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56" r:id="rId1"/>
  </p:sldMasterIdLst>
  <p:notesMasterIdLst>
    <p:notesMasterId r:id="rId14"/>
  </p:notesMasterIdLst>
  <p:sldIdLst>
    <p:sldId id="256" r:id="rId2"/>
    <p:sldId id="257" r:id="rId3"/>
    <p:sldId id="261" r:id="rId4"/>
    <p:sldId id="268" r:id="rId5"/>
    <p:sldId id="270" r:id="rId6"/>
    <p:sldId id="271" r:id="rId7"/>
    <p:sldId id="265" r:id="rId8"/>
    <p:sldId id="264" r:id="rId9"/>
    <p:sldId id="259" r:id="rId10"/>
    <p:sldId id="260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2F428-47FC-4D49-AA65-1898DE0A8872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1CF4C-D587-448B-BF5E-3B95A5A4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CF4C-D587-448B-BF5E-3B95A5A47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3ED658-6290-43D5-BB6B-C1775F3D19D0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744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272A-6115-4C1D-92EE-18FF74A076CD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59DF-E124-440C-828A-9C1ADA83D39D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0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C4838-3328-447D-B66F-529AA9761096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F1F9-6CB6-471A-99B2-64A2B029A2C9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649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DE6E-518D-474C-AFB6-F57A3A389879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0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67F-D5DF-46BB-9560-DD6B3BA1803E}" type="datetime1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56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66B-1DC2-4F34-A58A-C9234E347B36}" type="datetime1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008A-BDFC-49B8-BD0C-218B4B057331}" type="datetime1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010C-BC35-4A84-947B-B481FBC9D080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2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2D35-69D3-4996-999D-75254598357A}" type="datetime1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4B7950-AC4A-431D-B02F-EF96AC6F36D6}" type="datetime1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01F1AA-805B-4AEC-B123-795A79BAC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1" y="758953"/>
            <a:ext cx="9616799" cy="2979330"/>
          </a:xfrm>
        </p:spPr>
        <p:txBody>
          <a:bodyPr>
            <a:normAutofit/>
          </a:bodyPr>
          <a:lstStyle/>
          <a:p>
            <a:r>
              <a:rPr lang="en-US" baseline="-3000" dirty="0" smtClean="0"/>
              <a:t>X</a:t>
            </a:r>
            <a:r>
              <a:rPr lang="ro-RO" baseline="-3000" dirty="0" smtClean="0"/>
              <a:t>W</a:t>
            </a:r>
            <a:r>
              <a:rPr lang="en-US" baseline="-3000" dirty="0" err="1" smtClean="0"/>
              <a:t>iki</a:t>
            </a:r>
            <a:r>
              <a:rPr lang="en-US" baseline="-3000" dirty="0" smtClean="0"/>
              <a:t> Calendar – </a:t>
            </a:r>
            <a:r>
              <a:rPr lang="ro-RO" baseline="-3000" dirty="0" smtClean="0"/>
              <a:t>organizator</a:t>
            </a:r>
            <a:r>
              <a:rPr lang="en-US" baseline="-3000" dirty="0" smtClean="0"/>
              <a:t> personal </a:t>
            </a:r>
            <a:r>
              <a:rPr lang="en-US" baseline="-3000" dirty="0" err="1" smtClean="0"/>
              <a:t>pentru</a:t>
            </a:r>
            <a:r>
              <a:rPr lang="en-US" baseline="-3000" dirty="0" smtClean="0"/>
              <a:t> platform</a:t>
            </a:r>
            <a:r>
              <a:rPr lang="ro-RO" baseline="-3000" dirty="0" smtClean="0"/>
              <a:t>a</a:t>
            </a:r>
            <a:r>
              <a:rPr lang="en-US" baseline="-3000" dirty="0" smtClean="0"/>
              <a:t> </a:t>
            </a:r>
            <a:r>
              <a:rPr lang="en-US" baseline="-3000" dirty="0" err="1" smtClean="0"/>
              <a:t>XWiki</a:t>
            </a:r>
            <a:endParaRPr lang="en-US" baseline="-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Propusă</a:t>
            </a:r>
            <a:r>
              <a:rPr lang="en-US" dirty="0" smtClean="0"/>
              <a:t> de Alina P</a:t>
            </a:r>
            <a:r>
              <a:rPr lang="ro-RO" dirty="0"/>
              <a:t>î</a:t>
            </a:r>
            <a:r>
              <a:rPr lang="en-US" dirty="0" err="1" smtClean="0"/>
              <a:t>rvu</a:t>
            </a:r>
            <a:endParaRPr lang="en-US" dirty="0" smtClean="0"/>
          </a:p>
          <a:p>
            <a:r>
              <a:rPr lang="ro-RO" dirty="0" smtClean="0"/>
              <a:t>Coordonator</a:t>
            </a:r>
            <a:r>
              <a:rPr lang="en-US" dirty="0" smtClean="0"/>
              <a:t> </a:t>
            </a:r>
            <a:r>
              <a:rPr lang="ro-RO" dirty="0" smtClean="0"/>
              <a:t>științific</a:t>
            </a:r>
            <a:r>
              <a:rPr lang="en-US" dirty="0" smtClean="0"/>
              <a:t>: </a:t>
            </a:r>
            <a:r>
              <a:rPr lang="ro-RO" dirty="0" smtClean="0"/>
              <a:t>Lect. Dr. </a:t>
            </a:r>
            <a:r>
              <a:rPr lang="en-US" dirty="0" smtClean="0"/>
              <a:t>Alex </a:t>
            </a:r>
            <a:r>
              <a:rPr lang="en-US" dirty="0" err="1" smtClean="0"/>
              <a:t>Moruz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Avantajele</a:t>
            </a:r>
            <a:r>
              <a:rPr lang="en-US" dirty="0" smtClean="0"/>
              <a:t> </a:t>
            </a:r>
            <a:r>
              <a:rPr lang="en-US" dirty="0" err="1"/>
              <a:t>folosirii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smtClean="0"/>
              <a:t>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18765"/>
            <a:ext cx="9692640" cy="39613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/>
              <a:t>Ofer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ionalit</a:t>
            </a:r>
            <a:r>
              <a:rPr lang="ro-RO" sz="2400" dirty="0" err="1"/>
              <a:t>ăț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calendar</a:t>
            </a:r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folosit</a:t>
            </a:r>
            <a:r>
              <a:rPr lang="ro-RO" sz="2400" dirty="0"/>
              <a:t>ă</a:t>
            </a:r>
            <a:r>
              <a:rPr lang="en-US" sz="2400" dirty="0"/>
              <a:t> cu u</a:t>
            </a:r>
            <a:r>
              <a:rPr lang="ro-RO" sz="2400" dirty="0"/>
              <a:t>ș</a:t>
            </a:r>
            <a:r>
              <a:rPr lang="en-US" sz="2400" dirty="0" err="1"/>
              <a:t>urin</a:t>
            </a:r>
            <a:r>
              <a:rPr lang="ro-RO" sz="2400" dirty="0" err="1"/>
              <a:t>ță</a:t>
            </a:r>
            <a:r>
              <a:rPr lang="en-US" sz="2400" dirty="0"/>
              <a:t> </a:t>
            </a:r>
            <a:r>
              <a:rPr lang="ro-RO" sz="2400" dirty="0"/>
              <a:t>de către oricine</a:t>
            </a:r>
            <a:endParaRPr lang="en-US" sz="2400" dirty="0"/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/>
              <a:t>Economie</a:t>
            </a:r>
            <a:r>
              <a:rPr lang="en-US" sz="2400" dirty="0"/>
              <a:t> de </a:t>
            </a:r>
            <a:r>
              <a:rPr lang="en-US" sz="2400" dirty="0" err="1"/>
              <a:t>timp</a:t>
            </a:r>
            <a:endParaRPr lang="en-US" sz="2400" dirty="0"/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adaptat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func</a:t>
            </a:r>
            <a:r>
              <a:rPr lang="ro-RO" sz="2400" dirty="0"/>
              <a:t>ț</a:t>
            </a:r>
            <a:r>
              <a:rPr lang="en-US" sz="2400" dirty="0" err="1"/>
              <a:t>ie</a:t>
            </a:r>
            <a:r>
              <a:rPr lang="en-US" sz="2400" dirty="0"/>
              <a:t> de </a:t>
            </a:r>
            <a:r>
              <a:rPr lang="en-US" sz="2400" dirty="0" err="1"/>
              <a:t>nevoile</a:t>
            </a:r>
            <a:r>
              <a:rPr lang="en-US" sz="2400" dirty="0"/>
              <a:t> </a:t>
            </a:r>
            <a:r>
              <a:rPr lang="ro-RO" sz="2400" dirty="0"/>
              <a:t>ș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dorin</a:t>
            </a:r>
            <a:r>
              <a:rPr lang="ro-RO" sz="2400" dirty="0"/>
              <a:t>ț</a:t>
            </a:r>
            <a:r>
              <a:rPr lang="en-US" sz="2400" dirty="0" err="1"/>
              <a:t>ele</a:t>
            </a:r>
            <a:r>
              <a:rPr lang="en-US" sz="2400" dirty="0"/>
              <a:t> </a:t>
            </a:r>
            <a:r>
              <a:rPr lang="en-US" sz="2400" dirty="0" err="1" smtClean="0"/>
              <a:t>utilizatorului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</a:t>
            </a:r>
            <a:r>
              <a:rPr lang="ro-RO" dirty="0"/>
              <a:t>ț</a:t>
            </a:r>
            <a:r>
              <a:rPr lang="en-US" dirty="0" smtClean="0"/>
              <a:t>ii de </a:t>
            </a:r>
            <a:r>
              <a:rPr lang="en-US" dirty="0" err="1" smtClean="0"/>
              <a:t>viitor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51529"/>
            <a:ext cx="9692640" cy="40286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smtClean="0"/>
              <a:t>Ad</a:t>
            </a:r>
            <a:r>
              <a:rPr lang="ro-RO" sz="2400" dirty="0" smtClean="0"/>
              <a:t>ă</a:t>
            </a:r>
            <a:r>
              <a:rPr lang="en-US" sz="2400" dirty="0" err="1" smtClean="0"/>
              <a:t>ugarea</a:t>
            </a:r>
            <a:r>
              <a:rPr lang="en-US" sz="2400" dirty="0" smtClean="0"/>
              <a:t> </a:t>
            </a:r>
            <a:r>
              <a:rPr lang="en-US" sz="2400" dirty="0" err="1" smtClean="0"/>
              <a:t>modurilor</a:t>
            </a:r>
            <a:r>
              <a:rPr lang="en-US" sz="2400" dirty="0" smtClean="0"/>
              <a:t> de </a:t>
            </a:r>
            <a:r>
              <a:rPr lang="en-US" sz="2400" dirty="0" err="1" smtClean="0"/>
              <a:t>vizualizare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err="1" smtClean="0"/>
              <a:t>pt</a:t>
            </a:r>
            <a:r>
              <a:rPr lang="ro-RO" sz="2400" dirty="0" smtClean="0"/>
              <a:t>ă</a:t>
            </a:r>
            <a:r>
              <a:rPr lang="en-US" sz="2400" dirty="0" smtClean="0"/>
              <a:t>m</a:t>
            </a:r>
            <a:r>
              <a:rPr lang="ro-RO" sz="2400" dirty="0" smtClean="0"/>
              <a:t>â</a:t>
            </a:r>
            <a:r>
              <a:rPr lang="en-US" sz="2400" dirty="0" smtClean="0"/>
              <a:t>n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ro-RO" sz="2400" dirty="0" err="1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agend</a:t>
            </a:r>
            <a:r>
              <a:rPr lang="ro-RO" sz="2400" dirty="0" smtClean="0"/>
              <a:t>ă</a:t>
            </a:r>
            <a:endParaRPr lang="en-US" sz="2400" dirty="0" smtClean="0"/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 smtClean="0"/>
              <a:t>Notific</a:t>
            </a:r>
            <a:r>
              <a:rPr lang="ro-RO" sz="2400" dirty="0" smtClean="0"/>
              <a:t>ă</a:t>
            </a:r>
            <a:r>
              <a:rPr lang="en-US" sz="2400" dirty="0" err="1" smtClean="0"/>
              <a:t>ri</a:t>
            </a:r>
            <a:endParaRPr lang="en-US" sz="2400" dirty="0" smtClean="0"/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smtClean="0"/>
              <a:t>Op</a:t>
            </a:r>
            <a:r>
              <a:rPr lang="ro-RO" sz="2400" dirty="0" smtClean="0"/>
              <a:t>ț</a:t>
            </a:r>
            <a:r>
              <a:rPr lang="en-US" sz="2400" dirty="0" err="1" smtClean="0"/>
              <a:t>iunea</a:t>
            </a:r>
            <a:r>
              <a:rPr lang="en-US" sz="2400" dirty="0" smtClean="0"/>
              <a:t> de a </a:t>
            </a:r>
            <a:r>
              <a:rPr lang="en-US" sz="2400" dirty="0" err="1" smtClean="0"/>
              <a:t>repeta</a:t>
            </a:r>
            <a:r>
              <a:rPr lang="en-US" sz="2400" dirty="0" smtClean="0"/>
              <a:t> un </a:t>
            </a:r>
            <a:r>
              <a:rPr lang="en-US" sz="2400" dirty="0" err="1" smtClean="0"/>
              <a:t>eveniment</a:t>
            </a:r>
            <a:r>
              <a:rPr lang="en-US" sz="2400" dirty="0" smtClean="0"/>
              <a:t> la un </a:t>
            </a:r>
            <a:r>
              <a:rPr lang="en-US" sz="2400" dirty="0" err="1" smtClean="0"/>
              <a:t>anumit</a:t>
            </a:r>
            <a:r>
              <a:rPr lang="en-US" sz="2400" dirty="0" smtClean="0"/>
              <a:t> interval de </a:t>
            </a:r>
            <a:r>
              <a:rPr lang="en-US" sz="2400" dirty="0" err="1" smtClean="0"/>
              <a:t>timp</a:t>
            </a:r>
            <a:endParaRPr lang="en-US" sz="2400" dirty="0" smtClean="0"/>
          </a:p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2400" dirty="0" err="1" smtClean="0"/>
              <a:t>Sincronizarea</a:t>
            </a:r>
            <a:r>
              <a:rPr lang="en-US" sz="2400" dirty="0" smtClean="0"/>
              <a:t> cu Google Calendar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RO" sz="2400" dirty="0" smtClean="0"/>
              <a:t>ț</a:t>
            </a:r>
            <a:r>
              <a:rPr lang="en-US" sz="2400" dirty="0" smtClean="0"/>
              <a:t>ii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826495"/>
          </a:xfrm>
        </p:spPr>
        <p:txBody>
          <a:bodyPr/>
          <a:lstStyle/>
          <a:p>
            <a:pPr algn="ctr"/>
            <a:r>
              <a:rPr lang="ro-RO" dirty="0" smtClean="0"/>
              <a:t>Vă </a:t>
            </a:r>
            <a:r>
              <a:rPr lang="en-US" dirty="0" err="1" smtClean="0"/>
              <a:t>mul</a:t>
            </a:r>
            <a:r>
              <a:rPr lang="ro-RO" dirty="0" smtClean="0"/>
              <a:t>ț</a:t>
            </a:r>
            <a:r>
              <a:rPr lang="en-US" dirty="0" err="1" smtClean="0"/>
              <a:t>umesc</a:t>
            </a:r>
            <a:r>
              <a:rPr lang="en-US" dirty="0" smtClean="0"/>
              <a:t> p</a:t>
            </a:r>
            <a:r>
              <a:rPr lang="ro-RO" dirty="0" smtClean="0"/>
              <a:t>en</a:t>
            </a:r>
            <a:r>
              <a:rPr lang="en-US" dirty="0" smtClean="0"/>
              <a:t>t</a:t>
            </a:r>
            <a:r>
              <a:rPr lang="ro-RO" dirty="0" err="1" smtClean="0"/>
              <a:t>ru</a:t>
            </a:r>
            <a:r>
              <a:rPr lang="en-US" dirty="0" smtClean="0"/>
              <a:t> </a:t>
            </a:r>
            <a:r>
              <a:rPr lang="en-US" dirty="0" err="1" smtClean="0"/>
              <a:t>aten</a:t>
            </a:r>
            <a:r>
              <a:rPr lang="ro-RO" dirty="0" smtClean="0"/>
              <a:t>ț</a:t>
            </a:r>
            <a:r>
              <a:rPr lang="en-US" dirty="0" err="1" smtClean="0"/>
              <a:t>ie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84294"/>
            <a:ext cx="8595360" cy="409584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Despre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organizatoarele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personale</a:t>
            </a:r>
            <a:endParaRPr lang="en-US" sz="2400" dirty="0" smtClean="0"/>
          </a:p>
          <a:p>
            <a:r>
              <a:rPr lang="en-US" sz="2400" dirty="0" err="1" smtClean="0"/>
              <a:t>Exemple</a:t>
            </a:r>
            <a:r>
              <a:rPr lang="en-US" sz="2400" dirty="0" smtClean="0"/>
              <a:t> de </a:t>
            </a:r>
            <a:r>
              <a:rPr lang="en-US" sz="2400" dirty="0" err="1" smtClean="0"/>
              <a:t>organizatoare</a:t>
            </a:r>
            <a:r>
              <a:rPr lang="en-US" sz="2400" dirty="0" smtClean="0"/>
              <a:t> </a:t>
            </a:r>
            <a:r>
              <a:rPr lang="en-US" sz="2400" dirty="0" err="1" smtClean="0"/>
              <a:t>personale</a:t>
            </a:r>
            <a:endParaRPr lang="en-US" sz="2400" dirty="0" smtClean="0"/>
          </a:p>
          <a:p>
            <a:r>
              <a:rPr lang="en-US" sz="2400" dirty="0" err="1" smtClean="0"/>
              <a:t>Despre</a:t>
            </a:r>
            <a:r>
              <a:rPr lang="en-US" sz="2400" dirty="0" smtClean="0"/>
              <a:t> </a:t>
            </a:r>
            <a:r>
              <a:rPr lang="en-US" sz="2400" dirty="0" err="1" smtClean="0"/>
              <a:t>XWiki</a:t>
            </a:r>
            <a:endParaRPr lang="en-US" sz="2400" dirty="0" smtClean="0"/>
          </a:p>
          <a:p>
            <a:r>
              <a:rPr lang="ro-RO" sz="2400" dirty="0" smtClean="0"/>
              <a:t>Tehnologii folosite</a:t>
            </a:r>
            <a:endParaRPr lang="en-US" sz="2400" dirty="0" smtClean="0"/>
          </a:p>
          <a:p>
            <a:r>
              <a:rPr lang="en-US" sz="2400" dirty="0" smtClean="0"/>
              <a:t>DEMO</a:t>
            </a:r>
          </a:p>
          <a:p>
            <a:r>
              <a:rPr lang="en-US" sz="2400" dirty="0" err="1" smtClean="0"/>
              <a:t>Avantajele</a:t>
            </a:r>
            <a:r>
              <a:rPr lang="en-US" sz="2400" dirty="0" smtClean="0"/>
              <a:t> </a:t>
            </a:r>
            <a:r>
              <a:rPr lang="en-US" sz="2400" dirty="0" err="1"/>
              <a:t>folosirii</a:t>
            </a:r>
            <a:r>
              <a:rPr lang="en-US" sz="2400" dirty="0"/>
              <a:t> </a:t>
            </a:r>
            <a:r>
              <a:rPr lang="en-US" sz="2400" dirty="0" err="1"/>
              <a:t>acestei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ro-RO" sz="2400" dirty="0"/>
              <a:t>ț</a:t>
            </a:r>
            <a:r>
              <a:rPr lang="en-US" sz="2400" dirty="0"/>
              <a:t>ii</a:t>
            </a:r>
          </a:p>
          <a:p>
            <a:r>
              <a:rPr lang="en-US" sz="2400" dirty="0" err="1"/>
              <a:t>Direc</a:t>
            </a:r>
            <a:r>
              <a:rPr lang="ro-RO" sz="2400" dirty="0"/>
              <a:t>ț</a:t>
            </a:r>
            <a:r>
              <a:rPr lang="en-US" sz="2400" dirty="0"/>
              <a:t>ii de </a:t>
            </a:r>
            <a:r>
              <a:rPr lang="en-US" sz="2400" smtClean="0"/>
              <a:t>viitor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rganizator</a:t>
            </a:r>
            <a:r>
              <a:rPr lang="en-US" dirty="0" smtClean="0"/>
              <a:t>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3172734"/>
            <a:ext cx="4480560" cy="1663468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Defini</a:t>
            </a:r>
            <a:r>
              <a:rPr lang="ro-RO" sz="2800" dirty="0" smtClean="0"/>
              <a:t>ție</a:t>
            </a:r>
          </a:p>
          <a:p>
            <a:r>
              <a:rPr lang="ro-RO" sz="2800" dirty="0" smtClean="0"/>
              <a:t>Scurt istoric</a:t>
            </a:r>
          </a:p>
          <a:p>
            <a:r>
              <a:rPr lang="ro-RO" sz="2800" dirty="0" smtClean="0"/>
              <a:t>Necesitate</a:t>
            </a:r>
            <a:endParaRPr lang="ro-RO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313493"/>
            <a:ext cx="5285765" cy="33819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355848"/>
          </a:xfrm>
        </p:spPr>
        <p:txBody>
          <a:bodyPr/>
          <a:lstStyle/>
          <a:p>
            <a:r>
              <a:rPr lang="ro-RO" dirty="0" smtClean="0"/>
              <a:t>Exemple de calendare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Google Calendar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98" y="2085671"/>
            <a:ext cx="6538446" cy="408652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Windows Calendar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81" y="1828800"/>
            <a:ext cx="773948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Despre </a:t>
            </a:r>
            <a:r>
              <a:rPr lang="en-US" dirty="0" err="1" smtClean="0"/>
              <a:t>XWiki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3018552"/>
            <a:ext cx="4480560" cy="1600200"/>
          </a:xfrm>
        </p:spPr>
        <p:txBody>
          <a:bodyPr/>
          <a:lstStyle/>
          <a:p>
            <a:r>
              <a:rPr lang="ro-RO" sz="2400" dirty="0" smtClean="0"/>
              <a:t>Ce este </a:t>
            </a:r>
            <a:r>
              <a:rPr lang="ro-RO" sz="2400" dirty="0" err="1" smtClean="0"/>
              <a:t>XWiki</a:t>
            </a:r>
            <a:r>
              <a:rPr lang="ro-RO" sz="2400" dirty="0" smtClean="0"/>
              <a:t>?</a:t>
            </a:r>
          </a:p>
          <a:p>
            <a:r>
              <a:rPr lang="ro-RO" sz="2400" dirty="0" smtClean="0"/>
              <a:t>Caracteristici</a:t>
            </a:r>
          </a:p>
          <a:p>
            <a:r>
              <a:rPr lang="ro-RO" sz="2400" dirty="0" smtClean="0"/>
              <a:t>Arhitectură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774195"/>
            <a:ext cx="5212080" cy="2088914"/>
          </a:xfrm>
        </p:spPr>
      </p:pic>
    </p:spTree>
    <p:extLst>
      <p:ext uri="{BB962C8B-B14F-4D97-AF65-F5344CB8AC3E}">
        <p14:creationId xmlns:p14="http://schemas.microsoft.com/office/powerpoint/2010/main" val="11732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Tehnologiile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259106"/>
            <a:ext cx="8595360" cy="39210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/>
              <a:t>XWiki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Java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Velocity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HTML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CSS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JavaScript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26171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01F1AA-805B-4AEC-B123-795A79BAC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280</TotalTime>
  <Words>204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XWiki Calendar – organizator personal pentru platforma XWiki</vt:lpstr>
      <vt:lpstr>Cuprins</vt:lpstr>
      <vt:lpstr>Organizator personal</vt:lpstr>
      <vt:lpstr>Exemple de calendare</vt:lpstr>
      <vt:lpstr>Google Calendar</vt:lpstr>
      <vt:lpstr>Windows Calendar</vt:lpstr>
      <vt:lpstr>Despre XWiki</vt:lpstr>
      <vt:lpstr>Tehnologiile folosite</vt:lpstr>
      <vt:lpstr>DEMO</vt:lpstr>
      <vt:lpstr>Avantajele folosirii acestei aplicații</vt:lpstr>
      <vt:lpstr>Direcții de viitor</vt:lpstr>
      <vt:lpstr>Vă mulțumesc pentru atenție!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Xwiki Calendar - organizator personal pentru platform XWiki</dc:title>
  <dc:creator>cc</dc:creator>
  <cp:lastModifiedBy>cc</cp:lastModifiedBy>
  <cp:revision>23</cp:revision>
  <dcterms:created xsi:type="dcterms:W3CDTF">2017-06-30T13:14:57Z</dcterms:created>
  <dcterms:modified xsi:type="dcterms:W3CDTF">2017-06-30T20:06:26Z</dcterms:modified>
</cp:coreProperties>
</file>