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65" r:id="rId9"/>
    <p:sldId id="266" r:id="rId10"/>
    <p:sldId id="267" r:id="rId11"/>
    <p:sldId id="264" r:id="rId12"/>
    <p:sldId id="270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CF3F0-66F5-4A42-86CD-FC247C7E8C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8ED795-6648-4C14-9416-945FCB77867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Leitsymptom Herz Kreislaufstillstand überprüfen</a:t>
          </a:r>
        </a:p>
      </dgm:t>
    </dgm:pt>
    <dgm:pt modelId="{23C012A6-FABD-4A85-A94C-67BA29C09994}" type="parTrans" cxnId="{4806637C-9EC9-4DF9-88A2-422649E0A525}">
      <dgm:prSet/>
      <dgm:spPr/>
      <dgm:t>
        <a:bodyPr/>
        <a:lstStyle/>
        <a:p>
          <a:endParaRPr lang="de-DE" sz="800"/>
        </a:p>
      </dgm:t>
    </dgm:pt>
    <dgm:pt modelId="{08DC81B3-4626-44D9-B241-9CF0CCB7F718}" type="sibTrans" cxnId="{4806637C-9EC9-4DF9-88A2-422649E0A525}">
      <dgm:prSet custT="1"/>
      <dgm:spPr/>
      <dgm:t>
        <a:bodyPr/>
        <a:lstStyle/>
        <a:p>
          <a:endParaRPr lang="de-DE" sz="800"/>
        </a:p>
      </dgm:t>
    </dgm:pt>
    <dgm:pt modelId="{D3E5BB94-A453-4816-B151-9832AB0BB7E0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Rhythmusanalyse durchführen</a:t>
          </a:r>
        </a:p>
      </dgm:t>
    </dgm:pt>
    <dgm:pt modelId="{90072295-5566-4256-B70C-44E7FFB77D3B}" type="sibTrans" cxnId="{8C1E1C30-00B2-4B75-9E29-B1F32E43CF6A}">
      <dgm:prSet/>
      <dgm:spPr/>
      <dgm:t>
        <a:bodyPr/>
        <a:lstStyle/>
        <a:p>
          <a:endParaRPr lang="de-DE" sz="800"/>
        </a:p>
      </dgm:t>
    </dgm:pt>
    <dgm:pt modelId="{2BE534AB-C114-403D-BAE7-06C3B59A7881}" type="parTrans" cxnId="{8C1E1C30-00B2-4B75-9E29-B1F32E43CF6A}">
      <dgm:prSet/>
      <dgm:spPr/>
      <dgm:t>
        <a:bodyPr/>
        <a:lstStyle/>
        <a:p>
          <a:endParaRPr lang="de-DE" sz="800"/>
        </a:p>
      </dgm:t>
    </dgm:pt>
    <dgm:pt modelId="{4FB735D3-3A06-48C9-B9AF-7AF1EEA64D32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Defibrillator vorbereiten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EDC461CA-68F3-4B90-BD8D-F2FDC12A426A}" type="sibTrans" cxnId="{BC368DC6-F9A7-409A-8560-F836B3CA6ACC}">
      <dgm:prSet custT="1"/>
      <dgm:spPr/>
      <dgm:t>
        <a:bodyPr/>
        <a:lstStyle/>
        <a:p>
          <a:endParaRPr lang="de-DE" sz="800"/>
        </a:p>
      </dgm:t>
    </dgm:pt>
    <dgm:pt modelId="{717E3CF6-037C-4AEF-9566-9017C17F26AE}" type="parTrans" cxnId="{BC368DC6-F9A7-409A-8560-F836B3CA6ACC}">
      <dgm:prSet/>
      <dgm:spPr/>
      <dgm:t>
        <a:bodyPr/>
        <a:lstStyle/>
        <a:p>
          <a:endParaRPr lang="de-DE" sz="800"/>
        </a:p>
      </dgm:t>
    </dgm:pt>
    <dgm:pt modelId="{583E726A-EA3F-4B7D-805E-FAE1CC67E3D2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CPR starten und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Nachforderung Notarzt</a:t>
          </a:r>
        </a:p>
      </dgm:t>
    </dgm:pt>
    <dgm:pt modelId="{F89F3BAC-6E53-44DA-BA35-BC16C53A8854}" type="sibTrans" cxnId="{2B74A852-1CC4-4D4F-89D9-F7499E9BD976}">
      <dgm:prSet custT="1"/>
      <dgm:spPr/>
      <dgm:t>
        <a:bodyPr/>
        <a:lstStyle/>
        <a:p>
          <a:endParaRPr lang="de-DE" sz="800"/>
        </a:p>
      </dgm:t>
    </dgm:pt>
    <dgm:pt modelId="{DC2B396C-787D-4B4A-8128-A93F81D5660C}" type="parTrans" cxnId="{2B74A852-1CC4-4D4F-89D9-F7499E9BD976}">
      <dgm:prSet/>
      <dgm:spPr/>
      <dgm:t>
        <a:bodyPr/>
        <a:lstStyle/>
        <a:p>
          <a:endParaRPr lang="de-DE" sz="800"/>
        </a:p>
      </dgm:t>
    </dgm:pt>
    <dgm:pt modelId="{DA1CD1CF-87DD-4D96-B3D4-E8BCE9C5C3CB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 err="1">
              <a:solidFill>
                <a:schemeClr val="tx1"/>
              </a:solidFill>
            </a:rPr>
            <a:t>Defi</a:t>
          </a:r>
          <a:r>
            <a:rPr lang="de-DE" sz="800" dirty="0">
              <a:solidFill>
                <a:schemeClr val="tx1"/>
              </a:solidFill>
            </a:rPr>
            <a:t> </a:t>
          </a:r>
          <a:r>
            <a:rPr lang="de-DE" sz="800" dirty="0" err="1">
              <a:solidFill>
                <a:schemeClr val="tx1"/>
              </a:solidFill>
            </a:rPr>
            <a:t>Patchelektroden</a:t>
          </a:r>
          <a:r>
            <a:rPr lang="de-DE" sz="800" dirty="0">
              <a:solidFill>
                <a:schemeClr val="tx1"/>
              </a:solidFill>
            </a:rPr>
            <a:t> anbringen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29A67FC3-E068-459C-86BB-8EEDBBA8AEC4}" type="parTrans" cxnId="{4632A74D-03D5-4755-8DF2-7450E31CF4AC}">
      <dgm:prSet/>
      <dgm:spPr/>
      <dgm:t>
        <a:bodyPr/>
        <a:lstStyle/>
        <a:p>
          <a:endParaRPr lang="de-DE" sz="800"/>
        </a:p>
      </dgm:t>
    </dgm:pt>
    <dgm:pt modelId="{D62DD145-FD99-4B79-9BF8-509F8F0EA170}" type="sibTrans" cxnId="{4632A74D-03D5-4755-8DF2-7450E31CF4AC}">
      <dgm:prSet custT="1"/>
      <dgm:spPr/>
      <dgm:t>
        <a:bodyPr/>
        <a:lstStyle/>
        <a:p>
          <a:endParaRPr lang="de-DE" sz="800"/>
        </a:p>
      </dgm:t>
    </dgm:pt>
    <dgm:pt modelId="{917C05B3-C69C-4530-AC56-36A21168CB97}" type="pres">
      <dgm:prSet presAssocID="{F32CF3F0-66F5-4A42-86CD-FC247C7E8C7B}" presName="Name0" presStyleCnt="0">
        <dgm:presLayoutVars>
          <dgm:dir/>
          <dgm:resizeHandles val="exact"/>
        </dgm:presLayoutVars>
      </dgm:prSet>
      <dgm:spPr/>
    </dgm:pt>
    <dgm:pt modelId="{C9E29F31-E80F-43F5-B64D-6AF971B3EB4A}" type="pres">
      <dgm:prSet presAssocID="{148ED795-6648-4C14-9416-945FCB7786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8043B8-E5CB-4080-9AEF-42E474BD193D}" type="pres">
      <dgm:prSet presAssocID="{08DC81B3-4626-44D9-B241-9CF0CCB7F71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E91C707-4D8D-4D4C-830A-ED825AAB198D}" type="pres">
      <dgm:prSet presAssocID="{08DC81B3-4626-44D9-B241-9CF0CCB7F71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0CCD7E4-379E-46E1-BA4C-C38D8A2DAD9D}" type="pres">
      <dgm:prSet presAssocID="{583E726A-EA3F-4B7D-805E-FAE1CC67E3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D89CEE-FE1F-4B07-A2BF-C605761D9A53}" type="pres">
      <dgm:prSet presAssocID="{F89F3BAC-6E53-44DA-BA35-BC16C53A8854}" presName="sibTrans" presStyleLbl="sibTrans2D1" presStyleIdx="1" presStyleCnt="4"/>
      <dgm:spPr/>
      <dgm:t>
        <a:bodyPr/>
        <a:lstStyle/>
        <a:p>
          <a:endParaRPr lang="de-DE"/>
        </a:p>
      </dgm:t>
    </dgm:pt>
    <dgm:pt modelId="{6D91396A-2C0F-47FB-8D33-D4CF241AECC7}" type="pres">
      <dgm:prSet presAssocID="{F89F3BAC-6E53-44DA-BA35-BC16C53A8854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80B420B-F80C-48E0-9546-4C6C715DAAFA}" type="pres">
      <dgm:prSet presAssocID="{4FB735D3-3A06-48C9-B9AF-7AF1EEA64D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167558-8A41-4684-8B1C-1E6BF24ACF9D}" type="pres">
      <dgm:prSet presAssocID="{EDC461CA-68F3-4B90-BD8D-F2FDC12A426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CE94B2D-4FD9-4B87-94D3-39790C546E0A}" type="pres">
      <dgm:prSet presAssocID="{EDC461CA-68F3-4B90-BD8D-F2FDC12A426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29CD2D2-6BDB-4241-95E0-ECCF309EA956}" type="pres">
      <dgm:prSet presAssocID="{DA1CD1CF-87DD-4D96-B3D4-E8BCE9C5C3CB}" presName="node" presStyleLbl="node1" presStyleIdx="3" presStyleCnt="5" custLinFactNeighborX="4828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3216A7-EF06-42A2-BA9A-ED054BB8117F}" type="pres">
      <dgm:prSet presAssocID="{D62DD145-FD99-4B79-9BF8-509F8F0EA17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29DC576-4158-42D2-B43A-EC5A317ED9C5}" type="pres">
      <dgm:prSet presAssocID="{D62DD145-FD99-4B79-9BF8-509F8F0EA17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B84E9C-4575-4E19-A4EF-0D552D5CC405}" type="pres">
      <dgm:prSet presAssocID="{D3E5BB94-A453-4816-B151-9832AB0BB7E0}" presName="node" presStyleLbl="node1" presStyleIdx="4" presStyleCnt="5" custLinFactNeighborX="7725" custLinFactNeighborY="1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DDD8DC0-FE93-4F28-8447-E1F61C1F84E6}" type="presOf" srcId="{148ED795-6648-4C14-9416-945FCB778678}" destId="{C9E29F31-E80F-43F5-B64D-6AF971B3EB4A}" srcOrd="0" destOrd="0" presId="urn:microsoft.com/office/officeart/2005/8/layout/process1"/>
    <dgm:cxn modelId="{A9996954-0A8E-4346-B839-F5F8A96F5B24}" type="presOf" srcId="{08DC81B3-4626-44D9-B241-9CF0CCB7F718}" destId="{AE91C707-4D8D-4D4C-830A-ED825AAB198D}" srcOrd="1" destOrd="0" presId="urn:microsoft.com/office/officeart/2005/8/layout/process1"/>
    <dgm:cxn modelId="{4D3EE9D3-39F1-468D-BEE3-E3861033AA35}" type="presOf" srcId="{D62DD145-FD99-4B79-9BF8-509F8F0EA170}" destId="{429DC576-4158-42D2-B43A-EC5A317ED9C5}" srcOrd="1" destOrd="0" presId="urn:microsoft.com/office/officeart/2005/8/layout/process1"/>
    <dgm:cxn modelId="{ED1DBAE3-F319-4E24-9342-962BE4EE92E7}" type="presOf" srcId="{F32CF3F0-66F5-4A42-86CD-FC247C7E8C7B}" destId="{917C05B3-C69C-4530-AC56-36A21168CB97}" srcOrd="0" destOrd="0" presId="urn:microsoft.com/office/officeart/2005/8/layout/process1"/>
    <dgm:cxn modelId="{051871F4-0BCB-4D55-945C-C5333914909A}" type="presOf" srcId="{EDC461CA-68F3-4B90-BD8D-F2FDC12A426A}" destId="{5CE94B2D-4FD9-4B87-94D3-39790C546E0A}" srcOrd="1" destOrd="0" presId="urn:microsoft.com/office/officeart/2005/8/layout/process1"/>
    <dgm:cxn modelId="{E3D52CF4-E3B8-40DA-9990-9E1F7BA08ACE}" type="presOf" srcId="{08DC81B3-4626-44D9-B241-9CF0CCB7F718}" destId="{E98043B8-E5CB-4080-9AEF-42E474BD193D}" srcOrd="0" destOrd="0" presId="urn:microsoft.com/office/officeart/2005/8/layout/process1"/>
    <dgm:cxn modelId="{8C1E1C30-00B2-4B75-9E29-B1F32E43CF6A}" srcId="{F32CF3F0-66F5-4A42-86CD-FC247C7E8C7B}" destId="{D3E5BB94-A453-4816-B151-9832AB0BB7E0}" srcOrd="4" destOrd="0" parTransId="{2BE534AB-C114-403D-BAE7-06C3B59A7881}" sibTransId="{90072295-5566-4256-B70C-44E7FFB77D3B}"/>
    <dgm:cxn modelId="{4806637C-9EC9-4DF9-88A2-422649E0A525}" srcId="{F32CF3F0-66F5-4A42-86CD-FC247C7E8C7B}" destId="{148ED795-6648-4C14-9416-945FCB778678}" srcOrd="0" destOrd="0" parTransId="{23C012A6-FABD-4A85-A94C-67BA29C09994}" sibTransId="{08DC81B3-4626-44D9-B241-9CF0CCB7F718}"/>
    <dgm:cxn modelId="{8291677D-3129-4E3B-B9E6-FCBD3AC3DBC3}" type="presOf" srcId="{EDC461CA-68F3-4B90-BD8D-F2FDC12A426A}" destId="{3F167558-8A41-4684-8B1C-1E6BF24ACF9D}" srcOrd="0" destOrd="0" presId="urn:microsoft.com/office/officeart/2005/8/layout/process1"/>
    <dgm:cxn modelId="{20BAF1A9-6482-4FA2-9EA3-E9E655EC4D70}" type="presOf" srcId="{DA1CD1CF-87DD-4D96-B3D4-E8BCE9C5C3CB}" destId="{B29CD2D2-6BDB-4241-95E0-ECCF309EA956}" srcOrd="0" destOrd="0" presId="urn:microsoft.com/office/officeart/2005/8/layout/process1"/>
    <dgm:cxn modelId="{C6192AC6-5BF0-47B3-9AE0-219D20A25AF7}" type="presOf" srcId="{4FB735D3-3A06-48C9-B9AF-7AF1EEA64D32}" destId="{680B420B-F80C-48E0-9546-4C6C715DAAFA}" srcOrd="0" destOrd="0" presId="urn:microsoft.com/office/officeart/2005/8/layout/process1"/>
    <dgm:cxn modelId="{BC368DC6-F9A7-409A-8560-F836B3CA6ACC}" srcId="{F32CF3F0-66F5-4A42-86CD-FC247C7E8C7B}" destId="{4FB735D3-3A06-48C9-B9AF-7AF1EEA64D32}" srcOrd="2" destOrd="0" parTransId="{717E3CF6-037C-4AEF-9566-9017C17F26AE}" sibTransId="{EDC461CA-68F3-4B90-BD8D-F2FDC12A426A}"/>
    <dgm:cxn modelId="{24DE5AC1-A17C-40D4-8BF3-54005F6F2CC1}" type="presOf" srcId="{F89F3BAC-6E53-44DA-BA35-BC16C53A8854}" destId="{6D91396A-2C0F-47FB-8D33-D4CF241AECC7}" srcOrd="1" destOrd="0" presId="urn:microsoft.com/office/officeart/2005/8/layout/process1"/>
    <dgm:cxn modelId="{87C4A7AB-A2CC-49F5-AD94-24486FD320E8}" type="presOf" srcId="{583E726A-EA3F-4B7D-805E-FAE1CC67E3D2}" destId="{80CCD7E4-379E-46E1-BA4C-C38D8A2DAD9D}" srcOrd="0" destOrd="0" presId="urn:microsoft.com/office/officeart/2005/8/layout/process1"/>
    <dgm:cxn modelId="{23C956EC-17F0-4853-8356-398BEC6B09B5}" type="presOf" srcId="{D3E5BB94-A453-4816-B151-9832AB0BB7E0}" destId="{11B84E9C-4575-4E19-A4EF-0D552D5CC405}" srcOrd="0" destOrd="0" presId="urn:microsoft.com/office/officeart/2005/8/layout/process1"/>
    <dgm:cxn modelId="{4632A74D-03D5-4755-8DF2-7450E31CF4AC}" srcId="{F32CF3F0-66F5-4A42-86CD-FC247C7E8C7B}" destId="{DA1CD1CF-87DD-4D96-B3D4-E8BCE9C5C3CB}" srcOrd="3" destOrd="0" parTransId="{29A67FC3-E068-459C-86BB-8EEDBBA8AEC4}" sibTransId="{D62DD145-FD99-4B79-9BF8-509F8F0EA170}"/>
    <dgm:cxn modelId="{E61BE218-9C3F-422A-8C7D-0CAC6EED90AD}" type="presOf" srcId="{D62DD145-FD99-4B79-9BF8-509F8F0EA170}" destId="{8F3216A7-EF06-42A2-BA9A-ED054BB8117F}" srcOrd="0" destOrd="0" presId="urn:microsoft.com/office/officeart/2005/8/layout/process1"/>
    <dgm:cxn modelId="{2B74A852-1CC4-4D4F-89D9-F7499E9BD976}" srcId="{F32CF3F0-66F5-4A42-86CD-FC247C7E8C7B}" destId="{583E726A-EA3F-4B7D-805E-FAE1CC67E3D2}" srcOrd="1" destOrd="0" parTransId="{DC2B396C-787D-4B4A-8128-A93F81D5660C}" sibTransId="{F89F3BAC-6E53-44DA-BA35-BC16C53A8854}"/>
    <dgm:cxn modelId="{3EDF249D-5B83-4F45-8FDF-ECB749CC2E3E}" type="presOf" srcId="{F89F3BAC-6E53-44DA-BA35-BC16C53A8854}" destId="{15D89CEE-FE1F-4B07-A2BF-C605761D9A53}" srcOrd="0" destOrd="0" presId="urn:microsoft.com/office/officeart/2005/8/layout/process1"/>
    <dgm:cxn modelId="{44E87057-5BFB-45F7-98A1-162F0EDCDEED}" type="presParOf" srcId="{917C05B3-C69C-4530-AC56-36A21168CB97}" destId="{C9E29F31-E80F-43F5-B64D-6AF971B3EB4A}" srcOrd="0" destOrd="0" presId="urn:microsoft.com/office/officeart/2005/8/layout/process1"/>
    <dgm:cxn modelId="{7C51E956-92C3-4123-AE74-4E6506625C79}" type="presParOf" srcId="{917C05B3-C69C-4530-AC56-36A21168CB97}" destId="{E98043B8-E5CB-4080-9AEF-42E474BD193D}" srcOrd="1" destOrd="0" presId="urn:microsoft.com/office/officeart/2005/8/layout/process1"/>
    <dgm:cxn modelId="{D2FC3FAE-A124-472E-AF71-DF9D6951AA28}" type="presParOf" srcId="{E98043B8-E5CB-4080-9AEF-42E474BD193D}" destId="{AE91C707-4D8D-4D4C-830A-ED825AAB198D}" srcOrd="0" destOrd="0" presId="urn:microsoft.com/office/officeart/2005/8/layout/process1"/>
    <dgm:cxn modelId="{6B24722D-F142-49B6-B84D-C772EA17E8EB}" type="presParOf" srcId="{917C05B3-C69C-4530-AC56-36A21168CB97}" destId="{80CCD7E4-379E-46E1-BA4C-C38D8A2DAD9D}" srcOrd="2" destOrd="0" presId="urn:microsoft.com/office/officeart/2005/8/layout/process1"/>
    <dgm:cxn modelId="{E303AD4D-93A5-4513-8DAA-B13C375A0BCB}" type="presParOf" srcId="{917C05B3-C69C-4530-AC56-36A21168CB97}" destId="{15D89CEE-FE1F-4B07-A2BF-C605761D9A53}" srcOrd="3" destOrd="0" presId="urn:microsoft.com/office/officeart/2005/8/layout/process1"/>
    <dgm:cxn modelId="{5F597691-B4A9-44CF-81DA-7F7EA133F056}" type="presParOf" srcId="{15D89CEE-FE1F-4B07-A2BF-C605761D9A53}" destId="{6D91396A-2C0F-47FB-8D33-D4CF241AECC7}" srcOrd="0" destOrd="0" presId="urn:microsoft.com/office/officeart/2005/8/layout/process1"/>
    <dgm:cxn modelId="{81274EC7-3AC1-44D4-B8F0-8803A65EF176}" type="presParOf" srcId="{917C05B3-C69C-4530-AC56-36A21168CB97}" destId="{680B420B-F80C-48E0-9546-4C6C715DAAFA}" srcOrd="4" destOrd="0" presId="urn:microsoft.com/office/officeart/2005/8/layout/process1"/>
    <dgm:cxn modelId="{C12E29A2-1F6F-4A08-87AC-30B0D92C1B9E}" type="presParOf" srcId="{917C05B3-C69C-4530-AC56-36A21168CB97}" destId="{3F167558-8A41-4684-8B1C-1E6BF24ACF9D}" srcOrd="5" destOrd="0" presId="urn:microsoft.com/office/officeart/2005/8/layout/process1"/>
    <dgm:cxn modelId="{71BDBC0A-CD88-4F31-9EE3-9FCCEEE701AF}" type="presParOf" srcId="{3F167558-8A41-4684-8B1C-1E6BF24ACF9D}" destId="{5CE94B2D-4FD9-4B87-94D3-39790C546E0A}" srcOrd="0" destOrd="0" presId="urn:microsoft.com/office/officeart/2005/8/layout/process1"/>
    <dgm:cxn modelId="{3931D39A-2B57-401F-A206-6F9D1943978E}" type="presParOf" srcId="{917C05B3-C69C-4530-AC56-36A21168CB97}" destId="{B29CD2D2-6BDB-4241-95E0-ECCF309EA956}" srcOrd="6" destOrd="0" presId="urn:microsoft.com/office/officeart/2005/8/layout/process1"/>
    <dgm:cxn modelId="{766F851D-42A2-49DE-8EE2-33E098D949E8}" type="presParOf" srcId="{917C05B3-C69C-4530-AC56-36A21168CB97}" destId="{8F3216A7-EF06-42A2-BA9A-ED054BB8117F}" srcOrd="7" destOrd="0" presId="urn:microsoft.com/office/officeart/2005/8/layout/process1"/>
    <dgm:cxn modelId="{FF7A6C23-D4DA-472F-A23D-65912E8A82CD}" type="presParOf" srcId="{8F3216A7-EF06-42A2-BA9A-ED054BB8117F}" destId="{429DC576-4158-42D2-B43A-EC5A317ED9C5}" srcOrd="0" destOrd="0" presId="urn:microsoft.com/office/officeart/2005/8/layout/process1"/>
    <dgm:cxn modelId="{7985D1EE-C1FA-40BA-9F70-EBFF66EF111D}" type="presParOf" srcId="{917C05B3-C69C-4530-AC56-36A21168CB97}" destId="{11B84E9C-4575-4E19-A4EF-0D552D5CC4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CF3F0-66F5-4A42-86CD-FC247C7E8C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8ED795-6648-4C14-9416-945FCB778678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Leitsymptom Herz Kreislaufstillstand überprüfen</a:t>
          </a:r>
        </a:p>
      </dgm:t>
    </dgm:pt>
    <dgm:pt modelId="{23C012A6-FABD-4A85-A94C-67BA29C09994}" type="parTrans" cxnId="{4806637C-9EC9-4DF9-88A2-422649E0A525}">
      <dgm:prSet/>
      <dgm:spPr/>
      <dgm:t>
        <a:bodyPr/>
        <a:lstStyle/>
        <a:p>
          <a:endParaRPr lang="de-DE" sz="800"/>
        </a:p>
      </dgm:t>
    </dgm:pt>
    <dgm:pt modelId="{08DC81B3-4626-44D9-B241-9CF0CCB7F718}" type="sibTrans" cxnId="{4806637C-9EC9-4DF9-88A2-422649E0A525}">
      <dgm:prSet custT="1"/>
      <dgm:spPr/>
      <dgm:t>
        <a:bodyPr/>
        <a:lstStyle/>
        <a:p>
          <a:endParaRPr lang="de-DE" sz="800"/>
        </a:p>
      </dgm:t>
    </dgm:pt>
    <dgm:pt modelId="{D3E5BB94-A453-4816-B151-9832AB0BB7E0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Rhythmusanalyse durchführen</a:t>
          </a:r>
        </a:p>
      </dgm:t>
    </dgm:pt>
    <dgm:pt modelId="{90072295-5566-4256-B70C-44E7FFB77D3B}" type="sibTrans" cxnId="{8C1E1C30-00B2-4B75-9E29-B1F32E43CF6A}">
      <dgm:prSet/>
      <dgm:spPr/>
      <dgm:t>
        <a:bodyPr/>
        <a:lstStyle/>
        <a:p>
          <a:endParaRPr lang="de-DE" sz="800"/>
        </a:p>
      </dgm:t>
    </dgm:pt>
    <dgm:pt modelId="{2BE534AB-C114-403D-BAE7-06C3B59A7881}" type="parTrans" cxnId="{8C1E1C30-00B2-4B75-9E29-B1F32E43CF6A}">
      <dgm:prSet/>
      <dgm:spPr/>
      <dgm:t>
        <a:bodyPr/>
        <a:lstStyle/>
        <a:p>
          <a:endParaRPr lang="de-DE" sz="800"/>
        </a:p>
      </dgm:t>
    </dgm:pt>
    <dgm:pt modelId="{4FB735D3-3A06-48C9-B9AF-7AF1EEA64D32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Defibrillator vorbereiten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EDC461CA-68F3-4B90-BD8D-F2FDC12A426A}" type="sibTrans" cxnId="{BC368DC6-F9A7-409A-8560-F836B3CA6ACC}">
      <dgm:prSet custT="1"/>
      <dgm:spPr/>
      <dgm:t>
        <a:bodyPr/>
        <a:lstStyle/>
        <a:p>
          <a:endParaRPr lang="de-DE" sz="800"/>
        </a:p>
      </dgm:t>
    </dgm:pt>
    <dgm:pt modelId="{717E3CF6-037C-4AEF-9566-9017C17F26AE}" type="parTrans" cxnId="{BC368DC6-F9A7-409A-8560-F836B3CA6ACC}">
      <dgm:prSet/>
      <dgm:spPr/>
      <dgm:t>
        <a:bodyPr/>
        <a:lstStyle/>
        <a:p>
          <a:endParaRPr lang="de-DE" sz="800"/>
        </a:p>
      </dgm:t>
    </dgm:pt>
    <dgm:pt modelId="{583E726A-EA3F-4B7D-805E-FAE1CC67E3D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CPR starten und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Nachforderung Notarzt</a:t>
          </a:r>
        </a:p>
      </dgm:t>
    </dgm:pt>
    <dgm:pt modelId="{F89F3BAC-6E53-44DA-BA35-BC16C53A8854}" type="sibTrans" cxnId="{2B74A852-1CC4-4D4F-89D9-F7499E9BD976}">
      <dgm:prSet custT="1"/>
      <dgm:spPr/>
      <dgm:t>
        <a:bodyPr/>
        <a:lstStyle/>
        <a:p>
          <a:endParaRPr lang="de-DE" sz="800"/>
        </a:p>
      </dgm:t>
    </dgm:pt>
    <dgm:pt modelId="{DC2B396C-787D-4B4A-8128-A93F81D5660C}" type="parTrans" cxnId="{2B74A852-1CC4-4D4F-89D9-F7499E9BD976}">
      <dgm:prSet/>
      <dgm:spPr/>
      <dgm:t>
        <a:bodyPr/>
        <a:lstStyle/>
        <a:p>
          <a:endParaRPr lang="de-DE" sz="800"/>
        </a:p>
      </dgm:t>
    </dgm:pt>
    <dgm:pt modelId="{DA1CD1CF-87DD-4D96-B3D4-E8BCE9C5C3CB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 err="1">
              <a:solidFill>
                <a:schemeClr val="tx1"/>
              </a:solidFill>
            </a:rPr>
            <a:t>Defi</a:t>
          </a:r>
          <a:r>
            <a:rPr lang="de-DE" sz="800" dirty="0">
              <a:solidFill>
                <a:schemeClr val="tx1"/>
              </a:solidFill>
            </a:rPr>
            <a:t> </a:t>
          </a:r>
          <a:r>
            <a:rPr lang="de-DE" sz="800" dirty="0" err="1">
              <a:solidFill>
                <a:schemeClr val="tx1"/>
              </a:solidFill>
            </a:rPr>
            <a:t>Patchelektroden</a:t>
          </a:r>
          <a:r>
            <a:rPr lang="de-DE" sz="800" dirty="0">
              <a:solidFill>
                <a:schemeClr val="tx1"/>
              </a:solidFill>
            </a:rPr>
            <a:t> anbringen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29A67FC3-E068-459C-86BB-8EEDBBA8AEC4}" type="parTrans" cxnId="{4632A74D-03D5-4755-8DF2-7450E31CF4AC}">
      <dgm:prSet/>
      <dgm:spPr/>
      <dgm:t>
        <a:bodyPr/>
        <a:lstStyle/>
        <a:p>
          <a:endParaRPr lang="de-DE" sz="800"/>
        </a:p>
      </dgm:t>
    </dgm:pt>
    <dgm:pt modelId="{D62DD145-FD99-4B79-9BF8-509F8F0EA170}" type="sibTrans" cxnId="{4632A74D-03D5-4755-8DF2-7450E31CF4AC}">
      <dgm:prSet custT="1"/>
      <dgm:spPr/>
      <dgm:t>
        <a:bodyPr/>
        <a:lstStyle/>
        <a:p>
          <a:endParaRPr lang="de-DE" sz="800"/>
        </a:p>
      </dgm:t>
    </dgm:pt>
    <dgm:pt modelId="{917C05B3-C69C-4530-AC56-36A21168CB97}" type="pres">
      <dgm:prSet presAssocID="{F32CF3F0-66F5-4A42-86CD-FC247C7E8C7B}" presName="Name0" presStyleCnt="0">
        <dgm:presLayoutVars>
          <dgm:dir/>
          <dgm:resizeHandles val="exact"/>
        </dgm:presLayoutVars>
      </dgm:prSet>
      <dgm:spPr/>
    </dgm:pt>
    <dgm:pt modelId="{C9E29F31-E80F-43F5-B64D-6AF971B3EB4A}" type="pres">
      <dgm:prSet presAssocID="{148ED795-6648-4C14-9416-945FCB7786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8043B8-E5CB-4080-9AEF-42E474BD193D}" type="pres">
      <dgm:prSet presAssocID="{08DC81B3-4626-44D9-B241-9CF0CCB7F71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E91C707-4D8D-4D4C-830A-ED825AAB198D}" type="pres">
      <dgm:prSet presAssocID="{08DC81B3-4626-44D9-B241-9CF0CCB7F71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0CCD7E4-379E-46E1-BA4C-C38D8A2DAD9D}" type="pres">
      <dgm:prSet presAssocID="{583E726A-EA3F-4B7D-805E-FAE1CC67E3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D89CEE-FE1F-4B07-A2BF-C605761D9A53}" type="pres">
      <dgm:prSet presAssocID="{F89F3BAC-6E53-44DA-BA35-BC16C53A8854}" presName="sibTrans" presStyleLbl="sibTrans2D1" presStyleIdx="1" presStyleCnt="4"/>
      <dgm:spPr/>
      <dgm:t>
        <a:bodyPr/>
        <a:lstStyle/>
        <a:p>
          <a:endParaRPr lang="de-DE"/>
        </a:p>
      </dgm:t>
    </dgm:pt>
    <dgm:pt modelId="{6D91396A-2C0F-47FB-8D33-D4CF241AECC7}" type="pres">
      <dgm:prSet presAssocID="{F89F3BAC-6E53-44DA-BA35-BC16C53A8854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80B420B-F80C-48E0-9546-4C6C715DAAFA}" type="pres">
      <dgm:prSet presAssocID="{4FB735D3-3A06-48C9-B9AF-7AF1EEA64D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167558-8A41-4684-8B1C-1E6BF24ACF9D}" type="pres">
      <dgm:prSet presAssocID="{EDC461CA-68F3-4B90-BD8D-F2FDC12A426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CE94B2D-4FD9-4B87-94D3-39790C546E0A}" type="pres">
      <dgm:prSet presAssocID="{EDC461CA-68F3-4B90-BD8D-F2FDC12A426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29CD2D2-6BDB-4241-95E0-ECCF309EA956}" type="pres">
      <dgm:prSet presAssocID="{DA1CD1CF-87DD-4D96-B3D4-E8BCE9C5C3CB}" presName="node" presStyleLbl="node1" presStyleIdx="3" presStyleCnt="5" custLinFactNeighborX="4828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3216A7-EF06-42A2-BA9A-ED054BB8117F}" type="pres">
      <dgm:prSet presAssocID="{D62DD145-FD99-4B79-9BF8-509F8F0EA17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29DC576-4158-42D2-B43A-EC5A317ED9C5}" type="pres">
      <dgm:prSet presAssocID="{D62DD145-FD99-4B79-9BF8-509F8F0EA17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B84E9C-4575-4E19-A4EF-0D552D5CC405}" type="pres">
      <dgm:prSet presAssocID="{D3E5BB94-A453-4816-B151-9832AB0BB7E0}" presName="node" presStyleLbl="node1" presStyleIdx="4" presStyleCnt="5" custLinFactNeighborX="7725" custLinFactNeighborY="1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EE5C6EB-6000-4BD4-AA2D-44AA1A8A2683}" type="presOf" srcId="{D3E5BB94-A453-4816-B151-9832AB0BB7E0}" destId="{11B84E9C-4575-4E19-A4EF-0D552D5CC405}" srcOrd="0" destOrd="0" presId="urn:microsoft.com/office/officeart/2005/8/layout/process1"/>
    <dgm:cxn modelId="{5CCEFEA2-0386-49B1-82DE-EDC5E9969D8B}" type="presOf" srcId="{148ED795-6648-4C14-9416-945FCB778678}" destId="{C9E29F31-E80F-43F5-B64D-6AF971B3EB4A}" srcOrd="0" destOrd="0" presId="urn:microsoft.com/office/officeart/2005/8/layout/process1"/>
    <dgm:cxn modelId="{E4C06D75-A102-495B-A813-4D7EECA2C002}" type="presOf" srcId="{EDC461CA-68F3-4B90-BD8D-F2FDC12A426A}" destId="{5CE94B2D-4FD9-4B87-94D3-39790C546E0A}" srcOrd="1" destOrd="0" presId="urn:microsoft.com/office/officeart/2005/8/layout/process1"/>
    <dgm:cxn modelId="{BC368DC6-F9A7-409A-8560-F836B3CA6ACC}" srcId="{F32CF3F0-66F5-4A42-86CD-FC247C7E8C7B}" destId="{4FB735D3-3A06-48C9-B9AF-7AF1EEA64D32}" srcOrd="2" destOrd="0" parTransId="{717E3CF6-037C-4AEF-9566-9017C17F26AE}" sibTransId="{EDC461CA-68F3-4B90-BD8D-F2FDC12A426A}"/>
    <dgm:cxn modelId="{E9CD5B45-0986-45B1-B182-BBA3A1B21576}" type="presOf" srcId="{08DC81B3-4626-44D9-B241-9CF0CCB7F718}" destId="{E98043B8-E5CB-4080-9AEF-42E474BD193D}" srcOrd="0" destOrd="0" presId="urn:microsoft.com/office/officeart/2005/8/layout/process1"/>
    <dgm:cxn modelId="{C9339243-B604-43A1-A427-1B9D638CE4A2}" type="presOf" srcId="{4FB735D3-3A06-48C9-B9AF-7AF1EEA64D32}" destId="{680B420B-F80C-48E0-9546-4C6C715DAAFA}" srcOrd="0" destOrd="0" presId="urn:microsoft.com/office/officeart/2005/8/layout/process1"/>
    <dgm:cxn modelId="{D00BCF3D-6688-41E1-BC3F-8C701CCFF46F}" type="presOf" srcId="{F89F3BAC-6E53-44DA-BA35-BC16C53A8854}" destId="{6D91396A-2C0F-47FB-8D33-D4CF241AECC7}" srcOrd="1" destOrd="0" presId="urn:microsoft.com/office/officeart/2005/8/layout/process1"/>
    <dgm:cxn modelId="{BFEA6F05-3A9B-4725-ABA5-43C87D771A4D}" type="presOf" srcId="{EDC461CA-68F3-4B90-BD8D-F2FDC12A426A}" destId="{3F167558-8A41-4684-8B1C-1E6BF24ACF9D}" srcOrd="0" destOrd="0" presId="urn:microsoft.com/office/officeart/2005/8/layout/process1"/>
    <dgm:cxn modelId="{7FA9FFB1-6BDA-4556-B369-E6FDB09B3DBD}" type="presOf" srcId="{F32CF3F0-66F5-4A42-86CD-FC247C7E8C7B}" destId="{917C05B3-C69C-4530-AC56-36A21168CB97}" srcOrd="0" destOrd="0" presId="urn:microsoft.com/office/officeart/2005/8/layout/process1"/>
    <dgm:cxn modelId="{D99FFE20-D223-4553-A25C-074A6C55142D}" type="presOf" srcId="{D62DD145-FD99-4B79-9BF8-509F8F0EA170}" destId="{429DC576-4158-42D2-B43A-EC5A317ED9C5}" srcOrd="1" destOrd="0" presId="urn:microsoft.com/office/officeart/2005/8/layout/process1"/>
    <dgm:cxn modelId="{4806637C-9EC9-4DF9-88A2-422649E0A525}" srcId="{F32CF3F0-66F5-4A42-86CD-FC247C7E8C7B}" destId="{148ED795-6648-4C14-9416-945FCB778678}" srcOrd="0" destOrd="0" parTransId="{23C012A6-FABD-4A85-A94C-67BA29C09994}" sibTransId="{08DC81B3-4626-44D9-B241-9CF0CCB7F718}"/>
    <dgm:cxn modelId="{3CF8A6BC-F122-4E69-B8B5-F4595C836A5E}" type="presOf" srcId="{D62DD145-FD99-4B79-9BF8-509F8F0EA170}" destId="{8F3216A7-EF06-42A2-BA9A-ED054BB8117F}" srcOrd="0" destOrd="0" presId="urn:microsoft.com/office/officeart/2005/8/layout/process1"/>
    <dgm:cxn modelId="{8C1E1C30-00B2-4B75-9E29-B1F32E43CF6A}" srcId="{F32CF3F0-66F5-4A42-86CD-FC247C7E8C7B}" destId="{D3E5BB94-A453-4816-B151-9832AB0BB7E0}" srcOrd="4" destOrd="0" parTransId="{2BE534AB-C114-403D-BAE7-06C3B59A7881}" sibTransId="{90072295-5566-4256-B70C-44E7FFB77D3B}"/>
    <dgm:cxn modelId="{4632A74D-03D5-4755-8DF2-7450E31CF4AC}" srcId="{F32CF3F0-66F5-4A42-86CD-FC247C7E8C7B}" destId="{DA1CD1CF-87DD-4D96-B3D4-E8BCE9C5C3CB}" srcOrd="3" destOrd="0" parTransId="{29A67FC3-E068-459C-86BB-8EEDBBA8AEC4}" sibTransId="{D62DD145-FD99-4B79-9BF8-509F8F0EA170}"/>
    <dgm:cxn modelId="{5797B7BE-17C4-42D6-87D0-EA465ABB2A07}" type="presOf" srcId="{F89F3BAC-6E53-44DA-BA35-BC16C53A8854}" destId="{15D89CEE-FE1F-4B07-A2BF-C605761D9A53}" srcOrd="0" destOrd="0" presId="urn:microsoft.com/office/officeart/2005/8/layout/process1"/>
    <dgm:cxn modelId="{89E95849-8CF5-49D7-8322-7DE26A0D08DE}" type="presOf" srcId="{08DC81B3-4626-44D9-B241-9CF0CCB7F718}" destId="{AE91C707-4D8D-4D4C-830A-ED825AAB198D}" srcOrd="1" destOrd="0" presId="urn:microsoft.com/office/officeart/2005/8/layout/process1"/>
    <dgm:cxn modelId="{2B74A852-1CC4-4D4F-89D9-F7499E9BD976}" srcId="{F32CF3F0-66F5-4A42-86CD-FC247C7E8C7B}" destId="{583E726A-EA3F-4B7D-805E-FAE1CC67E3D2}" srcOrd="1" destOrd="0" parTransId="{DC2B396C-787D-4B4A-8128-A93F81D5660C}" sibTransId="{F89F3BAC-6E53-44DA-BA35-BC16C53A8854}"/>
    <dgm:cxn modelId="{9831B2D2-BC1C-4C8B-B80D-C9F6822568FE}" type="presOf" srcId="{583E726A-EA3F-4B7D-805E-FAE1CC67E3D2}" destId="{80CCD7E4-379E-46E1-BA4C-C38D8A2DAD9D}" srcOrd="0" destOrd="0" presId="urn:microsoft.com/office/officeart/2005/8/layout/process1"/>
    <dgm:cxn modelId="{BF1C96FA-07BE-4050-AB85-F800CCFE078B}" type="presOf" srcId="{DA1CD1CF-87DD-4D96-B3D4-E8BCE9C5C3CB}" destId="{B29CD2D2-6BDB-4241-95E0-ECCF309EA956}" srcOrd="0" destOrd="0" presId="urn:microsoft.com/office/officeart/2005/8/layout/process1"/>
    <dgm:cxn modelId="{AB707424-F1E8-4244-8E7B-3FFB53BA8087}" type="presParOf" srcId="{917C05B3-C69C-4530-AC56-36A21168CB97}" destId="{C9E29F31-E80F-43F5-B64D-6AF971B3EB4A}" srcOrd="0" destOrd="0" presId="urn:microsoft.com/office/officeart/2005/8/layout/process1"/>
    <dgm:cxn modelId="{AF5B3725-00A3-4D7B-87DB-5E7A5D67E062}" type="presParOf" srcId="{917C05B3-C69C-4530-AC56-36A21168CB97}" destId="{E98043B8-E5CB-4080-9AEF-42E474BD193D}" srcOrd="1" destOrd="0" presId="urn:microsoft.com/office/officeart/2005/8/layout/process1"/>
    <dgm:cxn modelId="{88ECA87F-EE9C-49B1-A41A-0310B5E0F027}" type="presParOf" srcId="{E98043B8-E5CB-4080-9AEF-42E474BD193D}" destId="{AE91C707-4D8D-4D4C-830A-ED825AAB198D}" srcOrd="0" destOrd="0" presId="urn:microsoft.com/office/officeart/2005/8/layout/process1"/>
    <dgm:cxn modelId="{2BE56B3A-E43E-4DF8-91EF-91DD0285264C}" type="presParOf" srcId="{917C05B3-C69C-4530-AC56-36A21168CB97}" destId="{80CCD7E4-379E-46E1-BA4C-C38D8A2DAD9D}" srcOrd="2" destOrd="0" presId="urn:microsoft.com/office/officeart/2005/8/layout/process1"/>
    <dgm:cxn modelId="{EF923A5C-E7DB-4E0E-B1B6-B020B35B0CC8}" type="presParOf" srcId="{917C05B3-C69C-4530-AC56-36A21168CB97}" destId="{15D89CEE-FE1F-4B07-A2BF-C605761D9A53}" srcOrd="3" destOrd="0" presId="urn:microsoft.com/office/officeart/2005/8/layout/process1"/>
    <dgm:cxn modelId="{934329DF-6244-41C9-A11B-B3AF9D314AA2}" type="presParOf" srcId="{15D89CEE-FE1F-4B07-A2BF-C605761D9A53}" destId="{6D91396A-2C0F-47FB-8D33-D4CF241AECC7}" srcOrd="0" destOrd="0" presId="urn:microsoft.com/office/officeart/2005/8/layout/process1"/>
    <dgm:cxn modelId="{0D05EAE8-53FE-4668-A357-BFB1400DA388}" type="presParOf" srcId="{917C05B3-C69C-4530-AC56-36A21168CB97}" destId="{680B420B-F80C-48E0-9546-4C6C715DAAFA}" srcOrd="4" destOrd="0" presId="urn:microsoft.com/office/officeart/2005/8/layout/process1"/>
    <dgm:cxn modelId="{C6E9C65C-D92A-480B-B031-18297C339596}" type="presParOf" srcId="{917C05B3-C69C-4530-AC56-36A21168CB97}" destId="{3F167558-8A41-4684-8B1C-1E6BF24ACF9D}" srcOrd="5" destOrd="0" presId="urn:microsoft.com/office/officeart/2005/8/layout/process1"/>
    <dgm:cxn modelId="{6DE5DBDF-2982-41F0-A289-2D491BE2D9CA}" type="presParOf" srcId="{3F167558-8A41-4684-8B1C-1E6BF24ACF9D}" destId="{5CE94B2D-4FD9-4B87-94D3-39790C546E0A}" srcOrd="0" destOrd="0" presId="urn:microsoft.com/office/officeart/2005/8/layout/process1"/>
    <dgm:cxn modelId="{BBDF7603-BD10-40D5-97A3-58F63B0FE45D}" type="presParOf" srcId="{917C05B3-C69C-4530-AC56-36A21168CB97}" destId="{B29CD2D2-6BDB-4241-95E0-ECCF309EA956}" srcOrd="6" destOrd="0" presId="urn:microsoft.com/office/officeart/2005/8/layout/process1"/>
    <dgm:cxn modelId="{60EA5733-BD18-4386-8EF8-075B934C5CEB}" type="presParOf" srcId="{917C05B3-C69C-4530-AC56-36A21168CB97}" destId="{8F3216A7-EF06-42A2-BA9A-ED054BB8117F}" srcOrd="7" destOrd="0" presId="urn:microsoft.com/office/officeart/2005/8/layout/process1"/>
    <dgm:cxn modelId="{92D0AB32-3A70-450F-B8DA-D8F9E8682424}" type="presParOf" srcId="{8F3216A7-EF06-42A2-BA9A-ED054BB8117F}" destId="{429DC576-4158-42D2-B43A-EC5A317ED9C5}" srcOrd="0" destOrd="0" presId="urn:microsoft.com/office/officeart/2005/8/layout/process1"/>
    <dgm:cxn modelId="{47457E74-C74F-4882-B7C3-6ABC0E765668}" type="presParOf" srcId="{917C05B3-C69C-4530-AC56-36A21168CB97}" destId="{11B84E9C-4575-4E19-A4EF-0D552D5CC4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CF3F0-66F5-4A42-86CD-FC247C7E8C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8ED795-6648-4C14-9416-945FCB778678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Leitsymptom Herz Kreislaufstillstand überprüfen</a:t>
          </a:r>
        </a:p>
      </dgm:t>
    </dgm:pt>
    <dgm:pt modelId="{23C012A6-FABD-4A85-A94C-67BA29C09994}" type="parTrans" cxnId="{4806637C-9EC9-4DF9-88A2-422649E0A525}">
      <dgm:prSet/>
      <dgm:spPr/>
      <dgm:t>
        <a:bodyPr/>
        <a:lstStyle/>
        <a:p>
          <a:endParaRPr lang="de-DE" sz="800"/>
        </a:p>
      </dgm:t>
    </dgm:pt>
    <dgm:pt modelId="{08DC81B3-4626-44D9-B241-9CF0CCB7F718}" type="sibTrans" cxnId="{4806637C-9EC9-4DF9-88A2-422649E0A525}">
      <dgm:prSet custT="1"/>
      <dgm:spPr/>
      <dgm:t>
        <a:bodyPr/>
        <a:lstStyle/>
        <a:p>
          <a:endParaRPr lang="de-DE" sz="800"/>
        </a:p>
      </dgm:t>
    </dgm:pt>
    <dgm:pt modelId="{D3E5BB94-A453-4816-B151-9832AB0BB7E0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Rhythmusanalyse durchführen</a:t>
          </a:r>
        </a:p>
      </dgm:t>
    </dgm:pt>
    <dgm:pt modelId="{90072295-5566-4256-B70C-44E7FFB77D3B}" type="sibTrans" cxnId="{8C1E1C30-00B2-4B75-9E29-B1F32E43CF6A}">
      <dgm:prSet/>
      <dgm:spPr/>
      <dgm:t>
        <a:bodyPr/>
        <a:lstStyle/>
        <a:p>
          <a:endParaRPr lang="de-DE" sz="800"/>
        </a:p>
      </dgm:t>
    </dgm:pt>
    <dgm:pt modelId="{2BE534AB-C114-403D-BAE7-06C3B59A7881}" type="parTrans" cxnId="{8C1E1C30-00B2-4B75-9E29-B1F32E43CF6A}">
      <dgm:prSet/>
      <dgm:spPr/>
      <dgm:t>
        <a:bodyPr/>
        <a:lstStyle/>
        <a:p>
          <a:endParaRPr lang="de-DE" sz="800"/>
        </a:p>
      </dgm:t>
    </dgm:pt>
    <dgm:pt modelId="{4FB735D3-3A06-48C9-B9AF-7AF1EEA64D3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Defibrillator vorbereiten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EDC461CA-68F3-4B90-BD8D-F2FDC12A426A}" type="sibTrans" cxnId="{BC368DC6-F9A7-409A-8560-F836B3CA6ACC}">
      <dgm:prSet custT="1"/>
      <dgm:spPr/>
      <dgm:t>
        <a:bodyPr/>
        <a:lstStyle/>
        <a:p>
          <a:endParaRPr lang="de-DE" sz="800"/>
        </a:p>
      </dgm:t>
    </dgm:pt>
    <dgm:pt modelId="{717E3CF6-037C-4AEF-9566-9017C17F26AE}" type="parTrans" cxnId="{BC368DC6-F9A7-409A-8560-F836B3CA6ACC}">
      <dgm:prSet/>
      <dgm:spPr/>
      <dgm:t>
        <a:bodyPr/>
        <a:lstStyle/>
        <a:p>
          <a:endParaRPr lang="de-DE" sz="800"/>
        </a:p>
      </dgm:t>
    </dgm:pt>
    <dgm:pt modelId="{583E726A-EA3F-4B7D-805E-FAE1CC67E3D2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CPR starten und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Nachforderung Notarzt</a:t>
          </a:r>
        </a:p>
      </dgm:t>
    </dgm:pt>
    <dgm:pt modelId="{F89F3BAC-6E53-44DA-BA35-BC16C53A8854}" type="sibTrans" cxnId="{2B74A852-1CC4-4D4F-89D9-F7499E9BD976}">
      <dgm:prSet custT="1"/>
      <dgm:spPr/>
      <dgm:t>
        <a:bodyPr/>
        <a:lstStyle/>
        <a:p>
          <a:endParaRPr lang="de-DE" sz="800"/>
        </a:p>
      </dgm:t>
    </dgm:pt>
    <dgm:pt modelId="{DC2B396C-787D-4B4A-8128-A93F81D5660C}" type="parTrans" cxnId="{2B74A852-1CC4-4D4F-89D9-F7499E9BD976}">
      <dgm:prSet/>
      <dgm:spPr/>
      <dgm:t>
        <a:bodyPr/>
        <a:lstStyle/>
        <a:p>
          <a:endParaRPr lang="de-DE" sz="800"/>
        </a:p>
      </dgm:t>
    </dgm:pt>
    <dgm:pt modelId="{DA1CD1CF-87DD-4D96-B3D4-E8BCE9C5C3CB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 err="1">
              <a:solidFill>
                <a:schemeClr val="tx1"/>
              </a:solidFill>
            </a:rPr>
            <a:t>Defi</a:t>
          </a:r>
          <a:r>
            <a:rPr lang="de-DE" sz="800" dirty="0">
              <a:solidFill>
                <a:schemeClr val="tx1"/>
              </a:solidFill>
            </a:rPr>
            <a:t> </a:t>
          </a:r>
          <a:r>
            <a:rPr lang="de-DE" sz="800" dirty="0" err="1">
              <a:solidFill>
                <a:schemeClr val="tx1"/>
              </a:solidFill>
            </a:rPr>
            <a:t>Patchelektroden</a:t>
          </a:r>
          <a:r>
            <a:rPr lang="de-DE" sz="800" dirty="0">
              <a:solidFill>
                <a:schemeClr val="tx1"/>
              </a:solidFill>
            </a:rPr>
            <a:t> anbringen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29A67FC3-E068-459C-86BB-8EEDBBA8AEC4}" type="parTrans" cxnId="{4632A74D-03D5-4755-8DF2-7450E31CF4AC}">
      <dgm:prSet/>
      <dgm:spPr/>
      <dgm:t>
        <a:bodyPr/>
        <a:lstStyle/>
        <a:p>
          <a:endParaRPr lang="de-DE" sz="800"/>
        </a:p>
      </dgm:t>
    </dgm:pt>
    <dgm:pt modelId="{D62DD145-FD99-4B79-9BF8-509F8F0EA170}" type="sibTrans" cxnId="{4632A74D-03D5-4755-8DF2-7450E31CF4AC}">
      <dgm:prSet custT="1"/>
      <dgm:spPr/>
      <dgm:t>
        <a:bodyPr/>
        <a:lstStyle/>
        <a:p>
          <a:endParaRPr lang="de-DE" sz="800"/>
        </a:p>
      </dgm:t>
    </dgm:pt>
    <dgm:pt modelId="{917C05B3-C69C-4530-AC56-36A21168CB97}" type="pres">
      <dgm:prSet presAssocID="{F32CF3F0-66F5-4A42-86CD-FC247C7E8C7B}" presName="Name0" presStyleCnt="0">
        <dgm:presLayoutVars>
          <dgm:dir/>
          <dgm:resizeHandles val="exact"/>
        </dgm:presLayoutVars>
      </dgm:prSet>
      <dgm:spPr/>
    </dgm:pt>
    <dgm:pt modelId="{C9E29F31-E80F-43F5-B64D-6AF971B3EB4A}" type="pres">
      <dgm:prSet presAssocID="{148ED795-6648-4C14-9416-945FCB7786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8043B8-E5CB-4080-9AEF-42E474BD193D}" type="pres">
      <dgm:prSet presAssocID="{08DC81B3-4626-44D9-B241-9CF0CCB7F71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E91C707-4D8D-4D4C-830A-ED825AAB198D}" type="pres">
      <dgm:prSet presAssocID="{08DC81B3-4626-44D9-B241-9CF0CCB7F71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0CCD7E4-379E-46E1-BA4C-C38D8A2DAD9D}" type="pres">
      <dgm:prSet presAssocID="{583E726A-EA3F-4B7D-805E-FAE1CC67E3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D89CEE-FE1F-4B07-A2BF-C605761D9A53}" type="pres">
      <dgm:prSet presAssocID="{F89F3BAC-6E53-44DA-BA35-BC16C53A8854}" presName="sibTrans" presStyleLbl="sibTrans2D1" presStyleIdx="1" presStyleCnt="4"/>
      <dgm:spPr/>
      <dgm:t>
        <a:bodyPr/>
        <a:lstStyle/>
        <a:p>
          <a:endParaRPr lang="de-DE"/>
        </a:p>
      </dgm:t>
    </dgm:pt>
    <dgm:pt modelId="{6D91396A-2C0F-47FB-8D33-D4CF241AECC7}" type="pres">
      <dgm:prSet presAssocID="{F89F3BAC-6E53-44DA-BA35-BC16C53A8854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80B420B-F80C-48E0-9546-4C6C715DAAFA}" type="pres">
      <dgm:prSet presAssocID="{4FB735D3-3A06-48C9-B9AF-7AF1EEA64D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167558-8A41-4684-8B1C-1E6BF24ACF9D}" type="pres">
      <dgm:prSet presAssocID="{EDC461CA-68F3-4B90-BD8D-F2FDC12A426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CE94B2D-4FD9-4B87-94D3-39790C546E0A}" type="pres">
      <dgm:prSet presAssocID="{EDC461CA-68F3-4B90-BD8D-F2FDC12A426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29CD2D2-6BDB-4241-95E0-ECCF309EA956}" type="pres">
      <dgm:prSet presAssocID="{DA1CD1CF-87DD-4D96-B3D4-E8BCE9C5C3CB}" presName="node" presStyleLbl="node1" presStyleIdx="3" presStyleCnt="5" custLinFactNeighborX="4828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3216A7-EF06-42A2-BA9A-ED054BB8117F}" type="pres">
      <dgm:prSet presAssocID="{D62DD145-FD99-4B79-9BF8-509F8F0EA17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29DC576-4158-42D2-B43A-EC5A317ED9C5}" type="pres">
      <dgm:prSet presAssocID="{D62DD145-FD99-4B79-9BF8-509F8F0EA17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B84E9C-4575-4E19-A4EF-0D552D5CC405}" type="pres">
      <dgm:prSet presAssocID="{D3E5BB94-A453-4816-B151-9832AB0BB7E0}" presName="node" presStyleLbl="node1" presStyleIdx="4" presStyleCnt="5" custLinFactNeighborX="7725" custLinFactNeighborY="1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A0C6B45-1335-42C7-B9A4-927B1776C625}" type="presOf" srcId="{4FB735D3-3A06-48C9-B9AF-7AF1EEA64D32}" destId="{680B420B-F80C-48E0-9546-4C6C715DAAFA}" srcOrd="0" destOrd="0" presId="urn:microsoft.com/office/officeart/2005/8/layout/process1"/>
    <dgm:cxn modelId="{8604FD66-18E9-4465-911A-12035AC4AC95}" type="presOf" srcId="{148ED795-6648-4C14-9416-945FCB778678}" destId="{C9E29F31-E80F-43F5-B64D-6AF971B3EB4A}" srcOrd="0" destOrd="0" presId="urn:microsoft.com/office/officeart/2005/8/layout/process1"/>
    <dgm:cxn modelId="{BC368DC6-F9A7-409A-8560-F836B3CA6ACC}" srcId="{F32CF3F0-66F5-4A42-86CD-FC247C7E8C7B}" destId="{4FB735D3-3A06-48C9-B9AF-7AF1EEA64D32}" srcOrd="2" destOrd="0" parTransId="{717E3CF6-037C-4AEF-9566-9017C17F26AE}" sibTransId="{EDC461CA-68F3-4B90-BD8D-F2FDC12A426A}"/>
    <dgm:cxn modelId="{DBCF660F-D060-4D3A-94AA-0FB4A3AE5F46}" type="presOf" srcId="{08DC81B3-4626-44D9-B241-9CF0CCB7F718}" destId="{E98043B8-E5CB-4080-9AEF-42E474BD193D}" srcOrd="0" destOrd="0" presId="urn:microsoft.com/office/officeart/2005/8/layout/process1"/>
    <dgm:cxn modelId="{1D185A14-E902-4802-9B58-4D91B8670BBD}" type="presOf" srcId="{D62DD145-FD99-4B79-9BF8-509F8F0EA170}" destId="{8F3216A7-EF06-42A2-BA9A-ED054BB8117F}" srcOrd="0" destOrd="0" presId="urn:microsoft.com/office/officeart/2005/8/layout/process1"/>
    <dgm:cxn modelId="{8C4F3437-E8E4-41E1-B844-99A6DBDC71B5}" type="presOf" srcId="{F32CF3F0-66F5-4A42-86CD-FC247C7E8C7B}" destId="{917C05B3-C69C-4530-AC56-36A21168CB97}" srcOrd="0" destOrd="0" presId="urn:microsoft.com/office/officeart/2005/8/layout/process1"/>
    <dgm:cxn modelId="{7615D55F-0B81-4B38-B429-422ED0F02AED}" type="presOf" srcId="{D62DD145-FD99-4B79-9BF8-509F8F0EA170}" destId="{429DC576-4158-42D2-B43A-EC5A317ED9C5}" srcOrd="1" destOrd="0" presId="urn:microsoft.com/office/officeart/2005/8/layout/process1"/>
    <dgm:cxn modelId="{34164ABE-61C6-4433-B96A-B378B5CE20D3}" type="presOf" srcId="{D3E5BB94-A453-4816-B151-9832AB0BB7E0}" destId="{11B84E9C-4575-4E19-A4EF-0D552D5CC405}" srcOrd="0" destOrd="0" presId="urn:microsoft.com/office/officeart/2005/8/layout/process1"/>
    <dgm:cxn modelId="{68A1DFB2-7D15-4620-B263-3060A8FEBBFB}" type="presOf" srcId="{F89F3BAC-6E53-44DA-BA35-BC16C53A8854}" destId="{6D91396A-2C0F-47FB-8D33-D4CF241AECC7}" srcOrd="1" destOrd="0" presId="urn:microsoft.com/office/officeart/2005/8/layout/process1"/>
    <dgm:cxn modelId="{0F072A41-E555-4ED5-868C-77868537CDE5}" type="presOf" srcId="{EDC461CA-68F3-4B90-BD8D-F2FDC12A426A}" destId="{3F167558-8A41-4684-8B1C-1E6BF24ACF9D}" srcOrd="0" destOrd="0" presId="urn:microsoft.com/office/officeart/2005/8/layout/process1"/>
    <dgm:cxn modelId="{4806637C-9EC9-4DF9-88A2-422649E0A525}" srcId="{F32CF3F0-66F5-4A42-86CD-FC247C7E8C7B}" destId="{148ED795-6648-4C14-9416-945FCB778678}" srcOrd="0" destOrd="0" parTransId="{23C012A6-FABD-4A85-A94C-67BA29C09994}" sibTransId="{08DC81B3-4626-44D9-B241-9CF0CCB7F718}"/>
    <dgm:cxn modelId="{ECA61E0E-0E00-45BA-B906-3CB2D1579CD1}" type="presOf" srcId="{DA1CD1CF-87DD-4D96-B3D4-E8BCE9C5C3CB}" destId="{B29CD2D2-6BDB-4241-95E0-ECCF309EA956}" srcOrd="0" destOrd="0" presId="urn:microsoft.com/office/officeart/2005/8/layout/process1"/>
    <dgm:cxn modelId="{8C1E1C30-00B2-4B75-9E29-B1F32E43CF6A}" srcId="{F32CF3F0-66F5-4A42-86CD-FC247C7E8C7B}" destId="{D3E5BB94-A453-4816-B151-9832AB0BB7E0}" srcOrd="4" destOrd="0" parTransId="{2BE534AB-C114-403D-BAE7-06C3B59A7881}" sibTransId="{90072295-5566-4256-B70C-44E7FFB77D3B}"/>
    <dgm:cxn modelId="{6ADD052C-1B01-4059-97B5-8B96A197FBC4}" type="presOf" srcId="{08DC81B3-4626-44D9-B241-9CF0CCB7F718}" destId="{AE91C707-4D8D-4D4C-830A-ED825AAB198D}" srcOrd="1" destOrd="0" presId="urn:microsoft.com/office/officeart/2005/8/layout/process1"/>
    <dgm:cxn modelId="{4632A74D-03D5-4755-8DF2-7450E31CF4AC}" srcId="{F32CF3F0-66F5-4A42-86CD-FC247C7E8C7B}" destId="{DA1CD1CF-87DD-4D96-B3D4-E8BCE9C5C3CB}" srcOrd="3" destOrd="0" parTransId="{29A67FC3-E068-459C-86BB-8EEDBBA8AEC4}" sibTransId="{D62DD145-FD99-4B79-9BF8-509F8F0EA170}"/>
    <dgm:cxn modelId="{4340F167-51F2-4D19-9160-3CDE2AC26401}" type="presOf" srcId="{583E726A-EA3F-4B7D-805E-FAE1CC67E3D2}" destId="{80CCD7E4-379E-46E1-BA4C-C38D8A2DAD9D}" srcOrd="0" destOrd="0" presId="urn:microsoft.com/office/officeart/2005/8/layout/process1"/>
    <dgm:cxn modelId="{5C3F9E69-998B-474A-B22E-0B43475A6A2C}" type="presOf" srcId="{EDC461CA-68F3-4B90-BD8D-F2FDC12A426A}" destId="{5CE94B2D-4FD9-4B87-94D3-39790C546E0A}" srcOrd="1" destOrd="0" presId="urn:microsoft.com/office/officeart/2005/8/layout/process1"/>
    <dgm:cxn modelId="{2B74A852-1CC4-4D4F-89D9-F7499E9BD976}" srcId="{F32CF3F0-66F5-4A42-86CD-FC247C7E8C7B}" destId="{583E726A-EA3F-4B7D-805E-FAE1CC67E3D2}" srcOrd="1" destOrd="0" parTransId="{DC2B396C-787D-4B4A-8128-A93F81D5660C}" sibTransId="{F89F3BAC-6E53-44DA-BA35-BC16C53A8854}"/>
    <dgm:cxn modelId="{18337C6A-5BC1-4D3B-B7E0-99F441A379D6}" type="presOf" srcId="{F89F3BAC-6E53-44DA-BA35-BC16C53A8854}" destId="{15D89CEE-FE1F-4B07-A2BF-C605761D9A53}" srcOrd="0" destOrd="0" presId="urn:microsoft.com/office/officeart/2005/8/layout/process1"/>
    <dgm:cxn modelId="{32EBC0A8-A853-4928-A977-BAB9509075D6}" type="presParOf" srcId="{917C05B3-C69C-4530-AC56-36A21168CB97}" destId="{C9E29F31-E80F-43F5-B64D-6AF971B3EB4A}" srcOrd="0" destOrd="0" presId="urn:microsoft.com/office/officeart/2005/8/layout/process1"/>
    <dgm:cxn modelId="{DE0682D0-A4AA-4934-B7BF-238CD2257F12}" type="presParOf" srcId="{917C05B3-C69C-4530-AC56-36A21168CB97}" destId="{E98043B8-E5CB-4080-9AEF-42E474BD193D}" srcOrd="1" destOrd="0" presId="urn:microsoft.com/office/officeart/2005/8/layout/process1"/>
    <dgm:cxn modelId="{8BBFE9ED-59B1-49B2-842E-DCC094C76B5B}" type="presParOf" srcId="{E98043B8-E5CB-4080-9AEF-42E474BD193D}" destId="{AE91C707-4D8D-4D4C-830A-ED825AAB198D}" srcOrd="0" destOrd="0" presId="urn:microsoft.com/office/officeart/2005/8/layout/process1"/>
    <dgm:cxn modelId="{6917DB5A-F20A-4DFC-BCE4-6E7759CD4DA7}" type="presParOf" srcId="{917C05B3-C69C-4530-AC56-36A21168CB97}" destId="{80CCD7E4-379E-46E1-BA4C-C38D8A2DAD9D}" srcOrd="2" destOrd="0" presId="urn:microsoft.com/office/officeart/2005/8/layout/process1"/>
    <dgm:cxn modelId="{97141CFB-78BB-4BAA-8739-C4E8ABC1A803}" type="presParOf" srcId="{917C05B3-C69C-4530-AC56-36A21168CB97}" destId="{15D89CEE-FE1F-4B07-A2BF-C605761D9A53}" srcOrd="3" destOrd="0" presId="urn:microsoft.com/office/officeart/2005/8/layout/process1"/>
    <dgm:cxn modelId="{92D5A00C-E1FF-4D24-8976-6522B5734778}" type="presParOf" srcId="{15D89CEE-FE1F-4B07-A2BF-C605761D9A53}" destId="{6D91396A-2C0F-47FB-8D33-D4CF241AECC7}" srcOrd="0" destOrd="0" presId="urn:microsoft.com/office/officeart/2005/8/layout/process1"/>
    <dgm:cxn modelId="{476C27FB-BBA5-4A39-BA14-CF745208AEC9}" type="presParOf" srcId="{917C05B3-C69C-4530-AC56-36A21168CB97}" destId="{680B420B-F80C-48E0-9546-4C6C715DAAFA}" srcOrd="4" destOrd="0" presId="urn:microsoft.com/office/officeart/2005/8/layout/process1"/>
    <dgm:cxn modelId="{694E59E6-DA60-48ED-B1AF-671AE7EB6B1B}" type="presParOf" srcId="{917C05B3-C69C-4530-AC56-36A21168CB97}" destId="{3F167558-8A41-4684-8B1C-1E6BF24ACF9D}" srcOrd="5" destOrd="0" presId="urn:microsoft.com/office/officeart/2005/8/layout/process1"/>
    <dgm:cxn modelId="{0CA579AC-4951-4DE2-A133-E9DCC2E294D0}" type="presParOf" srcId="{3F167558-8A41-4684-8B1C-1E6BF24ACF9D}" destId="{5CE94B2D-4FD9-4B87-94D3-39790C546E0A}" srcOrd="0" destOrd="0" presId="urn:microsoft.com/office/officeart/2005/8/layout/process1"/>
    <dgm:cxn modelId="{FEF60553-3A67-475B-B133-098D456792C7}" type="presParOf" srcId="{917C05B3-C69C-4530-AC56-36A21168CB97}" destId="{B29CD2D2-6BDB-4241-95E0-ECCF309EA956}" srcOrd="6" destOrd="0" presId="urn:microsoft.com/office/officeart/2005/8/layout/process1"/>
    <dgm:cxn modelId="{4A398158-CF5E-4154-A449-357015AA5B78}" type="presParOf" srcId="{917C05B3-C69C-4530-AC56-36A21168CB97}" destId="{8F3216A7-EF06-42A2-BA9A-ED054BB8117F}" srcOrd="7" destOrd="0" presId="urn:microsoft.com/office/officeart/2005/8/layout/process1"/>
    <dgm:cxn modelId="{CE796D46-100E-408D-B51E-0BDBB2446E4E}" type="presParOf" srcId="{8F3216A7-EF06-42A2-BA9A-ED054BB8117F}" destId="{429DC576-4158-42D2-B43A-EC5A317ED9C5}" srcOrd="0" destOrd="0" presId="urn:microsoft.com/office/officeart/2005/8/layout/process1"/>
    <dgm:cxn modelId="{4F6CC351-E932-451D-9A28-722679A9EB72}" type="presParOf" srcId="{917C05B3-C69C-4530-AC56-36A21168CB97}" destId="{11B84E9C-4575-4E19-A4EF-0D552D5CC4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CF3F0-66F5-4A42-86CD-FC247C7E8C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8ED795-6648-4C14-9416-945FCB778678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Leitsymptom Herz Kreislaufstillstand überprüfen</a:t>
          </a:r>
        </a:p>
      </dgm:t>
    </dgm:pt>
    <dgm:pt modelId="{23C012A6-FABD-4A85-A94C-67BA29C09994}" type="parTrans" cxnId="{4806637C-9EC9-4DF9-88A2-422649E0A525}">
      <dgm:prSet/>
      <dgm:spPr/>
      <dgm:t>
        <a:bodyPr/>
        <a:lstStyle/>
        <a:p>
          <a:endParaRPr lang="de-DE" sz="800"/>
        </a:p>
      </dgm:t>
    </dgm:pt>
    <dgm:pt modelId="{08DC81B3-4626-44D9-B241-9CF0CCB7F718}" type="sibTrans" cxnId="{4806637C-9EC9-4DF9-88A2-422649E0A525}">
      <dgm:prSet custT="1"/>
      <dgm:spPr/>
      <dgm:t>
        <a:bodyPr/>
        <a:lstStyle/>
        <a:p>
          <a:endParaRPr lang="de-DE" sz="800"/>
        </a:p>
      </dgm:t>
    </dgm:pt>
    <dgm:pt modelId="{D3E5BB94-A453-4816-B151-9832AB0BB7E0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Rhythmusanalyse durchführen</a:t>
          </a:r>
        </a:p>
      </dgm:t>
    </dgm:pt>
    <dgm:pt modelId="{90072295-5566-4256-B70C-44E7FFB77D3B}" type="sibTrans" cxnId="{8C1E1C30-00B2-4B75-9E29-B1F32E43CF6A}">
      <dgm:prSet/>
      <dgm:spPr/>
      <dgm:t>
        <a:bodyPr/>
        <a:lstStyle/>
        <a:p>
          <a:endParaRPr lang="de-DE" sz="800"/>
        </a:p>
      </dgm:t>
    </dgm:pt>
    <dgm:pt modelId="{2BE534AB-C114-403D-BAE7-06C3B59A7881}" type="parTrans" cxnId="{8C1E1C30-00B2-4B75-9E29-B1F32E43CF6A}">
      <dgm:prSet/>
      <dgm:spPr/>
      <dgm:t>
        <a:bodyPr/>
        <a:lstStyle/>
        <a:p>
          <a:endParaRPr lang="de-DE" sz="800"/>
        </a:p>
      </dgm:t>
    </dgm:pt>
    <dgm:pt modelId="{4FB735D3-3A06-48C9-B9AF-7AF1EEA64D32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Defibrillator vorbereiten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EDC461CA-68F3-4B90-BD8D-F2FDC12A426A}" type="sibTrans" cxnId="{BC368DC6-F9A7-409A-8560-F836B3CA6ACC}">
      <dgm:prSet custT="1"/>
      <dgm:spPr/>
      <dgm:t>
        <a:bodyPr/>
        <a:lstStyle/>
        <a:p>
          <a:endParaRPr lang="de-DE" sz="800"/>
        </a:p>
      </dgm:t>
    </dgm:pt>
    <dgm:pt modelId="{717E3CF6-037C-4AEF-9566-9017C17F26AE}" type="parTrans" cxnId="{BC368DC6-F9A7-409A-8560-F836B3CA6ACC}">
      <dgm:prSet/>
      <dgm:spPr/>
      <dgm:t>
        <a:bodyPr/>
        <a:lstStyle/>
        <a:p>
          <a:endParaRPr lang="de-DE" sz="800"/>
        </a:p>
      </dgm:t>
    </dgm:pt>
    <dgm:pt modelId="{583E726A-EA3F-4B7D-805E-FAE1CC67E3D2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CPR starten und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Nachforderung Notarzt</a:t>
          </a:r>
        </a:p>
      </dgm:t>
    </dgm:pt>
    <dgm:pt modelId="{F89F3BAC-6E53-44DA-BA35-BC16C53A8854}" type="sibTrans" cxnId="{2B74A852-1CC4-4D4F-89D9-F7499E9BD976}">
      <dgm:prSet custT="1"/>
      <dgm:spPr/>
      <dgm:t>
        <a:bodyPr/>
        <a:lstStyle/>
        <a:p>
          <a:endParaRPr lang="de-DE" sz="800"/>
        </a:p>
      </dgm:t>
    </dgm:pt>
    <dgm:pt modelId="{DC2B396C-787D-4B4A-8128-A93F81D5660C}" type="parTrans" cxnId="{2B74A852-1CC4-4D4F-89D9-F7499E9BD976}">
      <dgm:prSet/>
      <dgm:spPr/>
      <dgm:t>
        <a:bodyPr/>
        <a:lstStyle/>
        <a:p>
          <a:endParaRPr lang="de-DE" sz="800"/>
        </a:p>
      </dgm:t>
    </dgm:pt>
    <dgm:pt modelId="{DA1CD1CF-87DD-4D96-B3D4-E8BCE9C5C3CB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 err="1">
              <a:solidFill>
                <a:schemeClr val="tx1"/>
              </a:solidFill>
            </a:rPr>
            <a:t>Defi</a:t>
          </a:r>
          <a:r>
            <a:rPr lang="de-DE" sz="800" dirty="0">
              <a:solidFill>
                <a:schemeClr val="tx1"/>
              </a:solidFill>
            </a:rPr>
            <a:t> </a:t>
          </a:r>
          <a:r>
            <a:rPr lang="de-DE" sz="800" dirty="0" err="1">
              <a:solidFill>
                <a:schemeClr val="tx1"/>
              </a:solidFill>
            </a:rPr>
            <a:t>Patchelektroden</a:t>
          </a:r>
          <a:r>
            <a:rPr lang="de-DE" sz="800" dirty="0">
              <a:solidFill>
                <a:schemeClr val="tx1"/>
              </a:solidFill>
            </a:rPr>
            <a:t> anbringen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29A67FC3-E068-459C-86BB-8EEDBBA8AEC4}" type="parTrans" cxnId="{4632A74D-03D5-4755-8DF2-7450E31CF4AC}">
      <dgm:prSet/>
      <dgm:spPr/>
      <dgm:t>
        <a:bodyPr/>
        <a:lstStyle/>
        <a:p>
          <a:endParaRPr lang="de-DE" sz="800"/>
        </a:p>
      </dgm:t>
    </dgm:pt>
    <dgm:pt modelId="{D62DD145-FD99-4B79-9BF8-509F8F0EA170}" type="sibTrans" cxnId="{4632A74D-03D5-4755-8DF2-7450E31CF4AC}">
      <dgm:prSet custT="1"/>
      <dgm:spPr/>
      <dgm:t>
        <a:bodyPr/>
        <a:lstStyle/>
        <a:p>
          <a:endParaRPr lang="de-DE" sz="800"/>
        </a:p>
      </dgm:t>
    </dgm:pt>
    <dgm:pt modelId="{917C05B3-C69C-4530-AC56-36A21168CB97}" type="pres">
      <dgm:prSet presAssocID="{F32CF3F0-66F5-4A42-86CD-FC247C7E8C7B}" presName="Name0" presStyleCnt="0">
        <dgm:presLayoutVars>
          <dgm:dir/>
          <dgm:resizeHandles val="exact"/>
        </dgm:presLayoutVars>
      </dgm:prSet>
      <dgm:spPr/>
    </dgm:pt>
    <dgm:pt modelId="{C9E29F31-E80F-43F5-B64D-6AF971B3EB4A}" type="pres">
      <dgm:prSet presAssocID="{148ED795-6648-4C14-9416-945FCB7786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8043B8-E5CB-4080-9AEF-42E474BD193D}" type="pres">
      <dgm:prSet presAssocID="{08DC81B3-4626-44D9-B241-9CF0CCB7F71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E91C707-4D8D-4D4C-830A-ED825AAB198D}" type="pres">
      <dgm:prSet presAssocID="{08DC81B3-4626-44D9-B241-9CF0CCB7F71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0CCD7E4-379E-46E1-BA4C-C38D8A2DAD9D}" type="pres">
      <dgm:prSet presAssocID="{583E726A-EA3F-4B7D-805E-FAE1CC67E3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D89CEE-FE1F-4B07-A2BF-C605761D9A53}" type="pres">
      <dgm:prSet presAssocID="{F89F3BAC-6E53-44DA-BA35-BC16C53A8854}" presName="sibTrans" presStyleLbl="sibTrans2D1" presStyleIdx="1" presStyleCnt="4"/>
      <dgm:spPr/>
      <dgm:t>
        <a:bodyPr/>
        <a:lstStyle/>
        <a:p>
          <a:endParaRPr lang="de-DE"/>
        </a:p>
      </dgm:t>
    </dgm:pt>
    <dgm:pt modelId="{6D91396A-2C0F-47FB-8D33-D4CF241AECC7}" type="pres">
      <dgm:prSet presAssocID="{F89F3BAC-6E53-44DA-BA35-BC16C53A8854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80B420B-F80C-48E0-9546-4C6C715DAAFA}" type="pres">
      <dgm:prSet presAssocID="{4FB735D3-3A06-48C9-B9AF-7AF1EEA64D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167558-8A41-4684-8B1C-1E6BF24ACF9D}" type="pres">
      <dgm:prSet presAssocID="{EDC461CA-68F3-4B90-BD8D-F2FDC12A426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CE94B2D-4FD9-4B87-94D3-39790C546E0A}" type="pres">
      <dgm:prSet presAssocID="{EDC461CA-68F3-4B90-BD8D-F2FDC12A426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29CD2D2-6BDB-4241-95E0-ECCF309EA956}" type="pres">
      <dgm:prSet presAssocID="{DA1CD1CF-87DD-4D96-B3D4-E8BCE9C5C3CB}" presName="node" presStyleLbl="node1" presStyleIdx="3" presStyleCnt="5" custLinFactNeighborX="4828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3216A7-EF06-42A2-BA9A-ED054BB8117F}" type="pres">
      <dgm:prSet presAssocID="{D62DD145-FD99-4B79-9BF8-509F8F0EA17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29DC576-4158-42D2-B43A-EC5A317ED9C5}" type="pres">
      <dgm:prSet presAssocID="{D62DD145-FD99-4B79-9BF8-509F8F0EA17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B84E9C-4575-4E19-A4EF-0D552D5CC405}" type="pres">
      <dgm:prSet presAssocID="{D3E5BB94-A453-4816-B151-9832AB0BB7E0}" presName="node" presStyleLbl="node1" presStyleIdx="4" presStyleCnt="5" custLinFactNeighborX="7725" custLinFactNeighborY="1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368DC6-F9A7-409A-8560-F836B3CA6ACC}" srcId="{F32CF3F0-66F5-4A42-86CD-FC247C7E8C7B}" destId="{4FB735D3-3A06-48C9-B9AF-7AF1EEA64D32}" srcOrd="2" destOrd="0" parTransId="{717E3CF6-037C-4AEF-9566-9017C17F26AE}" sibTransId="{EDC461CA-68F3-4B90-BD8D-F2FDC12A426A}"/>
    <dgm:cxn modelId="{4F58D56F-260C-4B6E-A314-9BB87DF322F5}" type="presOf" srcId="{4FB735D3-3A06-48C9-B9AF-7AF1EEA64D32}" destId="{680B420B-F80C-48E0-9546-4C6C715DAAFA}" srcOrd="0" destOrd="0" presId="urn:microsoft.com/office/officeart/2005/8/layout/process1"/>
    <dgm:cxn modelId="{DE0B5363-6414-4F76-A7C6-1A832BA9C68D}" type="presOf" srcId="{D62DD145-FD99-4B79-9BF8-509F8F0EA170}" destId="{8F3216A7-EF06-42A2-BA9A-ED054BB8117F}" srcOrd="0" destOrd="0" presId="urn:microsoft.com/office/officeart/2005/8/layout/process1"/>
    <dgm:cxn modelId="{7C7C32AE-B081-4A95-8E45-757759B106E8}" type="presOf" srcId="{F89F3BAC-6E53-44DA-BA35-BC16C53A8854}" destId="{15D89CEE-FE1F-4B07-A2BF-C605761D9A53}" srcOrd="0" destOrd="0" presId="urn:microsoft.com/office/officeart/2005/8/layout/process1"/>
    <dgm:cxn modelId="{61D4D10B-B0A7-49FD-9DB3-FF54D83968EF}" type="presOf" srcId="{D62DD145-FD99-4B79-9BF8-509F8F0EA170}" destId="{429DC576-4158-42D2-B43A-EC5A317ED9C5}" srcOrd="1" destOrd="0" presId="urn:microsoft.com/office/officeart/2005/8/layout/process1"/>
    <dgm:cxn modelId="{9756B0C1-1A3A-4EF0-9B45-08097248A2FE}" type="presOf" srcId="{583E726A-EA3F-4B7D-805E-FAE1CC67E3D2}" destId="{80CCD7E4-379E-46E1-BA4C-C38D8A2DAD9D}" srcOrd="0" destOrd="0" presId="urn:microsoft.com/office/officeart/2005/8/layout/process1"/>
    <dgm:cxn modelId="{AE60F126-3829-40EC-B226-0651E74BB2FF}" type="presOf" srcId="{F89F3BAC-6E53-44DA-BA35-BC16C53A8854}" destId="{6D91396A-2C0F-47FB-8D33-D4CF241AECC7}" srcOrd="1" destOrd="0" presId="urn:microsoft.com/office/officeart/2005/8/layout/process1"/>
    <dgm:cxn modelId="{3CDC11FB-0D3F-452A-B43A-CCA8118FAC41}" type="presOf" srcId="{08DC81B3-4626-44D9-B241-9CF0CCB7F718}" destId="{AE91C707-4D8D-4D4C-830A-ED825AAB198D}" srcOrd="1" destOrd="0" presId="urn:microsoft.com/office/officeart/2005/8/layout/process1"/>
    <dgm:cxn modelId="{4806637C-9EC9-4DF9-88A2-422649E0A525}" srcId="{F32CF3F0-66F5-4A42-86CD-FC247C7E8C7B}" destId="{148ED795-6648-4C14-9416-945FCB778678}" srcOrd="0" destOrd="0" parTransId="{23C012A6-FABD-4A85-A94C-67BA29C09994}" sibTransId="{08DC81B3-4626-44D9-B241-9CF0CCB7F718}"/>
    <dgm:cxn modelId="{3F3CF7DA-7AE4-4A63-8C5F-F8EF9F20402A}" type="presOf" srcId="{EDC461CA-68F3-4B90-BD8D-F2FDC12A426A}" destId="{5CE94B2D-4FD9-4B87-94D3-39790C546E0A}" srcOrd="1" destOrd="0" presId="urn:microsoft.com/office/officeart/2005/8/layout/process1"/>
    <dgm:cxn modelId="{B23F4556-EF13-4A29-9356-C31949CA586C}" type="presOf" srcId="{F32CF3F0-66F5-4A42-86CD-FC247C7E8C7B}" destId="{917C05B3-C69C-4530-AC56-36A21168CB97}" srcOrd="0" destOrd="0" presId="urn:microsoft.com/office/officeart/2005/8/layout/process1"/>
    <dgm:cxn modelId="{8C1E1C30-00B2-4B75-9E29-B1F32E43CF6A}" srcId="{F32CF3F0-66F5-4A42-86CD-FC247C7E8C7B}" destId="{D3E5BB94-A453-4816-B151-9832AB0BB7E0}" srcOrd="4" destOrd="0" parTransId="{2BE534AB-C114-403D-BAE7-06C3B59A7881}" sibTransId="{90072295-5566-4256-B70C-44E7FFB77D3B}"/>
    <dgm:cxn modelId="{1CD5D01E-3F22-4B96-948A-D9D3B1205D2B}" type="presOf" srcId="{DA1CD1CF-87DD-4D96-B3D4-E8BCE9C5C3CB}" destId="{B29CD2D2-6BDB-4241-95E0-ECCF309EA956}" srcOrd="0" destOrd="0" presId="urn:microsoft.com/office/officeart/2005/8/layout/process1"/>
    <dgm:cxn modelId="{4632A74D-03D5-4755-8DF2-7450E31CF4AC}" srcId="{F32CF3F0-66F5-4A42-86CD-FC247C7E8C7B}" destId="{DA1CD1CF-87DD-4D96-B3D4-E8BCE9C5C3CB}" srcOrd="3" destOrd="0" parTransId="{29A67FC3-E068-459C-86BB-8EEDBBA8AEC4}" sibTransId="{D62DD145-FD99-4B79-9BF8-509F8F0EA170}"/>
    <dgm:cxn modelId="{6EF0FECC-6188-439F-80AD-0B813AE8D2C8}" type="presOf" srcId="{08DC81B3-4626-44D9-B241-9CF0CCB7F718}" destId="{E98043B8-E5CB-4080-9AEF-42E474BD193D}" srcOrd="0" destOrd="0" presId="urn:microsoft.com/office/officeart/2005/8/layout/process1"/>
    <dgm:cxn modelId="{CF38AA59-A945-4072-B677-4065B131108F}" type="presOf" srcId="{148ED795-6648-4C14-9416-945FCB778678}" destId="{C9E29F31-E80F-43F5-B64D-6AF971B3EB4A}" srcOrd="0" destOrd="0" presId="urn:microsoft.com/office/officeart/2005/8/layout/process1"/>
    <dgm:cxn modelId="{03B50D33-F8EA-48A0-84E5-5927B3918A86}" type="presOf" srcId="{EDC461CA-68F3-4B90-BD8D-F2FDC12A426A}" destId="{3F167558-8A41-4684-8B1C-1E6BF24ACF9D}" srcOrd="0" destOrd="0" presId="urn:microsoft.com/office/officeart/2005/8/layout/process1"/>
    <dgm:cxn modelId="{2B74A852-1CC4-4D4F-89D9-F7499E9BD976}" srcId="{F32CF3F0-66F5-4A42-86CD-FC247C7E8C7B}" destId="{583E726A-EA3F-4B7D-805E-FAE1CC67E3D2}" srcOrd="1" destOrd="0" parTransId="{DC2B396C-787D-4B4A-8128-A93F81D5660C}" sibTransId="{F89F3BAC-6E53-44DA-BA35-BC16C53A8854}"/>
    <dgm:cxn modelId="{8948913D-EF65-4826-9108-9BE2808252E7}" type="presOf" srcId="{D3E5BB94-A453-4816-B151-9832AB0BB7E0}" destId="{11B84E9C-4575-4E19-A4EF-0D552D5CC405}" srcOrd="0" destOrd="0" presId="urn:microsoft.com/office/officeart/2005/8/layout/process1"/>
    <dgm:cxn modelId="{78E6BC6B-80E0-4E9B-90C9-BC80A3EBD121}" type="presParOf" srcId="{917C05B3-C69C-4530-AC56-36A21168CB97}" destId="{C9E29F31-E80F-43F5-B64D-6AF971B3EB4A}" srcOrd="0" destOrd="0" presId="urn:microsoft.com/office/officeart/2005/8/layout/process1"/>
    <dgm:cxn modelId="{DD4D476E-371F-4ADA-8CFB-1FF2759189E6}" type="presParOf" srcId="{917C05B3-C69C-4530-AC56-36A21168CB97}" destId="{E98043B8-E5CB-4080-9AEF-42E474BD193D}" srcOrd="1" destOrd="0" presId="urn:microsoft.com/office/officeart/2005/8/layout/process1"/>
    <dgm:cxn modelId="{693FC44E-C933-4888-AABE-4DB449B8E6F0}" type="presParOf" srcId="{E98043B8-E5CB-4080-9AEF-42E474BD193D}" destId="{AE91C707-4D8D-4D4C-830A-ED825AAB198D}" srcOrd="0" destOrd="0" presId="urn:microsoft.com/office/officeart/2005/8/layout/process1"/>
    <dgm:cxn modelId="{02CA0633-B9E9-44DF-844D-5638118783ED}" type="presParOf" srcId="{917C05B3-C69C-4530-AC56-36A21168CB97}" destId="{80CCD7E4-379E-46E1-BA4C-C38D8A2DAD9D}" srcOrd="2" destOrd="0" presId="urn:microsoft.com/office/officeart/2005/8/layout/process1"/>
    <dgm:cxn modelId="{442AC120-042A-4DDF-8A58-B43E709145C9}" type="presParOf" srcId="{917C05B3-C69C-4530-AC56-36A21168CB97}" destId="{15D89CEE-FE1F-4B07-A2BF-C605761D9A53}" srcOrd="3" destOrd="0" presId="urn:microsoft.com/office/officeart/2005/8/layout/process1"/>
    <dgm:cxn modelId="{E98EB60A-7433-4FB2-8557-102AC84A3E39}" type="presParOf" srcId="{15D89CEE-FE1F-4B07-A2BF-C605761D9A53}" destId="{6D91396A-2C0F-47FB-8D33-D4CF241AECC7}" srcOrd="0" destOrd="0" presId="urn:microsoft.com/office/officeart/2005/8/layout/process1"/>
    <dgm:cxn modelId="{E7FDC0B6-D3AA-4359-AE99-0BDC279F50C0}" type="presParOf" srcId="{917C05B3-C69C-4530-AC56-36A21168CB97}" destId="{680B420B-F80C-48E0-9546-4C6C715DAAFA}" srcOrd="4" destOrd="0" presId="urn:microsoft.com/office/officeart/2005/8/layout/process1"/>
    <dgm:cxn modelId="{AF101EEF-4C8E-4983-9B4F-A38CA7061437}" type="presParOf" srcId="{917C05B3-C69C-4530-AC56-36A21168CB97}" destId="{3F167558-8A41-4684-8B1C-1E6BF24ACF9D}" srcOrd="5" destOrd="0" presId="urn:microsoft.com/office/officeart/2005/8/layout/process1"/>
    <dgm:cxn modelId="{03A95CD7-C0A2-4CB6-99BA-C20CB05F3A89}" type="presParOf" srcId="{3F167558-8A41-4684-8B1C-1E6BF24ACF9D}" destId="{5CE94B2D-4FD9-4B87-94D3-39790C546E0A}" srcOrd="0" destOrd="0" presId="urn:microsoft.com/office/officeart/2005/8/layout/process1"/>
    <dgm:cxn modelId="{9805E22E-5D85-4C90-9958-3B8DA7189B6D}" type="presParOf" srcId="{917C05B3-C69C-4530-AC56-36A21168CB97}" destId="{B29CD2D2-6BDB-4241-95E0-ECCF309EA956}" srcOrd="6" destOrd="0" presId="urn:microsoft.com/office/officeart/2005/8/layout/process1"/>
    <dgm:cxn modelId="{E801432B-D6CD-400E-BD72-7D4786CA6EEA}" type="presParOf" srcId="{917C05B3-C69C-4530-AC56-36A21168CB97}" destId="{8F3216A7-EF06-42A2-BA9A-ED054BB8117F}" srcOrd="7" destOrd="0" presId="urn:microsoft.com/office/officeart/2005/8/layout/process1"/>
    <dgm:cxn modelId="{413E09E7-A74A-44B9-B21D-0821A78C45F1}" type="presParOf" srcId="{8F3216A7-EF06-42A2-BA9A-ED054BB8117F}" destId="{429DC576-4158-42D2-B43A-EC5A317ED9C5}" srcOrd="0" destOrd="0" presId="urn:microsoft.com/office/officeart/2005/8/layout/process1"/>
    <dgm:cxn modelId="{F1C927DC-7AE3-41A3-BD8C-D650704992FA}" type="presParOf" srcId="{917C05B3-C69C-4530-AC56-36A21168CB97}" destId="{11B84E9C-4575-4E19-A4EF-0D552D5CC4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2CF3F0-66F5-4A42-86CD-FC247C7E8C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8ED795-6648-4C14-9416-945FCB778678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Leitsymptom Herz Kreislaufstillstand überprüfen</a:t>
          </a:r>
        </a:p>
      </dgm:t>
    </dgm:pt>
    <dgm:pt modelId="{23C012A6-FABD-4A85-A94C-67BA29C09994}" type="parTrans" cxnId="{4806637C-9EC9-4DF9-88A2-422649E0A525}">
      <dgm:prSet/>
      <dgm:spPr/>
      <dgm:t>
        <a:bodyPr/>
        <a:lstStyle/>
        <a:p>
          <a:endParaRPr lang="de-DE" sz="800"/>
        </a:p>
      </dgm:t>
    </dgm:pt>
    <dgm:pt modelId="{08DC81B3-4626-44D9-B241-9CF0CCB7F718}" type="sibTrans" cxnId="{4806637C-9EC9-4DF9-88A2-422649E0A525}">
      <dgm:prSet custT="1"/>
      <dgm:spPr/>
      <dgm:t>
        <a:bodyPr/>
        <a:lstStyle/>
        <a:p>
          <a:endParaRPr lang="de-DE" sz="800"/>
        </a:p>
      </dgm:t>
    </dgm:pt>
    <dgm:pt modelId="{D3E5BB94-A453-4816-B151-9832AB0BB7E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Rhythmusanalyse durchführen</a:t>
          </a:r>
        </a:p>
      </dgm:t>
    </dgm:pt>
    <dgm:pt modelId="{90072295-5566-4256-B70C-44E7FFB77D3B}" type="sibTrans" cxnId="{8C1E1C30-00B2-4B75-9E29-B1F32E43CF6A}">
      <dgm:prSet/>
      <dgm:spPr/>
      <dgm:t>
        <a:bodyPr/>
        <a:lstStyle/>
        <a:p>
          <a:endParaRPr lang="de-DE" sz="800"/>
        </a:p>
      </dgm:t>
    </dgm:pt>
    <dgm:pt modelId="{2BE534AB-C114-403D-BAE7-06C3B59A7881}" type="parTrans" cxnId="{8C1E1C30-00B2-4B75-9E29-B1F32E43CF6A}">
      <dgm:prSet/>
      <dgm:spPr/>
      <dgm:t>
        <a:bodyPr/>
        <a:lstStyle/>
        <a:p>
          <a:endParaRPr lang="de-DE" sz="800"/>
        </a:p>
      </dgm:t>
    </dgm:pt>
    <dgm:pt modelId="{4FB735D3-3A06-48C9-B9AF-7AF1EEA64D32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Defibrillator vorbereiten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EDC461CA-68F3-4B90-BD8D-F2FDC12A426A}" type="sibTrans" cxnId="{BC368DC6-F9A7-409A-8560-F836B3CA6ACC}">
      <dgm:prSet custT="1"/>
      <dgm:spPr/>
      <dgm:t>
        <a:bodyPr/>
        <a:lstStyle/>
        <a:p>
          <a:endParaRPr lang="de-DE" sz="800"/>
        </a:p>
      </dgm:t>
    </dgm:pt>
    <dgm:pt modelId="{717E3CF6-037C-4AEF-9566-9017C17F26AE}" type="parTrans" cxnId="{BC368DC6-F9A7-409A-8560-F836B3CA6ACC}">
      <dgm:prSet/>
      <dgm:spPr/>
      <dgm:t>
        <a:bodyPr/>
        <a:lstStyle/>
        <a:p>
          <a:endParaRPr lang="de-DE" sz="800"/>
        </a:p>
      </dgm:t>
    </dgm:pt>
    <dgm:pt modelId="{583E726A-EA3F-4B7D-805E-FAE1CC67E3D2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CPR starten und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>
              <a:solidFill>
                <a:schemeClr val="tx1"/>
              </a:solidFill>
            </a:rPr>
            <a:t>Nachforderung Notarzt</a:t>
          </a:r>
        </a:p>
      </dgm:t>
    </dgm:pt>
    <dgm:pt modelId="{F89F3BAC-6E53-44DA-BA35-BC16C53A8854}" type="sibTrans" cxnId="{2B74A852-1CC4-4D4F-89D9-F7499E9BD976}">
      <dgm:prSet custT="1"/>
      <dgm:spPr/>
      <dgm:t>
        <a:bodyPr/>
        <a:lstStyle/>
        <a:p>
          <a:endParaRPr lang="de-DE" sz="800"/>
        </a:p>
      </dgm:t>
    </dgm:pt>
    <dgm:pt modelId="{DC2B396C-787D-4B4A-8128-A93F81D5660C}" type="parTrans" cxnId="{2B74A852-1CC4-4D4F-89D9-F7499E9BD976}">
      <dgm:prSet/>
      <dgm:spPr/>
      <dgm:t>
        <a:bodyPr/>
        <a:lstStyle/>
        <a:p>
          <a:endParaRPr lang="de-DE" sz="800"/>
        </a:p>
      </dgm:t>
    </dgm:pt>
    <dgm:pt modelId="{DA1CD1CF-87DD-4D96-B3D4-E8BCE9C5C3CB}">
      <dgm:prSet phldrT="[Text]" custT="1"/>
      <dgm:spPr>
        <a:solidFill>
          <a:srgbClr val="92D050"/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dirty="0" err="1">
              <a:solidFill>
                <a:schemeClr val="tx1"/>
              </a:solidFill>
            </a:rPr>
            <a:t>Defi</a:t>
          </a:r>
          <a:r>
            <a:rPr lang="de-DE" sz="800" dirty="0">
              <a:solidFill>
                <a:schemeClr val="tx1"/>
              </a:solidFill>
            </a:rPr>
            <a:t> </a:t>
          </a:r>
          <a:r>
            <a:rPr lang="de-DE" sz="800" dirty="0" err="1">
              <a:solidFill>
                <a:schemeClr val="tx1"/>
              </a:solidFill>
            </a:rPr>
            <a:t>Patchelektroden</a:t>
          </a:r>
          <a:r>
            <a:rPr lang="de-DE" sz="800" dirty="0">
              <a:solidFill>
                <a:schemeClr val="tx1"/>
              </a:solidFill>
            </a:rPr>
            <a:t> anbringen</a:t>
          </a:r>
        </a:p>
        <a:p>
          <a:pPr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dirty="0">
            <a:solidFill>
              <a:schemeClr val="tx1"/>
            </a:solidFill>
          </a:endParaRPr>
        </a:p>
      </dgm:t>
    </dgm:pt>
    <dgm:pt modelId="{29A67FC3-E068-459C-86BB-8EEDBBA8AEC4}" type="parTrans" cxnId="{4632A74D-03D5-4755-8DF2-7450E31CF4AC}">
      <dgm:prSet/>
      <dgm:spPr/>
      <dgm:t>
        <a:bodyPr/>
        <a:lstStyle/>
        <a:p>
          <a:endParaRPr lang="de-DE" sz="800"/>
        </a:p>
      </dgm:t>
    </dgm:pt>
    <dgm:pt modelId="{D62DD145-FD99-4B79-9BF8-509F8F0EA170}" type="sibTrans" cxnId="{4632A74D-03D5-4755-8DF2-7450E31CF4AC}">
      <dgm:prSet custT="1"/>
      <dgm:spPr/>
      <dgm:t>
        <a:bodyPr/>
        <a:lstStyle/>
        <a:p>
          <a:endParaRPr lang="de-DE" sz="800"/>
        </a:p>
      </dgm:t>
    </dgm:pt>
    <dgm:pt modelId="{917C05B3-C69C-4530-AC56-36A21168CB97}" type="pres">
      <dgm:prSet presAssocID="{F32CF3F0-66F5-4A42-86CD-FC247C7E8C7B}" presName="Name0" presStyleCnt="0">
        <dgm:presLayoutVars>
          <dgm:dir/>
          <dgm:resizeHandles val="exact"/>
        </dgm:presLayoutVars>
      </dgm:prSet>
      <dgm:spPr/>
    </dgm:pt>
    <dgm:pt modelId="{C9E29F31-E80F-43F5-B64D-6AF971B3EB4A}" type="pres">
      <dgm:prSet presAssocID="{148ED795-6648-4C14-9416-945FCB7786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8043B8-E5CB-4080-9AEF-42E474BD193D}" type="pres">
      <dgm:prSet presAssocID="{08DC81B3-4626-44D9-B241-9CF0CCB7F71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E91C707-4D8D-4D4C-830A-ED825AAB198D}" type="pres">
      <dgm:prSet presAssocID="{08DC81B3-4626-44D9-B241-9CF0CCB7F71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0CCD7E4-379E-46E1-BA4C-C38D8A2DAD9D}" type="pres">
      <dgm:prSet presAssocID="{583E726A-EA3F-4B7D-805E-FAE1CC67E3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D89CEE-FE1F-4B07-A2BF-C605761D9A53}" type="pres">
      <dgm:prSet presAssocID="{F89F3BAC-6E53-44DA-BA35-BC16C53A8854}" presName="sibTrans" presStyleLbl="sibTrans2D1" presStyleIdx="1" presStyleCnt="4"/>
      <dgm:spPr/>
      <dgm:t>
        <a:bodyPr/>
        <a:lstStyle/>
        <a:p>
          <a:endParaRPr lang="de-DE"/>
        </a:p>
      </dgm:t>
    </dgm:pt>
    <dgm:pt modelId="{6D91396A-2C0F-47FB-8D33-D4CF241AECC7}" type="pres">
      <dgm:prSet presAssocID="{F89F3BAC-6E53-44DA-BA35-BC16C53A8854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80B420B-F80C-48E0-9546-4C6C715DAAFA}" type="pres">
      <dgm:prSet presAssocID="{4FB735D3-3A06-48C9-B9AF-7AF1EEA64D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167558-8A41-4684-8B1C-1E6BF24ACF9D}" type="pres">
      <dgm:prSet presAssocID="{EDC461CA-68F3-4B90-BD8D-F2FDC12A426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CE94B2D-4FD9-4B87-94D3-39790C546E0A}" type="pres">
      <dgm:prSet presAssocID="{EDC461CA-68F3-4B90-BD8D-F2FDC12A426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29CD2D2-6BDB-4241-95E0-ECCF309EA956}" type="pres">
      <dgm:prSet presAssocID="{DA1CD1CF-87DD-4D96-B3D4-E8BCE9C5C3CB}" presName="node" presStyleLbl="node1" presStyleIdx="3" presStyleCnt="5" custLinFactNeighborX="4828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3216A7-EF06-42A2-BA9A-ED054BB8117F}" type="pres">
      <dgm:prSet presAssocID="{D62DD145-FD99-4B79-9BF8-509F8F0EA17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29DC576-4158-42D2-B43A-EC5A317ED9C5}" type="pres">
      <dgm:prSet presAssocID="{D62DD145-FD99-4B79-9BF8-509F8F0EA17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B84E9C-4575-4E19-A4EF-0D552D5CC405}" type="pres">
      <dgm:prSet presAssocID="{D3E5BB94-A453-4816-B151-9832AB0BB7E0}" presName="node" presStyleLbl="node1" presStyleIdx="4" presStyleCnt="5" custLinFactNeighborX="7725" custLinFactNeighborY="1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B39241-2F06-47EC-9A57-9AAD85AE2F87}" type="presOf" srcId="{D62DD145-FD99-4B79-9BF8-509F8F0EA170}" destId="{8F3216A7-EF06-42A2-BA9A-ED054BB8117F}" srcOrd="0" destOrd="0" presId="urn:microsoft.com/office/officeart/2005/8/layout/process1"/>
    <dgm:cxn modelId="{BC368DC6-F9A7-409A-8560-F836B3CA6ACC}" srcId="{F32CF3F0-66F5-4A42-86CD-FC247C7E8C7B}" destId="{4FB735D3-3A06-48C9-B9AF-7AF1EEA64D32}" srcOrd="2" destOrd="0" parTransId="{717E3CF6-037C-4AEF-9566-9017C17F26AE}" sibTransId="{EDC461CA-68F3-4B90-BD8D-F2FDC12A426A}"/>
    <dgm:cxn modelId="{5CEAE88B-7042-4A08-B438-5606C91DE385}" type="presOf" srcId="{EDC461CA-68F3-4B90-BD8D-F2FDC12A426A}" destId="{5CE94B2D-4FD9-4B87-94D3-39790C546E0A}" srcOrd="1" destOrd="0" presId="urn:microsoft.com/office/officeart/2005/8/layout/process1"/>
    <dgm:cxn modelId="{473739A6-0C74-4D8E-9E90-7C2212ECB0CF}" type="presOf" srcId="{DA1CD1CF-87DD-4D96-B3D4-E8BCE9C5C3CB}" destId="{B29CD2D2-6BDB-4241-95E0-ECCF309EA956}" srcOrd="0" destOrd="0" presId="urn:microsoft.com/office/officeart/2005/8/layout/process1"/>
    <dgm:cxn modelId="{A0302C17-37F7-48C0-A738-070B48ECEA29}" type="presOf" srcId="{4FB735D3-3A06-48C9-B9AF-7AF1EEA64D32}" destId="{680B420B-F80C-48E0-9546-4C6C715DAAFA}" srcOrd="0" destOrd="0" presId="urn:microsoft.com/office/officeart/2005/8/layout/process1"/>
    <dgm:cxn modelId="{8DC0E4E1-1CC2-47ED-B863-0769ABA524ED}" type="presOf" srcId="{D62DD145-FD99-4B79-9BF8-509F8F0EA170}" destId="{429DC576-4158-42D2-B43A-EC5A317ED9C5}" srcOrd="1" destOrd="0" presId="urn:microsoft.com/office/officeart/2005/8/layout/process1"/>
    <dgm:cxn modelId="{4806637C-9EC9-4DF9-88A2-422649E0A525}" srcId="{F32CF3F0-66F5-4A42-86CD-FC247C7E8C7B}" destId="{148ED795-6648-4C14-9416-945FCB778678}" srcOrd="0" destOrd="0" parTransId="{23C012A6-FABD-4A85-A94C-67BA29C09994}" sibTransId="{08DC81B3-4626-44D9-B241-9CF0CCB7F718}"/>
    <dgm:cxn modelId="{A5BD3C65-CB20-45B4-9DF8-AC3B1E4F16AB}" type="presOf" srcId="{583E726A-EA3F-4B7D-805E-FAE1CC67E3D2}" destId="{80CCD7E4-379E-46E1-BA4C-C38D8A2DAD9D}" srcOrd="0" destOrd="0" presId="urn:microsoft.com/office/officeart/2005/8/layout/process1"/>
    <dgm:cxn modelId="{542573D6-9A90-49FD-80AE-71B415A4E0A2}" type="presOf" srcId="{EDC461CA-68F3-4B90-BD8D-F2FDC12A426A}" destId="{3F167558-8A41-4684-8B1C-1E6BF24ACF9D}" srcOrd="0" destOrd="0" presId="urn:microsoft.com/office/officeart/2005/8/layout/process1"/>
    <dgm:cxn modelId="{AD0AF9BA-41D5-489D-B119-F25FA3D5F70A}" type="presOf" srcId="{08DC81B3-4626-44D9-B241-9CF0CCB7F718}" destId="{AE91C707-4D8D-4D4C-830A-ED825AAB198D}" srcOrd="1" destOrd="0" presId="urn:microsoft.com/office/officeart/2005/8/layout/process1"/>
    <dgm:cxn modelId="{8C1E1C30-00B2-4B75-9E29-B1F32E43CF6A}" srcId="{F32CF3F0-66F5-4A42-86CD-FC247C7E8C7B}" destId="{D3E5BB94-A453-4816-B151-9832AB0BB7E0}" srcOrd="4" destOrd="0" parTransId="{2BE534AB-C114-403D-BAE7-06C3B59A7881}" sibTransId="{90072295-5566-4256-B70C-44E7FFB77D3B}"/>
    <dgm:cxn modelId="{E3D21387-EE05-4CA4-B5A6-1DBC8F184A12}" type="presOf" srcId="{08DC81B3-4626-44D9-B241-9CF0CCB7F718}" destId="{E98043B8-E5CB-4080-9AEF-42E474BD193D}" srcOrd="0" destOrd="0" presId="urn:microsoft.com/office/officeart/2005/8/layout/process1"/>
    <dgm:cxn modelId="{91014D2D-50FC-46C2-872E-27249CFC0117}" type="presOf" srcId="{F89F3BAC-6E53-44DA-BA35-BC16C53A8854}" destId="{15D89CEE-FE1F-4B07-A2BF-C605761D9A53}" srcOrd="0" destOrd="0" presId="urn:microsoft.com/office/officeart/2005/8/layout/process1"/>
    <dgm:cxn modelId="{3D938743-E102-4473-839D-FC1A02DBBBCA}" type="presOf" srcId="{F32CF3F0-66F5-4A42-86CD-FC247C7E8C7B}" destId="{917C05B3-C69C-4530-AC56-36A21168CB97}" srcOrd="0" destOrd="0" presId="urn:microsoft.com/office/officeart/2005/8/layout/process1"/>
    <dgm:cxn modelId="{8731E2F5-5380-4559-8295-E6732BF54646}" type="presOf" srcId="{148ED795-6648-4C14-9416-945FCB778678}" destId="{C9E29F31-E80F-43F5-B64D-6AF971B3EB4A}" srcOrd="0" destOrd="0" presId="urn:microsoft.com/office/officeart/2005/8/layout/process1"/>
    <dgm:cxn modelId="{4632A74D-03D5-4755-8DF2-7450E31CF4AC}" srcId="{F32CF3F0-66F5-4A42-86CD-FC247C7E8C7B}" destId="{DA1CD1CF-87DD-4D96-B3D4-E8BCE9C5C3CB}" srcOrd="3" destOrd="0" parTransId="{29A67FC3-E068-459C-86BB-8EEDBBA8AEC4}" sibTransId="{D62DD145-FD99-4B79-9BF8-509F8F0EA170}"/>
    <dgm:cxn modelId="{AEC50759-5224-4E3C-9E34-957B86221932}" type="presOf" srcId="{D3E5BB94-A453-4816-B151-9832AB0BB7E0}" destId="{11B84E9C-4575-4E19-A4EF-0D552D5CC405}" srcOrd="0" destOrd="0" presId="urn:microsoft.com/office/officeart/2005/8/layout/process1"/>
    <dgm:cxn modelId="{2B74A852-1CC4-4D4F-89D9-F7499E9BD976}" srcId="{F32CF3F0-66F5-4A42-86CD-FC247C7E8C7B}" destId="{583E726A-EA3F-4B7D-805E-FAE1CC67E3D2}" srcOrd="1" destOrd="0" parTransId="{DC2B396C-787D-4B4A-8128-A93F81D5660C}" sibTransId="{F89F3BAC-6E53-44DA-BA35-BC16C53A8854}"/>
    <dgm:cxn modelId="{5FAF2D3E-1120-4FED-8DB5-1628B275D5EF}" type="presOf" srcId="{F89F3BAC-6E53-44DA-BA35-BC16C53A8854}" destId="{6D91396A-2C0F-47FB-8D33-D4CF241AECC7}" srcOrd="1" destOrd="0" presId="urn:microsoft.com/office/officeart/2005/8/layout/process1"/>
    <dgm:cxn modelId="{B4D490D3-6E97-4C01-8F36-FCDE0E85F23A}" type="presParOf" srcId="{917C05B3-C69C-4530-AC56-36A21168CB97}" destId="{C9E29F31-E80F-43F5-B64D-6AF971B3EB4A}" srcOrd="0" destOrd="0" presId="urn:microsoft.com/office/officeart/2005/8/layout/process1"/>
    <dgm:cxn modelId="{DCBC247A-945B-4F97-930D-F10F78083168}" type="presParOf" srcId="{917C05B3-C69C-4530-AC56-36A21168CB97}" destId="{E98043B8-E5CB-4080-9AEF-42E474BD193D}" srcOrd="1" destOrd="0" presId="urn:microsoft.com/office/officeart/2005/8/layout/process1"/>
    <dgm:cxn modelId="{30484885-7535-4A6D-AE89-3A6DCCDA0323}" type="presParOf" srcId="{E98043B8-E5CB-4080-9AEF-42E474BD193D}" destId="{AE91C707-4D8D-4D4C-830A-ED825AAB198D}" srcOrd="0" destOrd="0" presId="urn:microsoft.com/office/officeart/2005/8/layout/process1"/>
    <dgm:cxn modelId="{44735295-EFFF-4B4A-9379-568F5E4F8AF7}" type="presParOf" srcId="{917C05B3-C69C-4530-AC56-36A21168CB97}" destId="{80CCD7E4-379E-46E1-BA4C-C38D8A2DAD9D}" srcOrd="2" destOrd="0" presId="urn:microsoft.com/office/officeart/2005/8/layout/process1"/>
    <dgm:cxn modelId="{F3907786-0B84-4638-A2C9-E3B0F640A49E}" type="presParOf" srcId="{917C05B3-C69C-4530-AC56-36A21168CB97}" destId="{15D89CEE-FE1F-4B07-A2BF-C605761D9A53}" srcOrd="3" destOrd="0" presId="urn:microsoft.com/office/officeart/2005/8/layout/process1"/>
    <dgm:cxn modelId="{B9BEDA50-5954-41B4-95C5-3C023A47D9AF}" type="presParOf" srcId="{15D89CEE-FE1F-4B07-A2BF-C605761D9A53}" destId="{6D91396A-2C0F-47FB-8D33-D4CF241AECC7}" srcOrd="0" destOrd="0" presId="urn:microsoft.com/office/officeart/2005/8/layout/process1"/>
    <dgm:cxn modelId="{81AE9612-2165-4562-A2B4-1CDB797AA0DF}" type="presParOf" srcId="{917C05B3-C69C-4530-AC56-36A21168CB97}" destId="{680B420B-F80C-48E0-9546-4C6C715DAAFA}" srcOrd="4" destOrd="0" presId="urn:microsoft.com/office/officeart/2005/8/layout/process1"/>
    <dgm:cxn modelId="{9C0BC5BD-780C-4815-9C6B-80F01C63F730}" type="presParOf" srcId="{917C05B3-C69C-4530-AC56-36A21168CB97}" destId="{3F167558-8A41-4684-8B1C-1E6BF24ACF9D}" srcOrd="5" destOrd="0" presId="urn:microsoft.com/office/officeart/2005/8/layout/process1"/>
    <dgm:cxn modelId="{F44F1ED1-EE59-4F74-935D-38ADA85D166A}" type="presParOf" srcId="{3F167558-8A41-4684-8B1C-1E6BF24ACF9D}" destId="{5CE94B2D-4FD9-4B87-94D3-39790C546E0A}" srcOrd="0" destOrd="0" presId="urn:microsoft.com/office/officeart/2005/8/layout/process1"/>
    <dgm:cxn modelId="{EE427787-27FA-4481-9375-29789EA9E011}" type="presParOf" srcId="{917C05B3-C69C-4530-AC56-36A21168CB97}" destId="{B29CD2D2-6BDB-4241-95E0-ECCF309EA956}" srcOrd="6" destOrd="0" presId="urn:microsoft.com/office/officeart/2005/8/layout/process1"/>
    <dgm:cxn modelId="{29420C6B-46D4-4070-99EA-3E55E78AA8AE}" type="presParOf" srcId="{917C05B3-C69C-4530-AC56-36A21168CB97}" destId="{8F3216A7-EF06-42A2-BA9A-ED054BB8117F}" srcOrd="7" destOrd="0" presId="urn:microsoft.com/office/officeart/2005/8/layout/process1"/>
    <dgm:cxn modelId="{055C877C-4C5D-405E-A156-6DE938E30F65}" type="presParOf" srcId="{8F3216A7-EF06-42A2-BA9A-ED054BB8117F}" destId="{429DC576-4158-42D2-B43A-EC5A317ED9C5}" srcOrd="0" destOrd="0" presId="urn:microsoft.com/office/officeart/2005/8/layout/process1"/>
    <dgm:cxn modelId="{05BECF28-0D75-4E68-9FCD-64C0029CDF2C}" type="presParOf" srcId="{917C05B3-C69C-4530-AC56-36A21168CB97}" destId="{11B84E9C-4575-4E19-A4EF-0D552D5CC4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2CF3F0-66F5-4A42-86CD-FC247C7E8C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8ED795-6648-4C14-9416-945FCB778678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Rhythmusanalyse durchführen</a:t>
          </a:r>
        </a:p>
      </dgm:t>
    </dgm:pt>
    <dgm:pt modelId="{23C012A6-FABD-4A85-A94C-67BA29C09994}" type="parTrans" cxnId="{4806637C-9EC9-4DF9-88A2-422649E0A525}">
      <dgm:prSet/>
      <dgm:spPr/>
      <dgm:t>
        <a:bodyPr/>
        <a:lstStyle/>
        <a:p>
          <a:endParaRPr lang="de-DE" sz="800"/>
        </a:p>
      </dgm:t>
    </dgm:pt>
    <dgm:pt modelId="{08DC81B3-4626-44D9-B241-9CF0CCB7F718}" type="sibTrans" cxnId="{4806637C-9EC9-4DF9-88A2-422649E0A525}">
      <dgm:prSet custT="1"/>
      <dgm:spPr/>
      <dgm:t>
        <a:bodyPr/>
        <a:lstStyle/>
        <a:p>
          <a:endParaRPr lang="de-DE" sz="800"/>
        </a:p>
      </dgm:t>
    </dgm:pt>
    <dgm:pt modelId="{D3E5BB94-A453-4816-B151-9832AB0BB7E0}">
      <dgm:prSet phldrT="[Text]" custT="1"/>
      <dgm:spPr>
        <a:solidFill>
          <a:srgbClr val="92D050"/>
        </a:solidFill>
      </dgm:spPr>
      <dgm:t>
        <a:bodyPr/>
        <a:lstStyle/>
        <a:p>
          <a:endParaRPr lang="de-DE" sz="800" dirty="0">
            <a:solidFill>
              <a:schemeClr val="tx1"/>
            </a:solidFill>
          </a:endParaRPr>
        </a:p>
      </dgm:t>
    </dgm:pt>
    <dgm:pt modelId="{90072295-5566-4256-B70C-44E7FFB77D3B}" type="sibTrans" cxnId="{8C1E1C30-00B2-4B75-9E29-B1F32E43CF6A}">
      <dgm:prSet/>
      <dgm:spPr/>
      <dgm:t>
        <a:bodyPr/>
        <a:lstStyle/>
        <a:p>
          <a:endParaRPr lang="de-DE" sz="800"/>
        </a:p>
      </dgm:t>
    </dgm:pt>
    <dgm:pt modelId="{2BE534AB-C114-403D-BAE7-06C3B59A7881}" type="parTrans" cxnId="{8C1E1C30-00B2-4B75-9E29-B1F32E43CF6A}">
      <dgm:prSet/>
      <dgm:spPr/>
      <dgm:t>
        <a:bodyPr/>
        <a:lstStyle/>
        <a:p>
          <a:endParaRPr lang="de-DE" sz="800"/>
        </a:p>
      </dgm:t>
    </dgm:pt>
    <dgm:pt modelId="{4FB735D3-3A06-48C9-B9AF-7AF1EEA64D32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Durchführung der Herzdruckmassage/ Beatmung</a:t>
          </a:r>
        </a:p>
      </dgm:t>
    </dgm:pt>
    <dgm:pt modelId="{EDC461CA-68F3-4B90-BD8D-F2FDC12A426A}" type="sibTrans" cxnId="{BC368DC6-F9A7-409A-8560-F836B3CA6ACC}">
      <dgm:prSet custT="1"/>
      <dgm:spPr/>
      <dgm:t>
        <a:bodyPr/>
        <a:lstStyle/>
        <a:p>
          <a:endParaRPr lang="de-DE" sz="800"/>
        </a:p>
      </dgm:t>
    </dgm:pt>
    <dgm:pt modelId="{717E3CF6-037C-4AEF-9566-9017C17F26AE}" type="parTrans" cxnId="{BC368DC6-F9A7-409A-8560-F836B3CA6ACC}">
      <dgm:prSet/>
      <dgm:spPr/>
      <dgm:t>
        <a:bodyPr/>
        <a:lstStyle/>
        <a:p>
          <a:endParaRPr lang="de-DE" sz="800"/>
        </a:p>
      </dgm:t>
    </dgm:pt>
    <dgm:pt modelId="{583E726A-EA3F-4B7D-805E-FAE1CC67E3D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Defibrillation ausführen</a:t>
          </a:r>
        </a:p>
      </dgm:t>
    </dgm:pt>
    <dgm:pt modelId="{F89F3BAC-6E53-44DA-BA35-BC16C53A8854}" type="sibTrans" cxnId="{2B74A852-1CC4-4D4F-89D9-F7499E9BD976}">
      <dgm:prSet custT="1"/>
      <dgm:spPr/>
      <dgm:t>
        <a:bodyPr/>
        <a:lstStyle/>
        <a:p>
          <a:endParaRPr lang="de-DE" sz="800"/>
        </a:p>
      </dgm:t>
    </dgm:pt>
    <dgm:pt modelId="{DC2B396C-787D-4B4A-8128-A93F81D5660C}" type="parTrans" cxnId="{2B74A852-1CC4-4D4F-89D9-F7499E9BD976}">
      <dgm:prSet/>
      <dgm:spPr/>
      <dgm:t>
        <a:bodyPr/>
        <a:lstStyle/>
        <a:p>
          <a:endParaRPr lang="de-DE" sz="800"/>
        </a:p>
      </dgm:t>
    </dgm:pt>
    <dgm:pt modelId="{DA1CD1CF-87DD-4D96-B3D4-E8BCE9C5C3CB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Nach Zeichen des Lebens suchen</a:t>
          </a:r>
        </a:p>
      </dgm:t>
    </dgm:pt>
    <dgm:pt modelId="{29A67FC3-E068-459C-86BB-8EEDBBA8AEC4}" type="parTrans" cxnId="{4632A74D-03D5-4755-8DF2-7450E31CF4AC}">
      <dgm:prSet/>
      <dgm:spPr/>
      <dgm:t>
        <a:bodyPr/>
        <a:lstStyle/>
        <a:p>
          <a:endParaRPr lang="de-DE" sz="800"/>
        </a:p>
      </dgm:t>
    </dgm:pt>
    <dgm:pt modelId="{D62DD145-FD99-4B79-9BF8-509F8F0EA170}" type="sibTrans" cxnId="{4632A74D-03D5-4755-8DF2-7450E31CF4AC}">
      <dgm:prSet custT="1"/>
      <dgm:spPr/>
      <dgm:t>
        <a:bodyPr/>
        <a:lstStyle/>
        <a:p>
          <a:endParaRPr lang="de-DE" sz="800"/>
        </a:p>
      </dgm:t>
    </dgm:pt>
    <dgm:pt modelId="{917C05B3-C69C-4530-AC56-36A21168CB97}" type="pres">
      <dgm:prSet presAssocID="{F32CF3F0-66F5-4A42-86CD-FC247C7E8C7B}" presName="Name0" presStyleCnt="0">
        <dgm:presLayoutVars>
          <dgm:dir/>
          <dgm:resizeHandles val="exact"/>
        </dgm:presLayoutVars>
      </dgm:prSet>
      <dgm:spPr/>
    </dgm:pt>
    <dgm:pt modelId="{C9E29F31-E80F-43F5-B64D-6AF971B3EB4A}" type="pres">
      <dgm:prSet presAssocID="{148ED795-6648-4C14-9416-945FCB7786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8043B8-E5CB-4080-9AEF-42E474BD193D}" type="pres">
      <dgm:prSet presAssocID="{08DC81B3-4626-44D9-B241-9CF0CCB7F71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E91C707-4D8D-4D4C-830A-ED825AAB198D}" type="pres">
      <dgm:prSet presAssocID="{08DC81B3-4626-44D9-B241-9CF0CCB7F71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0CCD7E4-379E-46E1-BA4C-C38D8A2DAD9D}" type="pres">
      <dgm:prSet presAssocID="{583E726A-EA3F-4B7D-805E-FAE1CC67E3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D89CEE-FE1F-4B07-A2BF-C605761D9A53}" type="pres">
      <dgm:prSet presAssocID="{F89F3BAC-6E53-44DA-BA35-BC16C53A8854}" presName="sibTrans" presStyleLbl="sibTrans2D1" presStyleIdx="1" presStyleCnt="4"/>
      <dgm:spPr/>
      <dgm:t>
        <a:bodyPr/>
        <a:lstStyle/>
        <a:p>
          <a:endParaRPr lang="de-DE"/>
        </a:p>
      </dgm:t>
    </dgm:pt>
    <dgm:pt modelId="{6D91396A-2C0F-47FB-8D33-D4CF241AECC7}" type="pres">
      <dgm:prSet presAssocID="{F89F3BAC-6E53-44DA-BA35-BC16C53A8854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80B420B-F80C-48E0-9546-4C6C715DAAFA}" type="pres">
      <dgm:prSet presAssocID="{4FB735D3-3A06-48C9-B9AF-7AF1EEA64D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167558-8A41-4684-8B1C-1E6BF24ACF9D}" type="pres">
      <dgm:prSet presAssocID="{EDC461CA-68F3-4B90-BD8D-F2FDC12A426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CE94B2D-4FD9-4B87-94D3-39790C546E0A}" type="pres">
      <dgm:prSet presAssocID="{EDC461CA-68F3-4B90-BD8D-F2FDC12A426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29CD2D2-6BDB-4241-95E0-ECCF309EA956}" type="pres">
      <dgm:prSet presAssocID="{DA1CD1CF-87DD-4D96-B3D4-E8BCE9C5C3CB}" presName="node" presStyleLbl="node1" presStyleIdx="3" presStyleCnt="5" custLinFactNeighborX="4828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3216A7-EF06-42A2-BA9A-ED054BB8117F}" type="pres">
      <dgm:prSet presAssocID="{D62DD145-FD99-4B79-9BF8-509F8F0EA17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29DC576-4158-42D2-B43A-EC5A317ED9C5}" type="pres">
      <dgm:prSet presAssocID="{D62DD145-FD99-4B79-9BF8-509F8F0EA17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B84E9C-4575-4E19-A4EF-0D552D5CC405}" type="pres">
      <dgm:prSet presAssocID="{D3E5BB94-A453-4816-B151-9832AB0BB7E0}" presName="node" presStyleLbl="node1" presStyleIdx="4" presStyleCnt="5" custLinFactNeighborX="7725" custLinFactNeighborY="1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E70261-7C30-4602-94E4-D95493908296}" type="presOf" srcId="{583E726A-EA3F-4B7D-805E-FAE1CC67E3D2}" destId="{80CCD7E4-379E-46E1-BA4C-C38D8A2DAD9D}" srcOrd="0" destOrd="0" presId="urn:microsoft.com/office/officeart/2005/8/layout/process1"/>
    <dgm:cxn modelId="{B8394EE0-086D-43B8-92DF-AC3479F5F1C6}" type="presOf" srcId="{EDC461CA-68F3-4B90-BD8D-F2FDC12A426A}" destId="{3F167558-8A41-4684-8B1C-1E6BF24ACF9D}" srcOrd="0" destOrd="0" presId="urn:microsoft.com/office/officeart/2005/8/layout/process1"/>
    <dgm:cxn modelId="{608B9941-059A-41DA-BDDD-CD884F73E02A}" type="presOf" srcId="{F89F3BAC-6E53-44DA-BA35-BC16C53A8854}" destId="{15D89CEE-FE1F-4B07-A2BF-C605761D9A53}" srcOrd="0" destOrd="0" presId="urn:microsoft.com/office/officeart/2005/8/layout/process1"/>
    <dgm:cxn modelId="{8C1E1C30-00B2-4B75-9E29-B1F32E43CF6A}" srcId="{F32CF3F0-66F5-4A42-86CD-FC247C7E8C7B}" destId="{D3E5BB94-A453-4816-B151-9832AB0BB7E0}" srcOrd="4" destOrd="0" parTransId="{2BE534AB-C114-403D-BAE7-06C3B59A7881}" sibTransId="{90072295-5566-4256-B70C-44E7FFB77D3B}"/>
    <dgm:cxn modelId="{9F42177E-CFF1-4A0F-A672-5F62B5FB6BE6}" type="presOf" srcId="{D62DD145-FD99-4B79-9BF8-509F8F0EA170}" destId="{8F3216A7-EF06-42A2-BA9A-ED054BB8117F}" srcOrd="0" destOrd="0" presId="urn:microsoft.com/office/officeart/2005/8/layout/process1"/>
    <dgm:cxn modelId="{4806637C-9EC9-4DF9-88A2-422649E0A525}" srcId="{F32CF3F0-66F5-4A42-86CD-FC247C7E8C7B}" destId="{148ED795-6648-4C14-9416-945FCB778678}" srcOrd="0" destOrd="0" parTransId="{23C012A6-FABD-4A85-A94C-67BA29C09994}" sibTransId="{08DC81B3-4626-44D9-B241-9CF0CCB7F718}"/>
    <dgm:cxn modelId="{C5B14E96-0CFE-47EB-8117-1CDC330B52FB}" type="presOf" srcId="{EDC461CA-68F3-4B90-BD8D-F2FDC12A426A}" destId="{5CE94B2D-4FD9-4B87-94D3-39790C546E0A}" srcOrd="1" destOrd="0" presId="urn:microsoft.com/office/officeart/2005/8/layout/process1"/>
    <dgm:cxn modelId="{BC368DC6-F9A7-409A-8560-F836B3CA6ACC}" srcId="{F32CF3F0-66F5-4A42-86CD-FC247C7E8C7B}" destId="{4FB735D3-3A06-48C9-B9AF-7AF1EEA64D32}" srcOrd="2" destOrd="0" parTransId="{717E3CF6-037C-4AEF-9566-9017C17F26AE}" sibTransId="{EDC461CA-68F3-4B90-BD8D-F2FDC12A426A}"/>
    <dgm:cxn modelId="{B0CF4418-B2A3-4673-8499-8E11FE8E2251}" type="presOf" srcId="{F32CF3F0-66F5-4A42-86CD-FC247C7E8C7B}" destId="{917C05B3-C69C-4530-AC56-36A21168CB97}" srcOrd="0" destOrd="0" presId="urn:microsoft.com/office/officeart/2005/8/layout/process1"/>
    <dgm:cxn modelId="{501C1C29-028B-4C5F-88F5-EDBA86E9E73B}" type="presOf" srcId="{DA1CD1CF-87DD-4D96-B3D4-E8BCE9C5C3CB}" destId="{B29CD2D2-6BDB-4241-95E0-ECCF309EA956}" srcOrd="0" destOrd="0" presId="urn:microsoft.com/office/officeart/2005/8/layout/process1"/>
    <dgm:cxn modelId="{853010AA-9E8D-4040-B173-8AC042D75939}" type="presOf" srcId="{F89F3BAC-6E53-44DA-BA35-BC16C53A8854}" destId="{6D91396A-2C0F-47FB-8D33-D4CF241AECC7}" srcOrd="1" destOrd="0" presId="urn:microsoft.com/office/officeart/2005/8/layout/process1"/>
    <dgm:cxn modelId="{0E975D6F-DDC6-4814-8EEC-5B615E16CACB}" type="presOf" srcId="{D62DD145-FD99-4B79-9BF8-509F8F0EA170}" destId="{429DC576-4158-42D2-B43A-EC5A317ED9C5}" srcOrd="1" destOrd="0" presId="urn:microsoft.com/office/officeart/2005/8/layout/process1"/>
    <dgm:cxn modelId="{DF1C76A6-06F7-4C6D-8A46-FEB5C422C533}" type="presOf" srcId="{4FB735D3-3A06-48C9-B9AF-7AF1EEA64D32}" destId="{680B420B-F80C-48E0-9546-4C6C715DAAFA}" srcOrd="0" destOrd="0" presId="urn:microsoft.com/office/officeart/2005/8/layout/process1"/>
    <dgm:cxn modelId="{5B58E4EF-83EA-4B80-96C9-8E0808E8A0B2}" type="presOf" srcId="{08DC81B3-4626-44D9-B241-9CF0CCB7F718}" destId="{AE91C707-4D8D-4D4C-830A-ED825AAB198D}" srcOrd="1" destOrd="0" presId="urn:microsoft.com/office/officeart/2005/8/layout/process1"/>
    <dgm:cxn modelId="{4632A74D-03D5-4755-8DF2-7450E31CF4AC}" srcId="{F32CF3F0-66F5-4A42-86CD-FC247C7E8C7B}" destId="{DA1CD1CF-87DD-4D96-B3D4-E8BCE9C5C3CB}" srcOrd="3" destOrd="0" parTransId="{29A67FC3-E068-459C-86BB-8EEDBBA8AEC4}" sibTransId="{D62DD145-FD99-4B79-9BF8-509F8F0EA170}"/>
    <dgm:cxn modelId="{AA300586-27B6-463D-B182-621D0CD0202D}" type="presOf" srcId="{148ED795-6648-4C14-9416-945FCB778678}" destId="{C9E29F31-E80F-43F5-B64D-6AF971B3EB4A}" srcOrd="0" destOrd="0" presId="urn:microsoft.com/office/officeart/2005/8/layout/process1"/>
    <dgm:cxn modelId="{2B74A852-1CC4-4D4F-89D9-F7499E9BD976}" srcId="{F32CF3F0-66F5-4A42-86CD-FC247C7E8C7B}" destId="{583E726A-EA3F-4B7D-805E-FAE1CC67E3D2}" srcOrd="1" destOrd="0" parTransId="{DC2B396C-787D-4B4A-8128-A93F81D5660C}" sibTransId="{F89F3BAC-6E53-44DA-BA35-BC16C53A8854}"/>
    <dgm:cxn modelId="{DFA3179F-2DEE-437D-BE49-156F3F3611D4}" type="presOf" srcId="{D3E5BB94-A453-4816-B151-9832AB0BB7E0}" destId="{11B84E9C-4575-4E19-A4EF-0D552D5CC405}" srcOrd="0" destOrd="0" presId="urn:microsoft.com/office/officeart/2005/8/layout/process1"/>
    <dgm:cxn modelId="{2DE7235F-76A1-4A3A-BA7F-138DDBBEB071}" type="presOf" srcId="{08DC81B3-4626-44D9-B241-9CF0CCB7F718}" destId="{E98043B8-E5CB-4080-9AEF-42E474BD193D}" srcOrd="0" destOrd="0" presId="urn:microsoft.com/office/officeart/2005/8/layout/process1"/>
    <dgm:cxn modelId="{854C698A-C4D3-418D-880A-53E38893E548}" type="presParOf" srcId="{917C05B3-C69C-4530-AC56-36A21168CB97}" destId="{C9E29F31-E80F-43F5-B64D-6AF971B3EB4A}" srcOrd="0" destOrd="0" presId="urn:microsoft.com/office/officeart/2005/8/layout/process1"/>
    <dgm:cxn modelId="{B771EEC1-F20F-4059-BCB0-F4075FFB3434}" type="presParOf" srcId="{917C05B3-C69C-4530-AC56-36A21168CB97}" destId="{E98043B8-E5CB-4080-9AEF-42E474BD193D}" srcOrd="1" destOrd="0" presId="urn:microsoft.com/office/officeart/2005/8/layout/process1"/>
    <dgm:cxn modelId="{D4FCB23E-A952-4AD5-A889-A6F3197617B3}" type="presParOf" srcId="{E98043B8-E5CB-4080-9AEF-42E474BD193D}" destId="{AE91C707-4D8D-4D4C-830A-ED825AAB198D}" srcOrd="0" destOrd="0" presId="urn:microsoft.com/office/officeart/2005/8/layout/process1"/>
    <dgm:cxn modelId="{DCA37E34-DD8E-449C-A295-95FC1266FEED}" type="presParOf" srcId="{917C05B3-C69C-4530-AC56-36A21168CB97}" destId="{80CCD7E4-379E-46E1-BA4C-C38D8A2DAD9D}" srcOrd="2" destOrd="0" presId="urn:microsoft.com/office/officeart/2005/8/layout/process1"/>
    <dgm:cxn modelId="{25A0730B-FEFF-4429-8F4D-B7C4947414D6}" type="presParOf" srcId="{917C05B3-C69C-4530-AC56-36A21168CB97}" destId="{15D89CEE-FE1F-4B07-A2BF-C605761D9A53}" srcOrd="3" destOrd="0" presId="urn:microsoft.com/office/officeart/2005/8/layout/process1"/>
    <dgm:cxn modelId="{C3356867-CAE6-43FB-BF21-32E671469EE9}" type="presParOf" srcId="{15D89CEE-FE1F-4B07-A2BF-C605761D9A53}" destId="{6D91396A-2C0F-47FB-8D33-D4CF241AECC7}" srcOrd="0" destOrd="0" presId="urn:microsoft.com/office/officeart/2005/8/layout/process1"/>
    <dgm:cxn modelId="{467459E9-C0F4-43BD-AADC-BA52B98E84D7}" type="presParOf" srcId="{917C05B3-C69C-4530-AC56-36A21168CB97}" destId="{680B420B-F80C-48E0-9546-4C6C715DAAFA}" srcOrd="4" destOrd="0" presId="urn:microsoft.com/office/officeart/2005/8/layout/process1"/>
    <dgm:cxn modelId="{316DE814-3629-4737-B202-B5DD64C47274}" type="presParOf" srcId="{917C05B3-C69C-4530-AC56-36A21168CB97}" destId="{3F167558-8A41-4684-8B1C-1E6BF24ACF9D}" srcOrd="5" destOrd="0" presId="urn:microsoft.com/office/officeart/2005/8/layout/process1"/>
    <dgm:cxn modelId="{82AC3DEF-B37E-4805-BE92-F1FD06CCE51A}" type="presParOf" srcId="{3F167558-8A41-4684-8B1C-1E6BF24ACF9D}" destId="{5CE94B2D-4FD9-4B87-94D3-39790C546E0A}" srcOrd="0" destOrd="0" presId="urn:microsoft.com/office/officeart/2005/8/layout/process1"/>
    <dgm:cxn modelId="{AEEE5130-2922-4346-BFD4-66508A6E2FD0}" type="presParOf" srcId="{917C05B3-C69C-4530-AC56-36A21168CB97}" destId="{B29CD2D2-6BDB-4241-95E0-ECCF309EA956}" srcOrd="6" destOrd="0" presId="urn:microsoft.com/office/officeart/2005/8/layout/process1"/>
    <dgm:cxn modelId="{DC410AC7-29CF-4B4B-B97B-F766003B3929}" type="presParOf" srcId="{917C05B3-C69C-4530-AC56-36A21168CB97}" destId="{8F3216A7-EF06-42A2-BA9A-ED054BB8117F}" srcOrd="7" destOrd="0" presId="urn:microsoft.com/office/officeart/2005/8/layout/process1"/>
    <dgm:cxn modelId="{EEE7B710-FB51-4482-944C-2C70DA6F9CE9}" type="presParOf" srcId="{8F3216A7-EF06-42A2-BA9A-ED054BB8117F}" destId="{429DC576-4158-42D2-B43A-EC5A317ED9C5}" srcOrd="0" destOrd="0" presId="urn:microsoft.com/office/officeart/2005/8/layout/process1"/>
    <dgm:cxn modelId="{E944891F-C156-4C48-9B01-DF5A1CC9B6CF}" type="presParOf" srcId="{917C05B3-C69C-4530-AC56-36A21168CB97}" destId="{11B84E9C-4575-4E19-A4EF-0D552D5CC4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2CF3F0-66F5-4A42-86CD-FC247C7E8C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8ED795-6648-4C14-9416-945FCB778678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Rhythmusanalyse durchführen</a:t>
          </a:r>
        </a:p>
      </dgm:t>
    </dgm:pt>
    <dgm:pt modelId="{23C012A6-FABD-4A85-A94C-67BA29C09994}" type="parTrans" cxnId="{4806637C-9EC9-4DF9-88A2-422649E0A525}">
      <dgm:prSet/>
      <dgm:spPr/>
      <dgm:t>
        <a:bodyPr/>
        <a:lstStyle/>
        <a:p>
          <a:endParaRPr lang="de-DE" sz="800"/>
        </a:p>
      </dgm:t>
    </dgm:pt>
    <dgm:pt modelId="{08DC81B3-4626-44D9-B241-9CF0CCB7F718}" type="sibTrans" cxnId="{4806637C-9EC9-4DF9-88A2-422649E0A525}">
      <dgm:prSet custT="1"/>
      <dgm:spPr/>
      <dgm:t>
        <a:bodyPr/>
        <a:lstStyle/>
        <a:p>
          <a:endParaRPr lang="de-DE" sz="800"/>
        </a:p>
      </dgm:t>
    </dgm:pt>
    <dgm:pt modelId="{D3E5BB94-A453-4816-B151-9832AB0BB7E0}">
      <dgm:prSet phldrT="[Text]" custT="1"/>
      <dgm:spPr>
        <a:solidFill>
          <a:srgbClr val="92D050"/>
        </a:solidFill>
      </dgm:spPr>
      <dgm:t>
        <a:bodyPr/>
        <a:lstStyle/>
        <a:p>
          <a:endParaRPr lang="de-DE" sz="800" dirty="0">
            <a:solidFill>
              <a:schemeClr val="tx1"/>
            </a:solidFill>
          </a:endParaRPr>
        </a:p>
      </dgm:t>
    </dgm:pt>
    <dgm:pt modelId="{90072295-5566-4256-B70C-44E7FFB77D3B}" type="sibTrans" cxnId="{8C1E1C30-00B2-4B75-9E29-B1F32E43CF6A}">
      <dgm:prSet/>
      <dgm:spPr/>
      <dgm:t>
        <a:bodyPr/>
        <a:lstStyle/>
        <a:p>
          <a:endParaRPr lang="de-DE" sz="800"/>
        </a:p>
      </dgm:t>
    </dgm:pt>
    <dgm:pt modelId="{2BE534AB-C114-403D-BAE7-06C3B59A7881}" type="parTrans" cxnId="{8C1E1C30-00B2-4B75-9E29-B1F32E43CF6A}">
      <dgm:prSet/>
      <dgm:spPr/>
      <dgm:t>
        <a:bodyPr/>
        <a:lstStyle/>
        <a:p>
          <a:endParaRPr lang="de-DE" sz="800"/>
        </a:p>
      </dgm:t>
    </dgm:pt>
    <dgm:pt modelId="{4FB735D3-3A06-48C9-B9AF-7AF1EEA64D3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Durchführung der Herzdruckmassage/ Beatmung</a:t>
          </a:r>
        </a:p>
      </dgm:t>
    </dgm:pt>
    <dgm:pt modelId="{EDC461CA-68F3-4B90-BD8D-F2FDC12A426A}" type="sibTrans" cxnId="{BC368DC6-F9A7-409A-8560-F836B3CA6ACC}">
      <dgm:prSet custT="1"/>
      <dgm:spPr/>
      <dgm:t>
        <a:bodyPr/>
        <a:lstStyle/>
        <a:p>
          <a:endParaRPr lang="de-DE" sz="800"/>
        </a:p>
      </dgm:t>
    </dgm:pt>
    <dgm:pt modelId="{717E3CF6-037C-4AEF-9566-9017C17F26AE}" type="parTrans" cxnId="{BC368DC6-F9A7-409A-8560-F836B3CA6ACC}">
      <dgm:prSet/>
      <dgm:spPr/>
      <dgm:t>
        <a:bodyPr/>
        <a:lstStyle/>
        <a:p>
          <a:endParaRPr lang="de-DE" sz="800"/>
        </a:p>
      </dgm:t>
    </dgm:pt>
    <dgm:pt modelId="{583E726A-EA3F-4B7D-805E-FAE1CC67E3D2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Defibrillation ausführen</a:t>
          </a:r>
        </a:p>
      </dgm:t>
    </dgm:pt>
    <dgm:pt modelId="{F89F3BAC-6E53-44DA-BA35-BC16C53A8854}" type="sibTrans" cxnId="{2B74A852-1CC4-4D4F-89D9-F7499E9BD976}">
      <dgm:prSet custT="1"/>
      <dgm:spPr/>
      <dgm:t>
        <a:bodyPr/>
        <a:lstStyle/>
        <a:p>
          <a:endParaRPr lang="de-DE" sz="800"/>
        </a:p>
      </dgm:t>
    </dgm:pt>
    <dgm:pt modelId="{DC2B396C-787D-4B4A-8128-A93F81D5660C}" type="parTrans" cxnId="{2B74A852-1CC4-4D4F-89D9-F7499E9BD976}">
      <dgm:prSet/>
      <dgm:spPr/>
      <dgm:t>
        <a:bodyPr/>
        <a:lstStyle/>
        <a:p>
          <a:endParaRPr lang="de-DE" sz="800"/>
        </a:p>
      </dgm:t>
    </dgm:pt>
    <dgm:pt modelId="{DA1CD1CF-87DD-4D96-B3D4-E8BCE9C5C3CB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Nach Zeichen des Lebens suchen</a:t>
          </a:r>
        </a:p>
      </dgm:t>
    </dgm:pt>
    <dgm:pt modelId="{29A67FC3-E068-459C-86BB-8EEDBBA8AEC4}" type="parTrans" cxnId="{4632A74D-03D5-4755-8DF2-7450E31CF4AC}">
      <dgm:prSet/>
      <dgm:spPr/>
      <dgm:t>
        <a:bodyPr/>
        <a:lstStyle/>
        <a:p>
          <a:endParaRPr lang="de-DE" sz="800"/>
        </a:p>
      </dgm:t>
    </dgm:pt>
    <dgm:pt modelId="{D62DD145-FD99-4B79-9BF8-509F8F0EA170}" type="sibTrans" cxnId="{4632A74D-03D5-4755-8DF2-7450E31CF4AC}">
      <dgm:prSet custT="1"/>
      <dgm:spPr/>
      <dgm:t>
        <a:bodyPr/>
        <a:lstStyle/>
        <a:p>
          <a:endParaRPr lang="de-DE" sz="800"/>
        </a:p>
      </dgm:t>
    </dgm:pt>
    <dgm:pt modelId="{917C05B3-C69C-4530-AC56-36A21168CB97}" type="pres">
      <dgm:prSet presAssocID="{F32CF3F0-66F5-4A42-86CD-FC247C7E8C7B}" presName="Name0" presStyleCnt="0">
        <dgm:presLayoutVars>
          <dgm:dir/>
          <dgm:resizeHandles val="exact"/>
        </dgm:presLayoutVars>
      </dgm:prSet>
      <dgm:spPr/>
    </dgm:pt>
    <dgm:pt modelId="{C9E29F31-E80F-43F5-B64D-6AF971B3EB4A}" type="pres">
      <dgm:prSet presAssocID="{148ED795-6648-4C14-9416-945FCB7786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8043B8-E5CB-4080-9AEF-42E474BD193D}" type="pres">
      <dgm:prSet presAssocID="{08DC81B3-4626-44D9-B241-9CF0CCB7F71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E91C707-4D8D-4D4C-830A-ED825AAB198D}" type="pres">
      <dgm:prSet presAssocID="{08DC81B3-4626-44D9-B241-9CF0CCB7F71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0CCD7E4-379E-46E1-BA4C-C38D8A2DAD9D}" type="pres">
      <dgm:prSet presAssocID="{583E726A-EA3F-4B7D-805E-FAE1CC67E3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D89CEE-FE1F-4B07-A2BF-C605761D9A53}" type="pres">
      <dgm:prSet presAssocID="{F89F3BAC-6E53-44DA-BA35-BC16C53A8854}" presName="sibTrans" presStyleLbl="sibTrans2D1" presStyleIdx="1" presStyleCnt="4"/>
      <dgm:spPr/>
      <dgm:t>
        <a:bodyPr/>
        <a:lstStyle/>
        <a:p>
          <a:endParaRPr lang="de-DE"/>
        </a:p>
      </dgm:t>
    </dgm:pt>
    <dgm:pt modelId="{6D91396A-2C0F-47FB-8D33-D4CF241AECC7}" type="pres">
      <dgm:prSet presAssocID="{F89F3BAC-6E53-44DA-BA35-BC16C53A8854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80B420B-F80C-48E0-9546-4C6C715DAAFA}" type="pres">
      <dgm:prSet presAssocID="{4FB735D3-3A06-48C9-B9AF-7AF1EEA64D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167558-8A41-4684-8B1C-1E6BF24ACF9D}" type="pres">
      <dgm:prSet presAssocID="{EDC461CA-68F3-4B90-BD8D-F2FDC12A426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CE94B2D-4FD9-4B87-94D3-39790C546E0A}" type="pres">
      <dgm:prSet presAssocID="{EDC461CA-68F3-4B90-BD8D-F2FDC12A426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29CD2D2-6BDB-4241-95E0-ECCF309EA956}" type="pres">
      <dgm:prSet presAssocID="{DA1CD1CF-87DD-4D96-B3D4-E8BCE9C5C3CB}" presName="node" presStyleLbl="node1" presStyleIdx="3" presStyleCnt="5" custLinFactNeighborX="4828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3216A7-EF06-42A2-BA9A-ED054BB8117F}" type="pres">
      <dgm:prSet presAssocID="{D62DD145-FD99-4B79-9BF8-509F8F0EA17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29DC576-4158-42D2-B43A-EC5A317ED9C5}" type="pres">
      <dgm:prSet presAssocID="{D62DD145-FD99-4B79-9BF8-509F8F0EA17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B84E9C-4575-4E19-A4EF-0D552D5CC405}" type="pres">
      <dgm:prSet presAssocID="{D3E5BB94-A453-4816-B151-9832AB0BB7E0}" presName="node" presStyleLbl="node1" presStyleIdx="4" presStyleCnt="5" custLinFactNeighborX="7725" custLinFactNeighborY="1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9C9CA2-A6C2-4BC9-8850-40FAE2E2935E}" type="presOf" srcId="{DA1CD1CF-87DD-4D96-B3D4-E8BCE9C5C3CB}" destId="{B29CD2D2-6BDB-4241-95E0-ECCF309EA956}" srcOrd="0" destOrd="0" presId="urn:microsoft.com/office/officeart/2005/8/layout/process1"/>
    <dgm:cxn modelId="{BC368DC6-F9A7-409A-8560-F836B3CA6ACC}" srcId="{F32CF3F0-66F5-4A42-86CD-FC247C7E8C7B}" destId="{4FB735D3-3A06-48C9-B9AF-7AF1EEA64D32}" srcOrd="2" destOrd="0" parTransId="{717E3CF6-037C-4AEF-9566-9017C17F26AE}" sibTransId="{EDC461CA-68F3-4B90-BD8D-F2FDC12A426A}"/>
    <dgm:cxn modelId="{5D861178-6080-41A4-B4D8-70E68B4EC2B3}" type="presOf" srcId="{4FB735D3-3A06-48C9-B9AF-7AF1EEA64D32}" destId="{680B420B-F80C-48E0-9546-4C6C715DAAFA}" srcOrd="0" destOrd="0" presId="urn:microsoft.com/office/officeart/2005/8/layout/process1"/>
    <dgm:cxn modelId="{8D2DA34E-C7B7-4F4D-8F8A-8D9AA9B02D0E}" type="presOf" srcId="{08DC81B3-4626-44D9-B241-9CF0CCB7F718}" destId="{E98043B8-E5CB-4080-9AEF-42E474BD193D}" srcOrd="0" destOrd="0" presId="urn:microsoft.com/office/officeart/2005/8/layout/process1"/>
    <dgm:cxn modelId="{44EC3744-24DD-4161-8CA7-BC33500B1C67}" type="presOf" srcId="{583E726A-EA3F-4B7D-805E-FAE1CC67E3D2}" destId="{80CCD7E4-379E-46E1-BA4C-C38D8A2DAD9D}" srcOrd="0" destOrd="0" presId="urn:microsoft.com/office/officeart/2005/8/layout/process1"/>
    <dgm:cxn modelId="{DF76CAB7-6F42-48FE-BB77-1AA265BEE5AB}" type="presOf" srcId="{EDC461CA-68F3-4B90-BD8D-F2FDC12A426A}" destId="{3F167558-8A41-4684-8B1C-1E6BF24ACF9D}" srcOrd="0" destOrd="0" presId="urn:microsoft.com/office/officeart/2005/8/layout/process1"/>
    <dgm:cxn modelId="{3EE2CA64-D871-4C5D-90EC-92196D92DBFE}" type="presOf" srcId="{D62DD145-FD99-4B79-9BF8-509F8F0EA170}" destId="{8F3216A7-EF06-42A2-BA9A-ED054BB8117F}" srcOrd="0" destOrd="0" presId="urn:microsoft.com/office/officeart/2005/8/layout/process1"/>
    <dgm:cxn modelId="{4806637C-9EC9-4DF9-88A2-422649E0A525}" srcId="{F32CF3F0-66F5-4A42-86CD-FC247C7E8C7B}" destId="{148ED795-6648-4C14-9416-945FCB778678}" srcOrd="0" destOrd="0" parTransId="{23C012A6-FABD-4A85-A94C-67BA29C09994}" sibTransId="{08DC81B3-4626-44D9-B241-9CF0CCB7F718}"/>
    <dgm:cxn modelId="{27B6F737-BD69-4A5A-8D7D-1260B5271586}" type="presOf" srcId="{08DC81B3-4626-44D9-B241-9CF0CCB7F718}" destId="{AE91C707-4D8D-4D4C-830A-ED825AAB198D}" srcOrd="1" destOrd="0" presId="urn:microsoft.com/office/officeart/2005/8/layout/process1"/>
    <dgm:cxn modelId="{6C8DD695-C7FC-4F3B-9839-763570F3C189}" type="presOf" srcId="{EDC461CA-68F3-4B90-BD8D-F2FDC12A426A}" destId="{5CE94B2D-4FD9-4B87-94D3-39790C546E0A}" srcOrd="1" destOrd="0" presId="urn:microsoft.com/office/officeart/2005/8/layout/process1"/>
    <dgm:cxn modelId="{8C1E1C30-00B2-4B75-9E29-B1F32E43CF6A}" srcId="{F32CF3F0-66F5-4A42-86CD-FC247C7E8C7B}" destId="{D3E5BB94-A453-4816-B151-9832AB0BB7E0}" srcOrd="4" destOrd="0" parTransId="{2BE534AB-C114-403D-BAE7-06C3B59A7881}" sibTransId="{90072295-5566-4256-B70C-44E7FFB77D3B}"/>
    <dgm:cxn modelId="{D4405AE1-8186-4290-BD57-D2225BDB64CC}" type="presOf" srcId="{D3E5BB94-A453-4816-B151-9832AB0BB7E0}" destId="{11B84E9C-4575-4E19-A4EF-0D552D5CC405}" srcOrd="0" destOrd="0" presId="urn:microsoft.com/office/officeart/2005/8/layout/process1"/>
    <dgm:cxn modelId="{62DE7010-7325-4B84-832D-D3C04EC5AD38}" type="presOf" srcId="{F32CF3F0-66F5-4A42-86CD-FC247C7E8C7B}" destId="{917C05B3-C69C-4530-AC56-36A21168CB97}" srcOrd="0" destOrd="0" presId="urn:microsoft.com/office/officeart/2005/8/layout/process1"/>
    <dgm:cxn modelId="{4632A74D-03D5-4755-8DF2-7450E31CF4AC}" srcId="{F32CF3F0-66F5-4A42-86CD-FC247C7E8C7B}" destId="{DA1CD1CF-87DD-4D96-B3D4-E8BCE9C5C3CB}" srcOrd="3" destOrd="0" parTransId="{29A67FC3-E068-459C-86BB-8EEDBBA8AEC4}" sibTransId="{D62DD145-FD99-4B79-9BF8-509F8F0EA170}"/>
    <dgm:cxn modelId="{662C6AC0-F4D1-479D-964F-D3B4A5C5F093}" type="presOf" srcId="{148ED795-6648-4C14-9416-945FCB778678}" destId="{C9E29F31-E80F-43F5-B64D-6AF971B3EB4A}" srcOrd="0" destOrd="0" presId="urn:microsoft.com/office/officeart/2005/8/layout/process1"/>
    <dgm:cxn modelId="{FB84AA83-76C5-485A-B381-46F329CBA1BF}" type="presOf" srcId="{F89F3BAC-6E53-44DA-BA35-BC16C53A8854}" destId="{15D89CEE-FE1F-4B07-A2BF-C605761D9A53}" srcOrd="0" destOrd="0" presId="urn:microsoft.com/office/officeart/2005/8/layout/process1"/>
    <dgm:cxn modelId="{11B9F127-E2F2-423D-919A-5B0579085E13}" type="presOf" srcId="{D62DD145-FD99-4B79-9BF8-509F8F0EA170}" destId="{429DC576-4158-42D2-B43A-EC5A317ED9C5}" srcOrd="1" destOrd="0" presId="urn:microsoft.com/office/officeart/2005/8/layout/process1"/>
    <dgm:cxn modelId="{2B74A852-1CC4-4D4F-89D9-F7499E9BD976}" srcId="{F32CF3F0-66F5-4A42-86CD-FC247C7E8C7B}" destId="{583E726A-EA3F-4B7D-805E-FAE1CC67E3D2}" srcOrd="1" destOrd="0" parTransId="{DC2B396C-787D-4B4A-8128-A93F81D5660C}" sibTransId="{F89F3BAC-6E53-44DA-BA35-BC16C53A8854}"/>
    <dgm:cxn modelId="{9D5B8ADA-AD1D-44E2-BE35-DB71821230AD}" type="presOf" srcId="{F89F3BAC-6E53-44DA-BA35-BC16C53A8854}" destId="{6D91396A-2C0F-47FB-8D33-D4CF241AECC7}" srcOrd="1" destOrd="0" presId="urn:microsoft.com/office/officeart/2005/8/layout/process1"/>
    <dgm:cxn modelId="{4DCA350F-63E5-4FC6-8BC6-3AC0FEBD6953}" type="presParOf" srcId="{917C05B3-C69C-4530-AC56-36A21168CB97}" destId="{C9E29F31-E80F-43F5-B64D-6AF971B3EB4A}" srcOrd="0" destOrd="0" presId="urn:microsoft.com/office/officeart/2005/8/layout/process1"/>
    <dgm:cxn modelId="{9C93303F-FD0F-4C0F-96A5-C6CABE47F1D5}" type="presParOf" srcId="{917C05B3-C69C-4530-AC56-36A21168CB97}" destId="{E98043B8-E5CB-4080-9AEF-42E474BD193D}" srcOrd="1" destOrd="0" presId="urn:microsoft.com/office/officeart/2005/8/layout/process1"/>
    <dgm:cxn modelId="{FA47EA69-03E0-43A0-A9FE-DED0EEB4CC78}" type="presParOf" srcId="{E98043B8-E5CB-4080-9AEF-42E474BD193D}" destId="{AE91C707-4D8D-4D4C-830A-ED825AAB198D}" srcOrd="0" destOrd="0" presId="urn:microsoft.com/office/officeart/2005/8/layout/process1"/>
    <dgm:cxn modelId="{05B484CA-4553-4D54-89CD-80DDB0AB563F}" type="presParOf" srcId="{917C05B3-C69C-4530-AC56-36A21168CB97}" destId="{80CCD7E4-379E-46E1-BA4C-C38D8A2DAD9D}" srcOrd="2" destOrd="0" presId="urn:microsoft.com/office/officeart/2005/8/layout/process1"/>
    <dgm:cxn modelId="{8D15450A-CE0A-47FF-AE01-B4FC6A907A82}" type="presParOf" srcId="{917C05B3-C69C-4530-AC56-36A21168CB97}" destId="{15D89CEE-FE1F-4B07-A2BF-C605761D9A53}" srcOrd="3" destOrd="0" presId="urn:microsoft.com/office/officeart/2005/8/layout/process1"/>
    <dgm:cxn modelId="{3C9DF8C0-A41B-4CF0-8DBF-CFEAE17B7FB9}" type="presParOf" srcId="{15D89CEE-FE1F-4B07-A2BF-C605761D9A53}" destId="{6D91396A-2C0F-47FB-8D33-D4CF241AECC7}" srcOrd="0" destOrd="0" presId="urn:microsoft.com/office/officeart/2005/8/layout/process1"/>
    <dgm:cxn modelId="{A93CF9E4-E09B-4D8A-BFEE-D78C048EB391}" type="presParOf" srcId="{917C05B3-C69C-4530-AC56-36A21168CB97}" destId="{680B420B-F80C-48E0-9546-4C6C715DAAFA}" srcOrd="4" destOrd="0" presId="urn:microsoft.com/office/officeart/2005/8/layout/process1"/>
    <dgm:cxn modelId="{A4825B79-C5CE-4C51-8A38-D6C4F0286F39}" type="presParOf" srcId="{917C05B3-C69C-4530-AC56-36A21168CB97}" destId="{3F167558-8A41-4684-8B1C-1E6BF24ACF9D}" srcOrd="5" destOrd="0" presId="urn:microsoft.com/office/officeart/2005/8/layout/process1"/>
    <dgm:cxn modelId="{887CEF0A-C237-466C-B164-DE246E808CD2}" type="presParOf" srcId="{3F167558-8A41-4684-8B1C-1E6BF24ACF9D}" destId="{5CE94B2D-4FD9-4B87-94D3-39790C546E0A}" srcOrd="0" destOrd="0" presId="urn:microsoft.com/office/officeart/2005/8/layout/process1"/>
    <dgm:cxn modelId="{FDB52A85-F49E-4122-BA9A-7E0B4D541461}" type="presParOf" srcId="{917C05B3-C69C-4530-AC56-36A21168CB97}" destId="{B29CD2D2-6BDB-4241-95E0-ECCF309EA956}" srcOrd="6" destOrd="0" presId="urn:microsoft.com/office/officeart/2005/8/layout/process1"/>
    <dgm:cxn modelId="{CDEBEEB4-CD17-47A1-9C52-395BC77E6790}" type="presParOf" srcId="{917C05B3-C69C-4530-AC56-36A21168CB97}" destId="{8F3216A7-EF06-42A2-BA9A-ED054BB8117F}" srcOrd="7" destOrd="0" presId="urn:microsoft.com/office/officeart/2005/8/layout/process1"/>
    <dgm:cxn modelId="{B9C65A57-BAA7-4B16-8AB1-5A7CA2EC6971}" type="presParOf" srcId="{8F3216A7-EF06-42A2-BA9A-ED054BB8117F}" destId="{429DC576-4158-42D2-B43A-EC5A317ED9C5}" srcOrd="0" destOrd="0" presId="urn:microsoft.com/office/officeart/2005/8/layout/process1"/>
    <dgm:cxn modelId="{2D9111DE-9EAC-4A53-84DE-7BDD0EBC70D5}" type="presParOf" srcId="{917C05B3-C69C-4530-AC56-36A21168CB97}" destId="{11B84E9C-4575-4E19-A4EF-0D552D5CC4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2CF3F0-66F5-4A42-86CD-FC247C7E8C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8ED795-6648-4C14-9416-945FCB778678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Rhythmusanalyse durchführen</a:t>
          </a:r>
        </a:p>
      </dgm:t>
    </dgm:pt>
    <dgm:pt modelId="{23C012A6-FABD-4A85-A94C-67BA29C09994}" type="parTrans" cxnId="{4806637C-9EC9-4DF9-88A2-422649E0A525}">
      <dgm:prSet/>
      <dgm:spPr/>
      <dgm:t>
        <a:bodyPr/>
        <a:lstStyle/>
        <a:p>
          <a:endParaRPr lang="de-DE" sz="800"/>
        </a:p>
      </dgm:t>
    </dgm:pt>
    <dgm:pt modelId="{08DC81B3-4626-44D9-B241-9CF0CCB7F718}" type="sibTrans" cxnId="{4806637C-9EC9-4DF9-88A2-422649E0A525}">
      <dgm:prSet custT="1"/>
      <dgm:spPr/>
      <dgm:t>
        <a:bodyPr/>
        <a:lstStyle/>
        <a:p>
          <a:endParaRPr lang="de-DE" sz="800"/>
        </a:p>
      </dgm:t>
    </dgm:pt>
    <dgm:pt modelId="{D3E5BB94-A453-4816-B151-9832AB0BB7E0}">
      <dgm:prSet phldrT="[Text]" custT="1"/>
      <dgm:spPr>
        <a:solidFill>
          <a:srgbClr val="92D050"/>
        </a:solidFill>
      </dgm:spPr>
      <dgm:t>
        <a:bodyPr/>
        <a:lstStyle/>
        <a:p>
          <a:endParaRPr lang="de-DE" sz="800" dirty="0">
            <a:solidFill>
              <a:schemeClr val="tx1"/>
            </a:solidFill>
          </a:endParaRPr>
        </a:p>
      </dgm:t>
    </dgm:pt>
    <dgm:pt modelId="{90072295-5566-4256-B70C-44E7FFB77D3B}" type="sibTrans" cxnId="{8C1E1C30-00B2-4B75-9E29-B1F32E43CF6A}">
      <dgm:prSet/>
      <dgm:spPr/>
      <dgm:t>
        <a:bodyPr/>
        <a:lstStyle/>
        <a:p>
          <a:endParaRPr lang="de-DE" sz="800"/>
        </a:p>
      </dgm:t>
    </dgm:pt>
    <dgm:pt modelId="{2BE534AB-C114-403D-BAE7-06C3B59A7881}" type="parTrans" cxnId="{8C1E1C30-00B2-4B75-9E29-B1F32E43CF6A}">
      <dgm:prSet/>
      <dgm:spPr/>
      <dgm:t>
        <a:bodyPr/>
        <a:lstStyle/>
        <a:p>
          <a:endParaRPr lang="de-DE" sz="800"/>
        </a:p>
      </dgm:t>
    </dgm:pt>
    <dgm:pt modelId="{4FB735D3-3A06-48C9-B9AF-7AF1EEA64D32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Durchführung der Herzdruckmassage/ Beatmung</a:t>
          </a:r>
        </a:p>
      </dgm:t>
    </dgm:pt>
    <dgm:pt modelId="{EDC461CA-68F3-4B90-BD8D-F2FDC12A426A}" type="sibTrans" cxnId="{BC368DC6-F9A7-409A-8560-F836B3CA6ACC}">
      <dgm:prSet custT="1"/>
      <dgm:spPr/>
      <dgm:t>
        <a:bodyPr/>
        <a:lstStyle/>
        <a:p>
          <a:endParaRPr lang="de-DE" sz="800"/>
        </a:p>
      </dgm:t>
    </dgm:pt>
    <dgm:pt modelId="{717E3CF6-037C-4AEF-9566-9017C17F26AE}" type="parTrans" cxnId="{BC368DC6-F9A7-409A-8560-F836B3CA6ACC}">
      <dgm:prSet/>
      <dgm:spPr/>
      <dgm:t>
        <a:bodyPr/>
        <a:lstStyle/>
        <a:p>
          <a:endParaRPr lang="de-DE" sz="800"/>
        </a:p>
      </dgm:t>
    </dgm:pt>
    <dgm:pt modelId="{583E726A-EA3F-4B7D-805E-FAE1CC67E3D2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Defibrillation ausführen</a:t>
          </a:r>
        </a:p>
      </dgm:t>
    </dgm:pt>
    <dgm:pt modelId="{F89F3BAC-6E53-44DA-BA35-BC16C53A8854}" type="sibTrans" cxnId="{2B74A852-1CC4-4D4F-89D9-F7499E9BD976}">
      <dgm:prSet custT="1"/>
      <dgm:spPr/>
      <dgm:t>
        <a:bodyPr/>
        <a:lstStyle/>
        <a:p>
          <a:endParaRPr lang="de-DE" sz="800"/>
        </a:p>
      </dgm:t>
    </dgm:pt>
    <dgm:pt modelId="{DC2B396C-787D-4B4A-8128-A93F81D5660C}" type="parTrans" cxnId="{2B74A852-1CC4-4D4F-89D9-F7499E9BD976}">
      <dgm:prSet/>
      <dgm:spPr/>
      <dgm:t>
        <a:bodyPr/>
        <a:lstStyle/>
        <a:p>
          <a:endParaRPr lang="de-DE" sz="800"/>
        </a:p>
      </dgm:t>
    </dgm:pt>
    <dgm:pt modelId="{DA1CD1CF-87DD-4D96-B3D4-E8BCE9C5C3CB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Nach Zeichen des Lebens suchen</a:t>
          </a:r>
        </a:p>
      </dgm:t>
    </dgm:pt>
    <dgm:pt modelId="{29A67FC3-E068-459C-86BB-8EEDBBA8AEC4}" type="parTrans" cxnId="{4632A74D-03D5-4755-8DF2-7450E31CF4AC}">
      <dgm:prSet/>
      <dgm:spPr/>
      <dgm:t>
        <a:bodyPr/>
        <a:lstStyle/>
        <a:p>
          <a:endParaRPr lang="de-DE" sz="800"/>
        </a:p>
      </dgm:t>
    </dgm:pt>
    <dgm:pt modelId="{D62DD145-FD99-4B79-9BF8-509F8F0EA170}" type="sibTrans" cxnId="{4632A74D-03D5-4755-8DF2-7450E31CF4AC}">
      <dgm:prSet custT="1"/>
      <dgm:spPr/>
      <dgm:t>
        <a:bodyPr/>
        <a:lstStyle/>
        <a:p>
          <a:endParaRPr lang="de-DE" sz="800"/>
        </a:p>
      </dgm:t>
    </dgm:pt>
    <dgm:pt modelId="{917C05B3-C69C-4530-AC56-36A21168CB97}" type="pres">
      <dgm:prSet presAssocID="{F32CF3F0-66F5-4A42-86CD-FC247C7E8C7B}" presName="Name0" presStyleCnt="0">
        <dgm:presLayoutVars>
          <dgm:dir/>
          <dgm:resizeHandles val="exact"/>
        </dgm:presLayoutVars>
      </dgm:prSet>
      <dgm:spPr/>
    </dgm:pt>
    <dgm:pt modelId="{C9E29F31-E80F-43F5-B64D-6AF971B3EB4A}" type="pres">
      <dgm:prSet presAssocID="{148ED795-6648-4C14-9416-945FCB7786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8043B8-E5CB-4080-9AEF-42E474BD193D}" type="pres">
      <dgm:prSet presAssocID="{08DC81B3-4626-44D9-B241-9CF0CCB7F71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E91C707-4D8D-4D4C-830A-ED825AAB198D}" type="pres">
      <dgm:prSet presAssocID="{08DC81B3-4626-44D9-B241-9CF0CCB7F71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0CCD7E4-379E-46E1-BA4C-C38D8A2DAD9D}" type="pres">
      <dgm:prSet presAssocID="{583E726A-EA3F-4B7D-805E-FAE1CC67E3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D89CEE-FE1F-4B07-A2BF-C605761D9A53}" type="pres">
      <dgm:prSet presAssocID="{F89F3BAC-6E53-44DA-BA35-BC16C53A8854}" presName="sibTrans" presStyleLbl="sibTrans2D1" presStyleIdx="1" presStyleCnt="4"/>
      <dgm:spPr/>
      <dgm:t>
        <a:bodyPr/>
        <a:lstStyle/>
        <a:p>
          <a:endParaRPr lang="de-DE"/>
        </a:p>
      </dgm:t>
    </dgm:pt>
    <dgm:pt modelId="{6D91396A-2C0F-47FB-8D33-D4CF241AECC7}" type="pres">
      <dgm:prSet presAssocID="{F89F3BAC-6E53-44DA-BA35-BC16C53A8854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80B420B-F80C-48E0-9546-4C6C715DAAFA}" type="pres">
      <dgm:prSet presAssocID="{4FB735D3-3A06-48C9-B9AF-7AF1EEA64D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167558-8A41-4684-8B1C-1E6BF24ACF9D}" type="pres">
      <dgm:prSet presAssocID="{EDC461CA-68F3-4B90-BD8D-F2FDC12A426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CE94B2D-4FD9-4B87-94D3-39790C546E0A}" type="pres">
      <dgm:prSet presAssocID="{EDC461CA-68F3-4B90-BD8D-F2FDC12A426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29CD2D2-6BDB-4241-95E0-ECCF309EA956}" type="pres">
      <dgm:prSet presAssocID="{DA1CD1CF-87DD-4D96-B3D4-E8BCE9C5C3CB}" presName="node" presStyleLbl="node1" presStyleIdx="3" presStyleCnt="5" custLinFactNeighborX="4828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3216A7-EF06-42A2-BA9A-ED054BB8117F}" type="pres">
      <dgm:prSet presAssocID="{D62DD145-FD99-4B79-9BF8-509F8F0EA17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29DC576-4158-42D2-B43A-EC5A317ED9C5}" type="pres">
      <dgm:prSet presAssocID="{D62DD145-FD99-4B79-9BF8-509F8F0EA17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B84E9C-4575-4E19-A4EF-0D552D5CC405}" type="pres">
      <dgm:prSet presAssocID="{D3E5BB94-A453-4816-B151-9832AB0BB7E0}" presName="node" presStyleLbl="node1" presStyleIdx="4" presStyleCnt="5" custLinFactNeighborX="7725" custLinFactNeighborY="1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2A2B85B-B4A4-4A69-A90D-A01B33999392}" type="presOf" srcId="{D62DD145-FD99-4B79-9BF8-509F8F0EA170}" destId="{429DC576-4158-42D2-B43A-EC5A317ED9C5}" srcOrd="1" destOrd="0" presId="urn:microsoft.com/office/officeart/2005/8/layout/process1"/>
    <dgm:cxn modelId="{4376AA71-BC12-4905-BCA7-C572543A0229}" type="presOf" srcId="{148ED795-6648-4C14-9416-945FCB778678}" destId="{C9E29F31-E80F-43F5-B64D-6AF971B3EB4A}" srcOrd="0" destOrd="0" presId="urn:microsoft.com/office/officeart/2005/8/layout/process1"/>
    <dgm:cxn modelId="{78729950-B61C-4521-8A48-A3C3DFEAEA9F}" type="presOf" srcId="{D62DD145-FD99-4B79-9BF8-509F8F0EA170}" destId="{8F3216A7-EF06-42A2-BA9A-ED054BB8117F}" srcOrd="0" destOrd="0" presId="urn:microsoft.com/office/officeart/2005/8/layout/process1"/>
    <dgm:cxn modelId="{E0C7DC1A-44EC-4889-AE09-C12A12C11BB1}" type="presOf" srcId="{DA1CD1CF-87DD-4D96-B3D4-E8BCE9C5C3CB}" destId="{B29CD2D2-6BDB-4241-95E0-ECCF309EA956}" srcOrd="0" destOrd="0" presId="urn:microsoft.com/office/officeart/2005/8/layout/process1"/>
    <dgm:cxn modelId="{86599FE6-B290-4AD1-A322-21E35A550236}" type="presOf" srcId="{08DC81B3-4626-44D9-B241-9CF0CCB7F718}" destId="{AE91C707-4D8D-4D4C-830A-ED825AAB198D}" srcOrd="1" destOrd="0" presId="urn:microsoft.com/office/officeart/2005/8/layout/process1"/>
    <dgm:cxn modelId="{A4ED0809-AD4C-4E02-8CA3-E936723FD34B}" type="presOf" srcId="{EDC461CA-68F3-4B90-BD8D-F2FDC12A426A}" destId="{5CE94B2D-4FD9-4B87-94D3-39790C546E0A}" srcOrd="1" destOrd="0" presId="urn:microsoft.com/office/officeart/2005/8/layout/process1"/>
    <dgm:cxn modelId="{74C0085D-4E58-449B-B10F-0DED1FD90B48}" type="presOf" srcId="{4FB735D3-3A06-48C9-B9AF-7AF1EEA64D32}" destId="{680B420B-F80C-48E0-9546-4C6C715DAAFA}" srcOrd="0" destOrd="0" presId="urn:microsoft.com/office/officeart/2005/8/layout/process1"/>
    <dgm:cxn modelId="{8C1E1C30-00B2-4B75-9E29-B1F32E43CF6A}" srcId="{F32CF3F0-66F5-4A42-86CD-FC247C7E8C7B}" destId="{D3E5BB94-A453-4816-B151-9832AB0BB7E0}" srcOrd="4" destOrd="0" parTransId="{2BE534AB-C114-403D-BAE7-06C3B59A7881}" sibTransId="{90072295-5566-4256-B70C-44E7FFB77D3B}"/>
    <dgm:cxn modelId="{4806637C-9EC9-4DF9-88A2-422649E0A525}" srcId="{F32CF3F0-66F5-4A42-86CD-FC247C7E8C7B}" destId="{148ED795-6648-4C14-9416-945FCB778678}" srcOrd="0" destOrd="0" parTransId="{23C012A6-FABD-4A85-A94C-67BA29C09994}" sibTransId="{08DC81B3-4626-44D9-B241-9CF0CCB7F718}"/>
    <dgm:cxn modelId="{3CB91412-B1C5-4443-A3BA-D5667A8FD78D}" type="presOf" srcId="{EDC461CA-68F3-4B90-BD8D-F2FDC12A426A}" destId="{3F167558-8A41-4684-8B1C-1E6BF24ACF9D}" srcOrd="0" destOrd="0" presId="urn:microsoft.com/office/officeart/2005/8/layout/process1"/>
    <dgm:cxn modelId="{BC368DC6-F9A7-409A-8560-F836B3CA6ACC}" srcId="{F32CF3F0-66F5-4A42-86CD-FC247C7E8C7B}" destId="{4FB735D3-3A06-48C9-B9AF-7AF1EEA64D32}" srcOrd="2" destOrd="0" parTransId="{717E3CF6-037C-4AEF-9566-9017C17F26AE}" sibTransId="{EDC461CA-68F3-4B90-BD8D-F2FDC12A426A}"/>
    <dgm:cxn modelId="{57E90215-B4C2-4A6B-92DD-D87202C40415}" type="presOf" srcId="{F32CF3F0-66F5-4A42-86CD-FC247C7E8C7B}" destId="{917C05B3-C69C-4530-AC56-36A21168CB97}" srcOrd="0" destOrd="0" presId="urn:microsoft.com/office/officeart/2005/8/layout/process1"/>
    <dgm:cxn modelId="{09C7558C-2FEE-48F2-8BAD-7EECB5AC9704}" type="presOf" srcId="{583E726A-EA3F-4B7D-805E-FAE1CC67E3D2}" destId="{80CCD7E4-379E-46E1-BA4C-C38D8A2DAD9D}" srcOrd="0" destOrd="0" presId="urn:microsoft.com/office/officeart/2005/8/layout/process1"/>
    <dgm:cxn modelId="{3E88D16A-E934-4169-BA10-D601752DEBB0}" type="presOf" srcId="{D3E5BB94-A453-4816-B151-9832AB0BB7E0}" destId="{11B84E9C-4575-4E19-A4EF-0D552D5CC405}" srcOrd="0" destOrd="0" presId="urn:microsoft.com/office/officeart/2005/8/layout/process1"/>
    <dgm:cxn modelId="{4632A74D-03D5-4755-8DF2-7450E31CF4AC}" srcId="{F32CF3F0-66F5-4A42-86CD-FC247C7E8C7B}" destId="{DA1CD1CF-87DD-4D96-B3D4-E8BCE9C5C3CB}" srcOrd="3" destOrd="0" parTransId="{29A67FC3-E068-459C-86BB-8EEDBBA8AEC4}" sibTransId="{D62DD145-FD99-4B79-9BF8-509F8F0EA170}"/>
    <dgm:cxn modelId="{2B74A852-1CC4-4D4F-89D9-F7499E9BD976}" srcId="{F32CF3F0-66F5-4A42-86CD-FC247C7E8C7B}" destId="{583E726A-EA3F-4B7D-805E-FAE1CC67E3D2}" srcOrd="1" destOrd="0" parTransId="{DC2B396C-787D-4B4A-8128-A93F81D5660C}" sibTransId="{F89F3BAC-6E53-44DA-BA35-BC16C53A8854}"/>
    <dgm:cxn modelId="{0D50C987-8FC7-423B-96E6-0AA61916BD42}" type="presOf" srcId="{08DC81B3-4626-44D9-B241-9CF0CCB7F718}" destId="{E98043B8-E5CB-4080-9AEF-42E474BD193D}" srcOrd="0" destOrd="0" presId="urn:microsoft.com/office/officeart/2005/8/layout/process1"/>
    <dgm:cxn modelId="{BDBF36FD-40B9-4A10-87A6-210324B624EE}" type="presOf" srcId="{F89F3BAC-6E53-44DA-BA35-BC16C53A8854}" destId="{6D91396A-2C0F-47FB-8D33-D4CF241AECC7}" srcOrd="1" destOrd="0" presId="urn:microsoft.com/office/officeart/2005/8/layout/process1"/>
    <dgm:cxn modelId="{9CD463B9-2BC1-46FC-827D-86D976E5DCA6}" type="presOf" srcId="{F89F3BAC-6E53-44DA-BA35-BC16C53A8854}" destId="{15D89CEE-FE1F-4B07-A2BF-C605761D9A53}" srcOrd="0" destOrd="0" presId="urn:microsoft.com/office/officeart/2005/8/layout/process1"/>
    <dgm:cxn modelId="{1E7B9CDC-500F-4D20-A410-C4D48A27AB15}" type="presParOf" srcId="{917C05B3-C69C-4530-AC56-36A21168CB97}" destId="{C9E29F31-E80F-43F5-B64D-6AF971B3EB4A}" srcOrd="0" destOrd="0" presId="urn:microsoft.com/office/officeart/2005/8/layout/process1"/>
    <dgm:cxn modelId="{EC8F600F-FBA0-4405-AE70-3208A375B880}" type="presParOf" srcId="{917C05B3-C69C-4530-AC56-36A21168CB97}" destId="{E98043B8-E5CB-4080-9AEF-42E474BD193D}" srcOrd="1" destOrd="0" presId="urn:microsoft.com/office/officeart/2005/8/layout/process1"/>
    <dgm:cxn modelId="{B30DB3B5-D6BF-41CD-8359-F2A31AAA8B2C}" type="presParOf" srcId="{E98043B8-E5CB-4080-9AEF-42E474BD193D}" destId="{AE91C707-4D8D-4D4C-830A-ED825AAB198D}" srcOrd="0" destOrd="0" presId="urn:microsoft.com/office/officeart/2005/8/layout/process1"/>
    <dgm:cxn modelId="{CECF94C4-2C37-4667-BEDD-EC8A585011C9}" type="presParOf" srcId="{917C05B3-C69C-4530-AC56-36A21168CB97}" destId="{80CCD7E4-379E-46E1-BA4C-C38D8A2DAD9D}" srcOrd="2" destOrd="0" presId="urn:microsoft.com/office/officeart/2005/8/layout/process1"/>
    <dgm:cxn modelId="{D650080D-BACF-44F5-847F-EBB5E6B66EA4}" type="presParOf" srcId="{917C05B3-C69C-4530-AC56-36A21168CB97}" destId="{15D89CEE-FE1F-4B07-A2BF-C605761D9A53}" srcOrd="3" destOrd="0" presId="urn:microsoft.com/office/officeart/2005/8/layout/process1"/>
    <dgm:cxn modelId="{31B45A4B-E25A-4BB4-9D27-8836B876DC6D}" type="presParOf" srcId="{15D89CEE-FE1F-4B07-A2BF-C605761D9A53}" destId="{6D91396A-2C0F-47FB-8D33-D4CF241AECC7}" srcOrd="0" destOrd="0" presId="urn:microsoft.com/office/officeart/2005/8/layout/process1"/>
    <dgm:cxn modelId="{DD199E44-7559-47DA-9C31-BAA41A5AA02B}" type="presParOf" srcId="{917C05B3-C69C-4530-AC56-36A21168CB97}" destId="{680B420B-F80C-48E0-9546-4C6C715DAAFA}" srcOrd="4" destOrd="0" presId="urn:microsoft.com/office/officeart/2005/8/layout/process1"/>
    <dgm:cxn modelId="{4771B430-26D0-4B27-897A-F920E034326E}" type="presParOf" srcId="{917C05B3-C69C-4530-AC56-36A21168CB97}" destId="{3F167558-8A41-4684-8B1C-1E6BF24ACF9D}" srcOrd="5" destOrd="0" presId="urn:microsoft.com/office/officeart/2005/8/layout/process1"/>
    <dgm:cxn modelId="{3A484C5E-6BA0-4552-9CAD-711FB7277113}" type="presParOf" srcId="{3F167558-8A41-4684-8B1C-1E6BF24ACF9D}" destId="{5CE94B2D-4FD9-4B87-94D3-39790C546E0A}" srcOrd="0" destOrd="0" presId="urn:microsoft.com/office/officeart/2005/8/layout/process1"/>
    <dgm:cxn modelId="{25DCD8B3-78F4-43E2-A7FF-418C40C56ACB}" type="presParOf" srcId="{917C05B3-C69C-4530-AC56-36A21168CB97}" destId="{B29CD2D2-6BDB-4241-95E0-ECCF309EA956}" srcOrd="6" destOrd="0" presId="urn:microsoft.com/office/officeart/2005/8/layout/process1"/>
    <dgm:cxn modelId="{A9C3F6F9-5A99-44D5-B03D-D1AC378A38E7}" type="presParOf" srcId="{917C05B3-C69C-4530-AC56-36A21168CB97}" destId="{8F3216A7-EF06-42A2-BA9A-ED054BB8117F}" srcOrd="7" destOrd="0" presId="urn:microsoft.com/office/officeart/2005/8/layout/process1"/>
    <dgm:cxn modelId="{129DB3D6-D87C-404C-9554-EE5AC3852F34}" type="presParOf" srcId="{8F3216A7-EF06-42A2-BA9A-ED054BB8117F}" destId="{429DC576-4158-42D2-B43A-EC5A317ED9C5}" srcOrd="0" destOrd="0" presId="urn:microsoft.com/office/officeart/2005/8/layout/process1"/>
    <dgm:cxn modelId="{DB4C09FF-7D4F-4A1A-B6B4-2EDEFC410837}" type="presParOf" srcId="{917C05B3-C69C-4530-AC56-36A21168CB97}" destId="{11B84E9C-4575-4E19-A4EF-0D552D5CC4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9F31-E80F-43F5-B64D-6AF971B3EB4A}">
      <dsp:nvSpPr>
        <dsp:cNvPr id="0" name=""/>
        <dsp:cNvSpPr/>
      </dsp:nvSpPr>
      <dsp:spPr>
        <a:xfrm>
          <a:off x="2993" y="184129"/>
          <a:ext cx="928121" cy="5829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Leitsymptom Herz Kreislaufstillstand überprüfen</a:t>
          </a:r>
        </a:p>
      </dsp:txBody>
      <dsp:txXfrm>
        <a:off x="20068" y="201204"/>
        <a:ext cx="893971" cy="548826"/>
      </dsp:txXfrm>
    </dsp:sp>
    <dsp:sp modelId="{E98043B8-E5CB-4080-9AEF-42E474BD193D}">
      <dsp:nvSpPr>
        <dsp:cNvPr id="0" name=""/>
        <dsp:cNvSpPr/>
      </dsp:nvSpPr>
      <dsp:spPr>
        <a:xfrm>
          <a:off x="102392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1023927" y="406565"/>
        <a:ext cx="137733" cy="138104"/>
      </dsp:txXfrm>
    </dsp:sp>
    <dsp:sp modelId="{80CCD7E4-379E-46E1-BA4C-C38D8A2DAD9D}">
      <dsp:nvSpPr>
        <dsp:cNvPr id="0" name=""/>
        <dsp:cNvSpPr/>
      </dsp:nvSpPr>
      <dsp:spPr>
        <a:xfrm>
          <a:off x="1302364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CPR starten und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Nachforderung Notarzt</a:t>
          </a:r>
        </a:p>
      </dsp:txBody>
      <dsp:txXfrm>
        <a:off x="1319439" y="201204"/>
        <a:ext cx="893971" cy="548826"/>
      </dsp:txXfrm>
    </dsp:sp>
    <dsp:sp modelId="{15D89CEE-FE1F-4B07-A2BF-C605761D9A53}">
      <dsp:nvSpPr>
        <dsp:cNvPr id="0" name=""/>
        <dsp:cNvSpPr/>
      </dsp:nvSpPr>
      <dsp:spPr>
        <a:xfrm>
          <a:off x="232329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23297" y="406565"/>
        <a:ext cx="137733" cy="138104"/>
      </dsp:txXfrm>
    </dsp:sp>
    <dsp:sp modelId="{680B420B-F80C-48E0-9546-4C6C715DAAFA}">
      <dsp:nvSpPr>
        <dsp:cNvPr id="0" name=""/>
        <dsp:cNvSpPr/>
      </dsp:nvSpPr>
      <dsp:spPr>
        <a:xfrm>
          <a:off x="2601734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Defibrillator vorbereiten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2618809" y="201204"/>
        <a:ext cx="893971" cy="548826"/>
      </dsp:txXfrm>
    </dsp:sp>
    <dsp:sp modelId="{3F167558-8A41-4684-8B1C-1E6BF24ACF9D}">
      <dsp:nvSpPr>
        <dsp:cNvPr id="0" name=""/>
        <dsp:cNvSpPr/>
      </dsp:nvSpPr>
      <dsp:spPr>
        <a:xfrm>
          <a:off x="3627148" y="360530"/>
          <a:ext cx="2062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627148" y="406565"/>
        <a:ext cx="144383" cy="138104"/>
      </dsp:txXfrm>
    </dsp:sp>
    <dsp:sp modelId="{B29CD2D2-6BDB-4241-95E0-ECCF309EA956}">
      <dsp:nvSpPr>
        <dsp:cNvPr id="0" name=""/>
        <dsp:cNvSpPr/>
      </dsp:nvSpPr>
      <dsp:spPr>
        <a:xfrm>
          <a:off x="3919028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 err="1">
              <a:solidFill>
                <a:schemeClr val="tx1"/>
              </a:solidFill>
            </a:rPr>
            <a:t>Defi</a:t>
          </a:r>
          <a:r>
            <a:rPr lang="de-DE" sz="800" kern="1200" dirty="0">
              <a:solidFill>
                <a:schemeClr val="tx1"/>
              </a:solidFill>
            </a:rPr>
            <a:t> </a:t>
          </a:r>
          <a:r>
            <a:rPr lang="de-DE" sz="800" kern="1200" dirty="0" err="1">
              <a:solidFill>
                <a:schemeClr val="tx1"/>
              </a:solidFill>
            </a:rPr>
            <a:t>Patchelektroden</a:t>
          </a:r>
          <a:r>
            <a:rPr lang="de-DE" sz="800" kern="1200" dirty="0">
              <a:solidFill>
                <a:schemeClr val="tx1"/>
              </a:solidFill>
            </a:rPr>
            <a:t> anbringen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3936103" y="201204"/>
        <a:ext cx="893971" cy="548826"/>
      </dsp:txXfrm>
    </dsp:sp>
    <dsp:sp modelId="{8F3216A7-EF06-42A2-BA9A-ED054BB8117F}">
      <dsp:nvSpPr>
        <dsp:cNvPr id="0" name=""/>
        <dsp:cNvSpPr/>
      </dsp:nvSpPr>
      <dsp:spPr>
        <a:xfrm rot="3043">
          <a:off x="4936229" y="361104"/>
          <a:ext cx="188848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936229" y="407114"/>
        <a:ext cx="132194" cy="138104"/>
      </dsp:txXfrm>
    </dsp:sp>
    <dsp:sp modelId="{11B84E9C-4575-4E19-A4EF-0D552D5CC405}">
      <dsp:nvSpPr>
        <dsp:cNvPr id="0" name=""/>
        <dsp:cNvSpPr/>
      </dsp:nvSpPr>
      <dsp:spPr>
        <a:xfrm>
          <a:off x="5203468" y="185266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Rhythmusanalyse durchführen</a:t>
          </a:r>
        </a:p>
      </dsp:txBody>
      <dsp:txXfrm>
        <a:off x="5220543" y="202341"/>
        <a:ext cx="893971" cy="548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9F31-E80F-43F5-B64D-6AF971B3EB4A}">
      <dsp:nvSpPr>
        <dsp:cNvPr id="0" name=""/>
        <dsp:cNvSpPr/>
      </dsp:nvSpPr>
      <dsp:spPr>
        <a:xfrm>
          <a:off x="2993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Leitsymptom Herz Kreislaufstillstand überprüfen</a:t>
          </a:r>
        </a:p>
      </dsp:txBody>
      <dsp:txXfrm>
        <a:off x="20068" y="201204"/>
        <a:ext cx="893971" cy="548826"/>
      </dsp:txXfrm>
    </dsp:sp>
    <dsp:sp modelId="{E98043B8-E5CB-4080-9AEF-42E474BD193D}">
      <dsp:nvSpPr>
        <dsp:cNvPr id="0" name=""/>
        <dsp:cNvSpPr/>
      </dsp:nvSpPr>
      <dsp:spPr>
        <a:xfrm>
          <a:off x="102392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1023927" y="406565"/>
        <a:ext cx="137733" cy="138104"/>
      </dsp:txXfrm>
    </dsp:sp>
    <dsp:sp modelId="{80CCD7E4-379E-46E1-BA4C-C38D8A2DAD9D}">
      <dsp:nvSpPr>
        <dsp:cNvPr id="0" name=""/>
        <dsp:cNvSpPr/>
      </dsp:nvSpPr>
      <dsp:spPr>
        <a:xfrm>
          <a:off x="1302364" y="184129"/>
          <a:ext cx="928121" cy="5829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CPR starten und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Nachforderung Notarzt</a:t>
          </a:r>
        </a:p>
      </dsp:txBody>
      <dsp:txXfrm>
        <a:off x="1319439" y="201204"/>
        <a:ext cx="893971" cy="548826"/>
      </dsp:txXfrm>
    </dsp:sp>
    <dsp:sp modelId="{15D89CEE-FE1F-4B07-A2BF-C605761D9A53}">
      <dsp:nvSpPr>
        <dsp:cNvPr id="0" name=""/>
        <dsp:cNvSpPr/>
      </dsp:nvSpPr>
      <dsp:spPr>
        <a:xfrm>
          <a:off x="232329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23297" y="406565"/>
        <a:ext cx="137733" cy="138104"/>
      </dsp:txXfrm>
    </dsp:sp>
    <dsp:sp modelId="{680B420B-F80C-48E0-9546-4C6C715DAAFA}">
      <dsp:nvSpPr>
        <dsp:cNvPr id="0" name=""/>
        <dsp:cNvSpPr/>
      </dsp:nvSpPr>
      <dsp:spPr>
        <a:xfrm>
          <a:off x="2601734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Defibrillator vorbereiten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2618809" y="201204"/>
        <a:ext cx="893971" cy="548826"/>
      </dsp:txXfrm>
    </dsp:sp>
    <dsp:sp modelId="{3F167558-8A41-4684-8B1C-1E6BF24ACF9D}">
      <dsp:nvSpPr>
        <dsp:cNvPr id="0" name=""/>
        <dsp:cNvSpPr/>
      </dsp:nvSpPr>
      <dsp:spPr>
        <a:xfrm>
          <a:off x="3627148" y="360530"/>
          <a:ext cx="2062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627148" y="406565"/>
        <a:ext cx="144383" cy="138104"/>
      </dsp:txXfrm>
    </dsp:sp>
    <dsp:sp modelId="{B29CD2D2-6BDB-4241-95E0-ECCF309EA956}">
      <dsp:nvSpPr>
        <dsp:cNvPr id="0" name=""/>
        <dsp:cNvSpPr/>
      </dsp:nvSpPr>
      <dsp:spPr>
        <a:xfrm>
          <a:off x="3919028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 err="1">
              <a:solidFill>
                <a:schemeClr val="tx1"/>
              </a:solidFill>
            </a:rPr>
            <a:t>Defi</a:t>
          </a:r>
          <a:r>
            <a:rPr lang="de-DE" sz="800" kern="1200" dirty="0">
              <a:solidFill>
                <a:schemeClr val="tx1"/>
              </a:solidFill>
            </a:rPr>
            <a:t> </a:t>
          </a:r>
          <a:r>
            <a:rPr lang="de-DE" sz="800" kern="1200" dirty="0" err="1">
              <a:solidFill>
                <a:schemeClr val="tx1"/>
              </a:solidFill>
            </a:rPr>
            <a:t>Patchelektroden</a:t>
          </a:r>
          <a:r>
            <a:rPr lang="de-DE" sz="800" kern="1200" dirty="0">
              <a:solidFill>
                <a:schemeClr val="tx1"/>
              </a:solidFill>
            </a:rPr>
            <a:t> anbringen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3936103" y="201204"/>
        <a:ext cx="893971" cy="548826"/>
      </dsp:txXfrm>
    </dsp:sp>
    <dsp:sp modelId="{8F3216A7-EF06-42A2-BA9A-ED054BB8117F}">
      <dsp:nvSpPr>
        <dsp:cNvPr id="0" name=""/>
        <dsp:cNvSpPr/>
      </dsp:nvSpPr>
      <dsp:spPr>
        <a:xfrm rot="3043">
          <a:off x="4936229" y="361104"/>
          <a:ext cx="188848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936229" y="407114"/>
        <a:ext cx="132194" cy="138104"/>
      </dsp:txXfrm>
    </dsp:sp>
    <dsp:sp modelId="{11B84E9C-4575-4E19-A4EF-0D552D5CC405}">
      <dsp:nvSpPr>
        <dsp:cNvPr id="0" name=""/>
        <dsp:cNvSpPr/>
      </dsp:nvSpPr>
      <dsp:spPr>
        <a:xfrm>
          <a:off x="5203468" y="185266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Rhythmusanalyse durchführen</a:t>
          </a:r>
        </a:p>
      </dsp:txBody>
      <dsp:txXfrm>
        <a:off x="5220543" y="202341"/>
        <a:ext cx="893971" cy="548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9F31-E80F-43F5-B64D-6AF971B3EB4A}">
      <dsp:nvSpPr>
        <dsp:cNvPr id="0" name=""/>
        <dsp:cNvSpPr/>
      </dsp:nvSpPr>
      <dsp:spPr>
        <a:xfrm>
          <a:off x="2993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Leitsymptom Herz Kreislaufstillstand überprüfen</a:t>
          </a:r>
        </a:p>
      </dsp:txBody>
      <dsp:txXfrm>
        <a:off x="20068" y="201204"/>
        <a:ext cx="893971" cy="548826"/>
      </dsp:txXfrm>
    </dsp:sp>
    <dsp:sp modelId="{E98043B8-E5CB-4080-9AEF-42E474BD193D}">
      <dsp:nvSpPr>
        <dsp:cNvPr id="0" name=""/>
        <dsp:cNvSpPr/>
      </dsp:nvSpPr>
      <dsp:spPr>
        <a:xfrm>
          <a:off x="102392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1023927" y="406565"/>
        <a:ext cx="137733" cy="138104"/>
      </dsp:txXfrm>
    </dsp:sp>
    <dsp:sp modelId="{80CCD7E4-379E-46E1-BA4C-C38D8A2DAD9D}">
      <dsp:nvSpPr>
        <dsp:cNvPr id="0" name=""/>
        <dsp:cNvSpPr/>
      </dsp:nvSpPr>
      <dsp:spPr>
        <a:xfrm>
          <a:off x="1302364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CPR starten und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Nachforderung Notarzt</a:t>
          </a:r>
        </a:p>
      </dsp:txBody>
      <dsp:txXfrm>
        <a:off x="1319439" y="201204"/>
        <a:ext cx="893971" cy="548826"/>
      </dsp:txXfrm>
    </dsp:sp>
    <dsp:sp modelId="{15D89CEE-FE1F-4B07-A2BF-C605761D9A53}">
      <dsp:nvSpPr>
        <dsp:cNvPr id="0" name=""/>
        <dsp:cNvSpPr/>
      </dsp:nvSpPr>
      <dsp:spPr>
        <a:xfrm>
          <a:off x="232329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23297" y="406565"/>
        <a:ext cx="137733" cy="138104"/>
      </dsp:txXfrm>
    </dsp:sp>
    <dsp:sp modelId="{680B420B-F80C-48E0-9546-4C6C715DAAFA}">
      <dsp:nvSpPr>
        <dsp:cNvPr id="0" name=""/>
        <dsp:cNvSpPr/>
      </dsp:nvSpPr>
      <dsp:spPr>
        <a:xfrm>
          <a:off x="2601734" y="184129"/>
          <a:ext cx="928121" cy="5829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Defibrillator vorbereiten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2618809" y="201204"/>
        <a:ext cx="893971" cy="548826"/>
      </dsp:txXfrm>
    </dsp:sp>
    <dsp:sp modelId="{3F167558-8A41-4684-8B1C-1E6BF24ACF9D}">
      <dsp:nvSpPr>
        <dsp:cNvPr id="0" name=""/>
        <dsp:cNvSpPr/>
      </dsp:nvSpPr>
      <dsp:spPr>
        <a:xfrm>
          <a:off x="3627148" y="360530"/>
          <a:ext cx="2062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627148" y="406565"/>
        <a:ext cx="144383" cy="138104"/>
      </dsp:txXfrm>
    </dsp:sp>
    <dsp:sp modelId="{B29CD2D2-6BDB-4241-95E0-ECCF309EA956}">
      <dsp:nvSpPr>
        <dsp:cNvPr id="0" name=""/>
        <dsp:cNvSpPr/>
      </dsp:nvSpPr>
      <dsp:spPr>
        <a:xfrm>
          <a:off x="3919028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 err="1">
              <a:solidFill>
                <a:schemeClr val="tx1"/>
              </a:solidFill>
            </a:rPr>
            <a:t>Defi</a:t>
          </a:r>
          <a:r>
            <a:rPr lang="de-DE" sz="800" kern="1200" dirty="0">
              <a:solidFill>
                <a:schemeClr val="tx1"/>
              </a:solidFill>
            </a:rPr>
            <a:t> </a:t>
          </a:r>
          <a:r>
            <a:rPr lang="de-DE" sz="800" kern="1200" dirty="0" err="1">
              <a:solidFill>
                <a:schemeClr val="tx1"/>
              </a:solidFill>
            </a:rPr>
            <a:t>Patchelektroden</a:t>
          </a:r>
          <a:r>
            <a:rPr lang="de-DE" sz="800" kern="1200" dirty="0">
              <a:solidFill>
                <a:schemeClr val="tx1"/>
              </a:solidFill>
            </a:rPr>
            <a:t> anbringen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3936103" y="201204"/>
        <a:ext cx="893971" cy="548826"/>
      </dsp:txXfrm>
    </dsp:sp>
    <dsp:sp modelId="{8F3216A7-EF06-42A2-BA9A-ED054BB8117F}">
      <dsp:nvSpPr>
        <dsp:cNvPr id="0" name=""/>
        <dsp:cNvSpPr/>
      </dsp:nvSpPr>
      <dsp:spPr>
        <a:xfrm rot="3043">
          <a:off x="4936229" y="361104"/>
          <a:ext cx="188848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936229" y="407114"/>
        <a:ext cx="132194" cy="138104"/>
      </dsp:txXfrm>
    </dsp:sp>
    <dsp:sp modelId="{11B84E9C-4575-4E19-A4EF-0D552D5CC405}">
      <dsp:nvSpPr>
        <dsp:cNvPr id="0" name=""/>
        <dsp:cNvSpPr/>
      </dsp:nvSpPr>
      <dsp:spPr>
        <a:xfrm>
          <a:off x="5203468" y="185266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Rhythmusanalyse durchführen</a:t>
          </a:r>
        </a:p>
      </dsp:txBody>
      <dsp:txXfrm>
        <a:off x="5220543" y="202341"/>
        <a:ext cx="893971" cy="548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9F31-E80F-43F5-B64D-6AF971B3EB4A}">
      <dsp:nvSpPr>
        <dsp:cNvPr id="0" name=""/>
        <dsp:cNvSpPr/>
      </dsp:nvSpPr>
      <dsp:spPr>
        <a:xfrm>
          <a:off x="2993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Leitsymptom Herz Kreislaufstillstand überprüfen</a:t>
          </a:r>
        </a:p>
      </dsp:txBody>
      <dsp:txXfrm>
        <a:off x="20068" y="201204"/>
        <a:ext cx="893971" cy="548826"/>
      </dsp:txXfrm>
    </dsp:sp>
    <dsp:sp modelId="{E98043B8-E5CB-4080-9AEF-42E474BD193D}">
      <dsp:nvSpPr>
        <dsp:cNvPr id="0" name=""/>
        <dsp:cNvSpPr/>
      </dsp:nvSpPr>
      <dsp:spPr>
        <a:xfrm>
          <a:off x="102392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1023927" y="406565"/>
        <a:ext cx="137733" cy="138104"/>
      </dsp:txXfrm>
    </dsp:sp>
    <dsp:sp modelId="{80CCD7E4-379E-46E1-BA4C-C38D8A2DAD9D}">
      <dsp:nvSpPr>
        <dsp:cNvPr id="0" name=""/>
        <dsp:cNvSpPr/>
      </dsp:nvSpPr>
      <dsp:spPr>
        <a:xfrm>
          <a:off x="1302364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CPR starten und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Nachforderung Notarzt</a:t>
          </a:r>
        </a:p>
      </dsp:txBody>
      <dsp:txXfrm>
        <a:off x="1319439" y="201204"/>
        <a:ext cx="893971" cy="548826"/>
      </dsp:txXfrm>
    </dsp:sp>
    <dsp:sp modelId="{15D89CEE-FE1F-4B07-A2BF-C605761D9A53}">
      <dsp:nvSpPr>
        <dsp:cNvPr id="0" name=""/>
        <dsp:cNvSpPr/>
      </dsp:nvSpPr>
      <dsp:spPr>
        <a:xfrm>
          <a:off x="232329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23297" y="406565"/>
        <a:ext cx="137733" cy="138104"/>
      </dsp:txXfrm>
    </dsp:sp>
    <dsp:sp modelId="{680B420B-F80C-48E0-9546-4C6C715DAAFA}">
      <dsp:nvSpPr>
        <dsp:cNvPr id="0" name=""/>
        <dsp:cNvSpPr/>
      </dsp:nvSpPr>
      <dsp:spPr>
        <a:xfrm>
          <a:off x="2601734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Defibrillator vorbereiten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2618809" y="201204"/>
        <a:ext cx="893971" cy="548826"/>
      </dsp:txXfrm>
    </dsp:sp>
    <dsp:sp modelId="{3F167558-8A41-4684-8B1C-1E6BF24ACF9D}">
      <dsp:nvSpPr>
        <dsp:cNvPr id="0" name=""/>
        <dsp:cNvSpPr/>
      </dsp:nvSpPr>
      <dsp:spPr>
        <a:xfrm>
          <a:off x="3627148" y="360530"/>
          <a:ext cx="2062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627148" y="406565"/>
        <a:ext cx="144383" cy="138104"/>
      </dsp:txXfrm>
    </dsp:sp>
    <dsp:sp modelId="{B29CD2D2-6BDB-4241-95E0-ECCF309EA956}">
      <dsp:nvSpPr>
        <dsp:cNvPr id="0" name=""/>
        <dsp:cNvSpPr/>
      </dsp:nvSpPr>
      <dsp:spPr>
        <a:xfrm>
          <a:off x="3919028" y="184129"/>
          <a:ext cx="928121" cy="5829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 err="1">
              <a:solidFill>
                <a:schemeClr val="tx1"/>
              </a:solidFill>
            </a:rPr>
            <a:t>Defi</a:t>
          </a:r>
          <a:r>
            <a:rPr lang="de-DE" sz="800" kern="1200" dirty="0">
              <a:solidFill>
                <a:schemeClr val="tx1"/>
              </a:solidFill>
            </a:rPr>
            <a:t> </a:t>
          </a:r>
          <a:r>
            <a:rPr lang="de-DE" sz="800" kern="1200" dirty="0" err="1">
              <a:solidFill>
                <a:schemeClr val="tx1"/>
              </a:solidFill>
            </a:rPr>
            <a:t>Patchelektroden</a:t>
          </a:r>
          <a:r>
            <a:rPr lang="de-DE" sz="800" kern="1200" dirty="0">
              <a:solidFill>
                <a:schemeClr val="tx1"/>
              </a:solidFill>
            </a:rPr>
            <a:t> anbringen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3936103" y="201204"/>
        <a:ext cx="893971" cy="548826"/>
      </dsp:txXfrm>
    </dsp:sp>
    <dsp:sp modelId="{8F3216A7-EF06-42A2-BA9A-ED054BB8117F}">
      <dsp:nvSpPr>
        <dsp:cNvPr id="0" name=""/>
        <dsp:cNvSpPr/>
      </dsp:nvSpPr>
      <dsp:spPr>
        <a:xfrm rot="3043">
          <a:off x="4936229" y="361104"/>
          <a:ext cx="188848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936229" y="407114"/>
        <a:ext cx="132194" cy="138104"/>
      </dsp:txXfrm>
    </dsp:sp>
    <dsp:sp modelId="{11B84E9C-4575-4E19-A4EF-0D552D5CC405}">
      <dsp:nvSpPr>
        <dsp:cNvPr id="0" name=""/>
        <dsp:cNvSpPr/>
      </dsp:nvSpPr>
      <dsp:spPr>
        <a:xfrm>
          <a:off x="5203468" y="185266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Rhythmusanalyse durchführen</a:t>
          </a:r>
        </a:p>
      </dsp:txBody>
      <dsp:txXfrm>
        <a:off x="5220543" y="202341"/>
        <a:ext cx="893971" cy="5488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9F31-E80F-43F5-B64D-6AF971B3EB4A}">
      <dsp:nvSpPr>
        <dsp:cNvPr id="0" name=""/>
        <dsp:cNvSpPr/>
      </dsp:nvSpPr>
      <dsp:spPr>
        <a:xfrm>
          <a:off x="2993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Leitsymptom Herz Kreislaufstillstand überprüfen</a:t>
          </a:r>
        </a:p>
      </dsp:txBody>
      <dsp:txXfrm>
        <a:off x="20068" y="201204"/>
        <a:ext cx="893971" cy="548826"/>
      </dsp:txXfrm>
    </dsp:sp>
    <dsp:sp modelId="{E98043B8-E5CB-4080-9AEF-42E474BD193D}">
      <dsp:nvSpPr>
        <dsp:cNvPr id="0" name=""/>
        <dsp:cNvSpPr/>
      </dsp:nvSpPr>
      <dsp:spPr>
        <a:xfrm>
          <a:off x="102392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1023927" y="406565"/>
        <a:ext cx="137733" cy="138104"/>
      </dsp:txXfrm>
    </dsp:sp>
    <dsp:sp modelId="{80CCD7E4-379E-46E1-BA4C-C38D8A2DAD9D}">
      <dsp:nvSpPr>
        <dsp:cNvPr id="0" name=""/>
        <dsp:cNvSpPr/>
      </dsp:nvSpPr>
      <dsp:spPr>
        <a:xfrm>
          <a:off x="1302364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CPR starten und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Nachforderung Notarzt</a:t>
          </a:r>
        </a:p>
      </dsp:txBody>
      <dsp:txXfrm>
        <a:off x="1319439" y="201204"/>
        <a:ext cx="893971" cy="548826"/>
      </dsp:txXfrm>
    </dsp:sp>
    <dsp:sp modelId="{15D89CEE-FE1F-4B07-A2BF-C605761D9A53}">
      <dsp:nvSpPr>
        <dsp:cNvPr id="0" name=""/>
        <dsp:cNvSpPr/>
      </dsp:nvSpPr>
      <dsp:spPr>
        <a:xfrm>
          <a:off x="232329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23297" y="406565"/>
        <a:ext cx="137733" cy="138104"/>
      </dsp:txXfrm>
    </dsp:sp>
    <dsp:sp modelId="{680B420B-F80C-48E0-9546-4C6C715DAAFA}">
      <dsp:nvSpPr>
        <dsp:cNvPr id="0" name=""/>
        <dsp:cNvSpPr/>
      </dsp:nvSpPr>
      <dsp:spPr>
        <a:xfrm>
          <a:off x="2601734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>
              <a:solidFill>
                <a:schemeClr val="tx1"/>
              </a:solidFill>
            </a:rPr>
            <a:t>Defibrillator vorbereiten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2618809" y="201204"/>
        <a:ext cx="893971" cy="548826"/>
      </dsp:txXfrm>
    </dsp:sp>
    <dsp:sp modelId="{3F167558-8A41-4684-8B1C-1E6BF24ACF9D}">
      <dsp:nvSpPr>
        <dsp:cNvPr id="0" name=""/>
        <dsp:cNvSpPr/>
      </dsp:nvSpPr>
      <dsp:spPr>
        <a:xfrm>
          <a:off x="3627148" y="360530"/>
          <a:ext cx="2062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627148" y="406565"/>
        <a:ext cx="144383" cy="138104"/>
      </dsp:txXfrm>
    </dsp:sp>
    <dsp:sp modelId="{B29CD2D2-6BDB-4241-95E0-ECCF309EA956}">
      <dsp:nvSpPr>
        <dsp:cNvPr id="0" name=""/>
        <dsp:cNvSpPr/>
      </dsp:nvSpPr>
      <dsp:spPr>
        <a:xfrm>
          <a:off x="3919028" y="184129"/>
          <a:ext cx="928121" cy="58297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800" kern="1200" dirty="0" err="1">
              <a:solidFill>
                <a:schemeClr val="tx1"/>
              </a:solidFill>
            </a:rPr>
            <a:t>Defi</a:t>
          </a:r>
          <a:r>
            <a:rPr lang="de-DE" sz="800" kern="1200" dirty="0">
              <a:solidFill>
                <a:schemeClr val="tx1"/>
              </a:solidFill>
            </a:rPr>
            <a:t> </a:t>
          </a:r>
          <a:r>
            <a:rPr lang="de-DE" sz="800" kern="1200" dirty="0" err="1">
              <a:solidFill>
                <a:schemeClr val="tx1"/>
              </a:solidFill>
            </a:rPr>
            <a:t>Patchelektroden</a:t>
          </a:r>
          <a:r>
            <a:rPr lang="de-DE" sz="800" kern="1200" dirty="0">
              <a:solidFill>
                <a:schemeClr val="tx1"/>
              </a:solidFill>
            </a:rPr>
            <a:t> anbringen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3936103" y="201204"/>
        <a:ext cx="893971" cy="548826"/>
      </dsp:txXfrm>
    </dsp:sp>
    <dsp:sp modelId="{8F3216A7-EF06-42A2-BA9A-ED054BB8117F}">
      <dsp:nvSpPr>
        <dsp:cNvPr id="0" name=""/>
        <dsp:cNvSpPr/>
      </dsp:nvSpPr>
      <dsp:spPr>
        <a:xfrm rot="3043">
          <a:off x="4936229" y="361104"/>
          <a:ext cx="188848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936229" y="407114"/>
        <a:ext cx="132194" cy="138104"/>
      </dsp:txXfrm>
    </dsp:sp>
    <dsp:sp modelId="{11B84E9C-4575-4E19-A4EF-0D552D5CC405}">
      <dsp:nvSpPr>
        <dsp:cNvPr id="0" name=""/>
        <dsp:cNvSpPr/>
      </dsp:nvSpPr>
      <dsp:spPr>
        <a:xfrm>
          <a:off x="5203468" y="185266"/>
          <a:ext cx="928121" cy="58297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Rhythmusanalyse durchführen</a:t>
          </a:r>
        </a:p>
      </dsp:txBody>
      <dsp:txXfrm>
        <a:off x="5220543" y="202341"/>
        <a:ext cx="893971" cy="5488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9F31-E80F-43F5-B64D-6AF971B3EB4A}">
      <dsp:nvSpPr>
        <dsp:cNvPr id="0" name=""/>
        <dsp:cNvSpPr/>
      </dsp:nvSpPr>
      <dsp:spPr>
        <a:xfrm>
          <a:off x="2993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Rhythmusanalyse durchführen</a:t>
          </a:r>
        </a:p>
      </dsp:txBody>
      <dsp:txXfrm>
        <a:off x="19303" y="213491"/>
        <a:ext cx="895501" cy="524252"/>
      </dsp:txXfrm>
    </dsp:sp>
    <dsp:sp modelId="{E98043B8-E5CB-4080-9AEF-42E474BD193D}">
      <dsp:nvSpPr>
        <dsp:cNvPr id="0" name=""/>
        <dsp:cNvSpPr/>
      </dsp:nvSpPr>
      <dsp:spPr>
        <a:xfrm>
          <a:off x="102392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1023927" y="406565"/>
        <a:ext cx="137733" cy="138104"/>
      </dsp:txXfrm>
    </dsp:sp>
    <dsp:sp modelId="{80CCD7E4-379E-46E1-BA4C-C38D8A2DAD9D}">
      <dsp:nvSpPr>
        <dsp:cNvPr id="0" name=""/>
        <dsp:cNvSpPr/>
      </dsp:nvSpPr>
      <dsp:spPr>
        <a:xfrm>
          <a:off x="1302364" y="197181"/>
          <a:ext cx="928121" cy="55687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Defibrillation ausführen</a:t>
          </a:r>
        </a:p>
      </dsp:txBody>
      <dsp:txXfrm>
        <a:off x="1318674" y="213491"/>
        <a:ext cx="895501" cy="524252"/>
      </dsp:txXfrm>
    </dsp:sp>
    <dsp:sp modelId="{15D89CEE-FE1F-4B07-A2BF-C605761D9A53}">
      <dsp:nvSpPr>
        <dsp:cNvPr id="0" name=""/>
        <dsp:cNvSpPr/>
      </dsp:nvSpPr>
      <dsp:spPr>
        <a:xfrm>
          <a:off x="232329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23297" y="406565"/>
        <a:ext cx="137733" cy="138104"/>
      </dsp:txXfrm>
    </dsp:sp>
    <dsp:sp modelId="{680B420B-F80C-48E0-9546-4C6C715DAAFA}">
      <dsp:nvSpPr>
        <dsp:cNvPr id="0" name=""/>
        <dsp:cNvSpPr/>
      </dsp:nvSpPr>
      <dsp:spPr>
        <a:xfrm>
          <a:off x="2601734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Durchführung der Herzdruckmassage/ Beatmung</a:t>
          </a:r>
        </a:p>
      </dsp:txBody>
      <dsp:txXfrm>
        <a:off x="2618044" y="213491"/>
        <a:ext cx="895501" cy="524252"/>
      </dsp:txXfrm>
    </dsp:sp>
    <dsp:sp modelId="{3F167558-8A41-4684-8B1C-1E6BF24ACF9D}">
      <dsp:nvSpPr>
        <dsp:cNvPr id="0" name=""/>
        <dsp:cNvSpPr/>
      </dsp:nvSpPr>
      <dsp:spPr>
        <a:xfrm>
          <a:off x="3627148" y="360530"/>
          <a:ext cx="2062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627148" y="406565"/>
        <a:ext cx="144383" cy="138104"/>
      </dsp:txXfrm>
    </dsp:sp>
    <dsp:sp modelId="{B29CD2D2-6BDB-4241-95E0-ECCF309EA956}">
      <dsp:nvSpPr>
        <dsp:cNvPr id="0" name=""/>
        <dsp:cNvSpPr/>
      </dsp:nvSpPr>
      <dsp:spPr>
        <a:xfrm>
          <a:off x="3919028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Nach Zeichen des Lebens suchen</a:t>
          </a:r>
        </a:p>
      </dsp:txBody>
      <dsp:txXfrm>
        <a:off x="3935338" y="213491"/>
        <a:ext cx="895501" cy="524252"/>
      </dsp:txXfrm>
    </dsp:sp>
    <dsp:sp modelId="{8F3216A7-EF06-42A2-BA9A-ED054BB8117F}">
      <dsp:nvSpPr>
        <dsp:cNvPr id="0" name=""/>
        <dsp:cNvSpPr/>
      </dsp:nvSpPr>
      <dsp:spPr>
        <a:xfrm rot="2906">
          <a:off x="4936229" y="361078"/>
          <a:ext cx="188848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936229" y="407089"/>
        <a:ext cx="132194" cy="138104"/>
      </dsp:txXfrm>
    </dsp:sp>
    <dsp:sp modelId="{11B84E9C-4575-4E19-A4EF-0D552D5CC405}">
      <dsp:nvSpPr>
        <dsp:cNvPr id="0" name=""/>
        <dsp:cNvSpPr/>
      </dsp:nvSpPr>
      <dsp:spPr>
        <a:xfrm>
          <a:off x="5203468" y="198267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5219778" y="214577"/>
        <a:ext cx="895501" cy="524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9F31-E80F-43F5-B64D-6AF971B3EB4A}">
      <dsp:nvSpPr>
        <dsp:cNvPr id="0" name=""/>
        <dsp:cNvSpPr/>
      </dsp:nvSpPr>
      <dsp:spPr>
        <a:xfrm>
          <a:off x="2993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Rhythmusanalyse durchführen</a:t>
          </a:r>
        </a:p>
      </dsp:txBody>
      <dsp:txXfrm>
        <a:off x="19303" y="213491"/>
        <a:ext cx="895501" cy="524252"/>
      </dsp:txXfrm>
    </dsp:sp>
    <dsp:sp modelId="{E98043B8-E5CB-4080-9AEF-42E474BD193D}">
      <dsp:nvSpPr>
        <dsp:cNvPr id="0" name=""/>
        <dsp:cNvSpPr/>
      </dsp:nvSpPr>
      <dsp:spPr>
        <a:xfrm>
          <a:off x="102392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1023927" y="406565"/>
        <a:ext cx="137733" cy="138104"/>
      </dsp:txXfrm>
    </dsp:sp>
    <dsp:sp modelId="{80CCD7E4-379E-46E1-BA4C-C38D8A2DAD9D}">
      <dsp:nvSpPr>
        <dsp:cNvPr id="0" name=""/>
        <dsp:cNvSpPr/>
      </dsp:nvSpPr>
      <dsp:spPr>
        <a:xfrm>
          <a:off x="1302364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Defibrillation ausführen</a:t>
          </a:r>
        </a:p>
      </dsp:txBody>
      <dsp:txXfrm>
        <a:off x="1318674" y="213491"/>
        <a:ext cx="895501" cy="524252"/>
      </dsp:txXfrm>
    </dsp:sp>
    <dsp:sp modelId="{15D89CEE-FE1F-4B07-A2BF-C605761D9A53}">
      <dsp:nvSpPr>
        <dsp:cNvPr id="0" name=""/>
        <dsp:cNvSpPr/>
      </dsp:nvSpPr>
      <dsp:spPr>
        <a:xfrm>
          <a:off x="232329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23297" y="406565"/>
        <a:ext cx="137733" cy="138104"/>
      </dsp:txXfrm>
    </dsp:sp>
    <dsp:sp modelId="{680B420B-F80C-48E0-9546-4C6C715DAAFA}">
      <dsp:nvSpPr>
        <dsp:cNvPr id="0" name=""/>
        <dsp:cNvSpPr/>
      </dsp:nvSpPr>
      <dsp:spPr>
        <a:xfrm>
          <a:off x="2601734" y="197181"/>
          <a:ext cx="928121" cy="55687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Durchführung der Herzdruckmassage/ Beatmung</a:t>
          </a:r>
        </a:p>
      </dsp:txBody>
      <dsp:txXfrm>
        <a:off x="2618044" y="213491"/>
        <a:ext cx="895501" cy="524252"/>
      </dsp:txXfrm>
    </dsp:sp>
    <dsp:sp modelId="{3F167558-8A41-4684-8B1C-1E6BF24ACF9D}">
      <dsp:nvSpPr>
        <dsp:cNvPr id="0" name=""/>
        <dsp:cNvSpPr/>
      </dsp:nvSpPr>
      <dsp:spPr>
        <a:xfrm>
          <a:off x="3627148" y="360530"/>
          <a:ext cx="2062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627148" y="406565"/>
        <a:ext cx="144383" cy="138104"/>
      </dsp:txXfrm>
    </dsp:sp>
    <dsp:sp modelId="{B29CD2D2-6BDB-4241-95E0-ECCF309EA956}">
      <dsp:nvSpPr>
        <dsp:cNvPr id="0" name=""/>
        <dsp:cNvSpPr/>
      </dsp:nvSpPr>
      <dsp:spPr>
        <a:xfrm>
          <a:off x="3919028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Nach Zeichen des Lebens suchen</a:t>
          </a:r>
        </a:p>
      </dsp:txBody>
      <dsp:txXfrm>
        <a:off x="3935338" y="213491"/>
        <a:ext cx="895501" cy="524252"/>
      </dsp:txXfrm>
    </dsp:sp>
    <dsp:sp modelId="{8F3216A7-EF06-42A2-BA9A-ED054BB8117F}">
      <dsp:nvSpPr>
        <dsp:cNvPr id="0" name=""/>
        <dsp:cNvSpPr/>
      </dsp:nvSpPr>
      <dsp:spPr>
        <a:xfrm rot="2906">
          <a:off x="4936229" y="361078"/>
          <a:ext cx="188848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936229" y="407089"/>
        <a:ext cx="132194" cy="138104"/>
      </dsp:txXfrm>
    </dsp:sp>
    <dsp:sp modelId="{11B84E9C-4575-4E19-A4EF-0D552D5CC405}">
      <dsp:nvSpPr>
        <dsp:cNvPr id="0" name=""/>
        <dsp:cNvSpPr/>
      </dsp:nvSpPr>
      <dsp:spPr>
        <a:xfrm>
          <a:off x="5203468" y="198267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5219778" y="214577"/>
        <a:ext cx="895501" cy="5242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29F31-E80F-43F5-B64D-6AF971B3EB4A}">
      <dsp:nvSpPr>
        <dsp:cNvPr id="0" name=""/>
        <dsp:cNvSpPr/>
      </dsp:nvSpPr>
      <dsp:spPr>
        <a:xfrm>
          <a:off x="2993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Rhythmusanalyse durchführen</a:t>
          </a:r>
        </a:p>
      </dsp:txBody>
      <dsp:txXfrm>
        <a:off x="19303" y="213491"/>
        <a:ext cx="895501" cy="524252"/>
      </dsp:txXfrm>
    </dsp:sp>
    <dsp:sp modelId="{E98043B8-E5CB-4080-9AEF-42E474BD193D}">
      <dsp:nvSpPr>
        <dsp:cNvPr id="0" name=""/>
        <dsp:cNvSpPr/>
      </dsp:nvSpPr>
      <dsp:spPr>
        <a:xfrm>
          <a:off x="102392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1023927" y="406565"/>
        <a:ext cx="137733" cy="138104"/>
      </dsp:txXfrm>
    </dsp:sp>
    <dsp:sp modelId="{80CCD7E4-379E-46E1-BA4C-C38D8A2DAD9D}">
      <dsp:nvSpPr>
        <dsp:cNvPr id="0" name=""/>
        <dsp:cNvSpPr/>
      </dsp:nvSpPr>
      <dsp:spPr>
        <a:xfrm>
          <a:off x="1302364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Defibrillation ausführen</a:t>
          </a:r>
        </a:p>
      </dsp:txBody>
      <dsp:txXfrm>
        <a:off x="1318674" y="213491"/>
        <a:ext cx="895501" cy="524252"/>
      </dsp:txXfrm>
    </dsp:sp>
    <dsp:sp modelId="{15D89CEE-FE1F-4B07-A2BF-C605761D9A53}">
      <dsp:nvSpPr>
        <dsp:cNvPr id="0" name=""/>
        <dsp:cNvSpPr/>
      </dsp:nvSpPr>
      <dsp:spPr>
        <a:xfrm>
          <a:off x="2323297" y="360530"/>
          <a:ext cx="1967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23297" y="406565"/>
        <a:ext cx="137733" cy="138104"/>
      </dsp:txXfrm>
    </dsp:sp>
    <dsp:sp modelId="{680B420B-F80C-48E0-9546-4C6C715DAAFA}">
      <dsp:nvSpPr>
        <dsp:cNvPr id="0" name=""/>
        <dsp:cNvSpPr/>
      </dsp:nvSpPr>
      <dsp:spPr>
        <a:xfrm>
          <a:off x="2601734" y="197181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Durchführung der Herzdruckmassage/ Beatmung</a:t>
          </a:r>
        </a:p>
      </dsp:txBody>
      <dsp:txXfrm>
        <a:off x="2618044" y="213491"/>
        <a:ext cx="895501" cy="524252"/>
      </dsp:txXfrm>
    </dsp:sp>
    <dsp:sp modelId="{3F167558-8A41-4684-8B1C-1E6BF24ACF9D}">
      <dsp:nvSpPr>
        <dsp:cNvPr id="0" name=""/>
        <dsp:cNvSpPr/>
      </dsp:nvSpPr>
      <dsp:spPr>
        <a:xfrm>
          <a:off x="3627148" y="360530"/>
          <a:ext cx="206261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627148" y="406565"/>
        <a:ext cx="144383" cy="138104"/>
      </dsp:txXfrm>
    </dsp:sp>
    <dsp:sp modelId="{B29CD2D2-6BDB-4241-95E0-ECCF309EA956}">
      <dsp:nvSpPr>
        <dsp:cNvPr id="0" name=""/>
        <dsp:cNvSpPr/>
      </dsp:nvSpPr>
      <dsp:spPr>
        <a:xfrm>
          <a:off x="3919028" y="197181"/>
          <a:ext cx="928121" cy="55687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Nach Zeichen des Lebens suchen</a:t>
          </a:r>
        </a:p>
      </dsp:txBody>
      <dsp:txXfrm>
        <a:off x="3935338" y="213491"/>
        <a:ext cx="895501" cy="524252"/>
      </dsp:txXfrm>
    </dsp:sp>
    <dsp:sp modelId="{8F3216A7-EF06-42A2-BA9A-ED054BB8117F}">
      <dsp:nvSpPr>
        <dsp:cNvPr id="0" name=""/>
        <dsp:cNvSpPr/>
      </dsp:nvSpPr>
      <dsp:spPr>
        <a:xfrm rot="2906">
          <a:off x="4936229" y="361078"/>
          <a:ext cx="188848" cy="230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936229" y="407089"/>
        <a:ext cx="132194" cy="138104"/>
      </dsp:txXfrm>
    </dsp:sp>
    <dsp:sp modelId="{11B84E9C-4575-4E19-A4EF-0D552D5CC405}">
      <dsp:nvSpPr>
        <dsp:cNvPr id="0" name=""/>
        <dsp:cNvSpPr/>
      </dsp:nvSpPr>
      <dsp:spPr>
        <a:xfrm>
          <a:off x="5203468" y="198267"/>
          <a:ext cx="928121" cy="55687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>
            <a:solidFill>
              <a:schemeClr val="tx1"/>
            </a:solidFill>
          </a:endParaRPr>
        </a:p>
      </dsp:txBody>
      <dsp:txXfrm>
        <a:off x="5219778" y="214577"/>
        <a:ext cx="895501" cy="52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0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34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44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5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1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5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45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9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7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EDEE-B124-4E08-8DF2-9A88927F5D96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89A9-DB7E-4AC6-B32B-E2BA2C9DB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8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SUC Algorithmus CPR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37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b="10636"/>
          <a:stretch/>
        </p:blipFill>
        <p:spPr>
          <a:xfrm>
            <a:off x="1320111" y="777400"/>
            <a:ext cx="6206855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TextBox 4"/>
          <p:cNvSpPr txBox="1"/>
          <p:nvPr/>
        </p:nvSpPr>
        <p:spPr>
          <a:xfrm>
            <a:off x="2842390" y="1041370"/>
            <a:ext cx="330517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Cardio-</a:t>
            </a:r>
            <a:r>
              <a:rPr lang="en-US" sz="1200" dirty="0" err="1">
                <a:solidFill>
                  <a:schemeClr val="bg1"/>
                </a:solidFill>
              </a:rPr>
              <a:t>Pulmonale</a:t>
            </a:r>
            <a:r>
              <a:rPr lang="en-US" sz="1200" dirty="0">
                <a:solidFill>
                  <a:schemeClr val="bg1"/>
                </a:solidFill>
              </a:rPr>
              <a:t> Reanimation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987" y="3686480"/>
            <a:ext cx="2393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Mykardinfarkt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81418" y="1610693"/>
            <a:ext cx="1827120" cy="18640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"/>
          <p:cNvSpPr/>
          <p:nvPr/>
        </p:nvSpPr>
        <p:spPr>
          <a:xfrm>
            <a:off x="1560898" y="1499978"/>
            <a:ext cx="5417763" cy="2785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490559" y="2098846"/>
            <a:ext cx="56811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Leitsymptom Herz Kreislaufstillstand überprüfen</a:t>
            </a:r>
          </a:p>
          <a:p>
            <a:endParaRPr lang="de-DE" sz="1600" b="1" dirty="0"/>
          </a:p>
          <a:p>
            <a:r>
              <a:rPr lang="de-DE" sz="1600" b="1" dirty="0"/>
              <a:t>Patientenzustand: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Bewusstloser Patient ohne normale Atmung, ohne Lebenszeichen?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089027" y="4872511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JA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667692" y="4871174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Nein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891439" y="848707"/>
            <a:ext cx="72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b="1" dirty="0"/>
              <a:t>Ja</a:t>
            </a:r>
            <a:r>
              <a:rPr lang="de-DE" dirty="0"/>
              <a:t> dann Folie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b="1" dirty="0"/>
              <a:t>Nein  </a:t>
            </a:r>
            <a:r>
              <a:rPr lang="de-DE" dirty="0"/>
              <a:t>dann </a:t>
            </a:r>
            <a:r>
              <a:rPr lang="de-DE" dirty="0" smtClean="0"/>
              <a:t>Start </a:t>
            </a:r>
            <a:r>
              <a:rPr lang="de-DE" dirty="0" err="1" smtClean="0"/>
              <a:t>Algo</a:t>
            </a:r>
            <a:r>
              <a:rPr lang="de-DE" dirty="0" smtClean="0"/>
              <a:t>: </a:t>
            </a:r>
            <a:r>
              <a:rPr lang="de-DE" dirty="0" smtClean="0"/>
              <a:t>Standardisierte Untersuchung und Behandlung des Pat.</a:t>
            </a:r>
            <a:endParaRPr lang="de-DE" dirty="0"/>
          </a:p>
        </p:txBody>
      </p:sp>
      <p:graphicFrame>
        <p:nvGraphicFramePr>
          <p:cNvPr id="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807164"/>
              </p:ext>
            </p:extLst>
          </p:nvPr>
        </p:nvGraphicFramePr>
        <p:xfrm>
          <a:off x="1357743" y="1224330"/>
          <a:ext cx="6131590" cy="95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5659088" y="4235586"/>
            <a:ext cx="186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Bewusstloser Patient ohne normale Atmung, ohne Lebenszeichen?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6848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b="10636"/>
          <a:stretch/>
        </p:blipFill>
        <p:spPr>
          <a:xfrm>
            <a:off x="1320112" y="777400"/>
            <a:ext cx="6206855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TextBox 4"/>
          <p:cNvSpPr txBox="1"/>
          <p:nvPr/>
        </p:nvSpPr>
        <p:spPr>
          <a:xfrm>
            <a:off x="2842390" y="1041370"/>
            <a:ext cx="330517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Cardio-</a:t>
            </a:r>
            <a:r>
              <a:rPr lang="en-US" sz="1200" dirty="0" err="1">
                <a:solidFill>
                  <a:schemeClr val="bg1"/>
                </a:solidFill>
              </a:rPr>
              <a:t>Pulmonale</a:t>
            </a:r>
            <a:r>
              <a:rPr lang="en-US" sz="1200" dirty="0">
                <a:solidFill>
                  <a:schemeClr val="bg1"/>
                </a:solidFill>
              </a:rPr>
              <a:t> Reanimation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987" y="3686480"/>
            <a:ext cx="2393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Mykardinfarkt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81418" y="1610693"/>
            <a:ext cx="1827120" cy="18640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"/>
          <p:cNvSpPr/>
          <p:nvPr/>
        </p:nvSpPr>
        <p:spPr>
          <a:xfrm>
            <a:off x="1490559" y="1499978"/>
            <a:ext cx="5417763" cy="2785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853994"/>
              </p:ext>
            </p:extLst>
          </p:nvPr>
        </p:nvGraphicFramePr>
        <p:xfrm>
          <a:off x="1342146" y="1239504"/>
          <a:ext cx="6131590" cy="95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490559" y="2098846"/>
            <a:ext cx="5681133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CPR starten und Nachforderung Notarzt</a:t>
            </a:r>
          </a:p>
          <a:p>
            <a:endParaRPr lang="de-DE" sz="1600" b="1" dirty="0"/>
          </a:p>
          <a:p>
            <a:r>
              <a:rPr lang="de-DE" sz="1600" b="1" dirty="0"/>
              <a:t>Start der </a:t>
            </a:r>
            <a:r>
              <a:rPr lang="de-DE" sz="1600" b="1" dirty="0" err="1"/>
              <a:t>Cardiopulmonalen</a:t>
            </a:r>
            <a:r>
              <a:rPr lang="de-DE" sz="1600" b="1" dirty="0"/>
              <a:t> Reanimation: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Kontinuierliche, tiefe und gleichmäßige Herzdruckmassage durchführen bis zur ersten Rhythmusanalyse im Wechsel mit Beatmungen im Verhältnis 30:2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NA Nachforderung zeitnah (parallel)</a:t>
            </a:r>
          </a:p>
          <a:p>
            <a:endParaRPr lang="de-DE" sz="1600" dirty="0"/>
          </a:p>
          <a:p>
            <a:r>
              <a:rPr lang="de-DE" sz="1600" b="1" dirty="0"/>
              <a:t>Herzdruckmassage: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Druckpunkt Mitte Brustkorb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5-6 cm tief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100-120 Kompressionen /Minute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Gute Entlastung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r>
              <a:rPr lang="de-DE" sz="1600" b="1" dirty="0"/>
              <a:t>Beatmung: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Atemhub</a:t>
            </a:r>
            <a:r>
              <a:rPr lang="de-DE" sz="1600" dirty="0"/>
              <a:t> </a:t>
            </a:r>
            <a:r>
              <a:rPr lang="de-DE" sz="1600" dirty="0" err="1"/>
              <a:t>ca</a:t>
            </a:r>
            <a:r>
              <a:rPr lang="de-DE" sz="1600" dirty="0"/>
              <a:t> 400-500ml (Erwachsener), Thorax hebt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Pro </a:t>
            </a:r>
            <a:r>
              <a:rPr lang="de-DE" sz="1600" dirty="0" err="1"/>
              <a:t>Atemhub</a:t>
            </a:r>
            <a:r>
              <a:rPr lang="de-DE" sz="1600" dirty="0"/>
              <a:t> ca. 1 </a:t>
            </a:r>
            <a:r>
              <a:rPr lang="de-DE" sz="1600" dirty="0" err="1"/>
              <a:t>sek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Im Verhältnis 30:2 mit </a:t>
            </a:r>
            <a:r>
              <a:rPr lang="de-DE" sz="1600" dirty="0" smtClean="0"/>
              <a:t>Herzdruckmassagen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Beachte: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Atemwegssicherung im Verlauf qualifikations- und Situationsabhängig!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Priorität: BLS/ ggf. DEFI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Gefäßzugang qualifikations- und Situationsabhängig!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ROSC: regionale Zuweisungsstrategie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Ggf. PCI (</a:t>
            </a:r>
            <a:r>
              <a:rPr lang="de-DE" sz="1600" dirty="0" err="1"/>
              <a:t>Herzkatheterlabor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Voranmeldung!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Sondersituation: Transport unter laufender CPR, ggf. Einsatz </a:t>
            </a:r>
            <a:r>
              <a:rPr lang="de-DE" sz="1600" dirty="0" err="1"/>
              <a:t>mech</a:t>
            </a:r>
            <a:r>
              <a:rPr lang="de-DE" sz="1600" dirty="0"/>
              <a:t>. </a:t>
            </a:r>
            <a:r>
              <a:rPr lang="de-DE" sz="1600" dirty="0" err="1"/>
              <a:t>Thoraxkompressionssysteme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CPR- Abbruch nur durch 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7891439" y="848707"/>
            <a:ext cx="72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Zusatzinfo</a:t>
            </a:r>
            <a:r>
              <a:rPr lang="de-DE" dirty="0"/>
              <a:t>: Dokument </a:t>
            </a:r>
            <a:r>
              <a:rPr lang="de-DE" dirty="0" err="1"/>
              <a:t>Roessler</a:t>
            </a:r>
            <a:r>
              <a:rPr lang="de-DE" dirty="0"/>
              <a:t> Nachforderung 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Zusatzinfo : Dokument Weinmann </a:t>
            </a:r>
            <a:r>
              <a:rPr lang="de-DE" dirty="0" err="1"/>
              <a:t>EasyCPR</a:t>
            </a:r>
            <a:r>
              <a:rPr lang="de-DE" dirty="0"/>
              <a:t>  Bedienungsanleitung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Zusatzinfo: Dokument CPR 2015 ÄLRD</a:t>
            </a:r>
          </a:p>
        </p:txBody>
      </p:sp>
    </p:spTree>
    <p:extLst>
      <p:ext uri="{BB962C8B-B14F-4D97-AF65-F5344CB8AC3E}">
        <p14:creationId xmlns:p14="http://schemas.microsoft.com/office/powerpoint/2010/main" val="7616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b="10636"/>
          <a:stretch/>
        </p:blipFill>
        <p:spPr>
          <a:xfrm>
            <a:off x="1320112" y="777400"/>
            <a:ext cx="6206855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TextBox 4"/>
          <p:cNvSpPr txBox="1"/>
          <p:nvPr/>
        </p:nvSpPr>
        <p:spPr>
          <a:xfrm>
            <a:off x="2842390" y="1041370"/>
            <a:ext cx="330517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Cardio-</a:t>
            </a:r>
            <a:r>
              <a:rPr lang="en-US" sz="1200" dirty="0" err="1">
                <a:solidFill>
                  <a:schemeClr val="bg1"/>
                </a:solidFill>
              </a:rPr>
              <a:t>Pulmonale</a:t>
            </a:r>
            <a:r>
              <a:rPr lang="en-US" sz="1200" dirty="0">
                <a:solidFill>
                  <a:schemeClr val="bg1"/>
                </a:solidFill>
              </a:rPr>
              <a:t> Reanimation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987" y="3686480"/>
            <a:ext cx="2393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Mykardinfarkt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81418" y="1610693"/>
            <a:ext cx="1827120" cy="18640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"/>
          <p:cNvSpPr/>
          <p:nvPr/>
        </p:nvSpPr>
        <p:spPr>
          <a:xfrm>
            <a:off x="1490559" y="1499978"/>
            <a:ext cx="5417763" cy="2785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615230"/>
              </p:ext>
            </p:extLst>
          </p:nvPr>
        </p:nvGraphicFramePr>
        <p:xfrm>
          <a:off x="1342146" y="1239504"/>
          <a:ext cx="6131590" cy="95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490558" y="2098846"/>
            <a:ext cx="5681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Defibrillator vorbereiten</a:t>
            </a:r>
          </a:p>
          <a:p>
            <a:endParaRPr lang="de-DE" b="1" dirty="0"/>
          </a:p>
          <a:p>
            <a:endParaRPr lang="de-DE" b="1" dirty="0"/>
          </a:p>
          <a:p>
            <a:endParaRPr lang="de-DE" sz="16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7891439" y="848707"/>
            <a:ext cx="72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b="1" dirty="0"/>
              <a:t>Weiter</a:t>
            </a:r>
            <a:r>
              <a:rPr lang="de-DE" dirty="0"/>
              <a:t> dann Folie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Zusatzinfo: Bedienungsanleitung </a:t>
            </a:r>
            <a:r>
              <a:rPr lang="de-DE" dirty="0" err="1"/>
              <a:t>Corpuls</a:t>
            </a:r>
            <a:r>
              <a:rPr lang="de-DE" dirty="0"/>
              <a:t> </a:t>
            </a:r>
            <a:r>
              <a:rPr lang="de-DE" dirty="0" smtClean="0"/>
              <a:t>C3, Seite 57 ff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Zusatzinfo: Dokument CPR 2015 ÄLRD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8" t="16285" r="5329" b="6576"/>
          <a:stretch/>
        </p:blipFill>
        <p:spPr bwMode="auto">
          <a:xfrm>
            <a:off x="1490558" y="2431213"/>
            <a:ext cx="1758462" cy="22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637315" y="2431214"/>
            <a:ext cx="38896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600" b="1" dirty="0" err="1"/>
              <a:t>Corpuls</a:t>
            </a:r>
            <a:r>
              <a:rPr lang="de-DE" sz="1600" b="1" dirty="0"/>
              <a:t> 3 </a:t>
            </a:r>
            <a:r>
              <a:rPr lang="de-DE" sz="1600" b="1" dirty="0" smtClean="0"/>
              <a:t>Einschalten</a:t>
            </a:r>
            <a:endParaRPr lang="de-DE" sz="1600" b="1" dirty="0"/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/>
              <a:t>AED M</a:t>
            </a:r>
            <a:r>
              <a:rPr lang="de-DE" sz="1600" b="1" dirty="0" smtClean="0"/>
              <a:t>odus wählen</a:t>
            </a:r>
          </a:p>
          <a:p>
            <a:pPr marL="342900" indent="-342900">
              <a:buFont typeface="+mj-lt"/>
              <a:buAutoNum type="arabicPeriod"/>
            </a:pPr>
            <a:endParaRPr lang="de-DE" sz="1600" b="1" dirty="0" smtClean="0"/>
          </a:p>
          <a:p>
            <a:r>
              <a:rPr lang="de-DE" sz="1600" b="1" dirty="0" smtClean="0"/>
              <a:t>Beachte:</a:t>
            </a:r>
            <a:r>
              <a:rPr lang="de-DE" sz="1600" dirty="0" smtClean="0"/>
              <a:t> ggf. im  manuellem Modus Energiewahl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smtClean="0"/>
              <a:t>150</a:t>
            </a:r>
            <a:r>
              <a:rPr lang="de-DE" sz="1600" dirty="0" smtClean="0"/>
              <a:t> – (200) Joule </a:t>
            </a:r>
            <a:r>
              <a:rPr lang="de-DE" sz="1600" dirty="0" err="1" smtClean="0"/>
              <a:t>biphasisch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360 </a:t>
            </a:r>
            <a:r>
              <a:rPr lang="de-DE" sz="1600" dirty="0" smtClean="0"/>
              <a:t>Joule </a:t>
            </a:r>
            <a:r>
              <a:rPr lang="de-DE" sz="1600" dirty="0" err="1" smtClean="0"/>
              <a:t>monophasisch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Kinder 4Joule/</a:t>
            </a:r>
            <a:r>
              <a:rPr lang="de-DE" sz="1600" dirty="0" err="1" smtClean="0"/>
              <a:t>kgKG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Herzdruckmassage nicht unterbrechen!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Teameinteilung!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Aufgaben verteilen!</a:t>
            </a:r>
          </a:p>
          <a:p>
            <a:endParaRPr lang="de-DE" sz="1600" dirty="0"/>
          </a:p>
        </p:txBody>
      </p:sp>
      <p:cxnSp>
        <p:nvCxnSpPr>
          <p:cNvPr id="4" name="Gerade Verbindung mit Pfeil 3"/>
          <p:cNvCxnSpPr>
            <a:cxnSpLocks/>
          </p:cNvCxnSpPr>
          <p:nvPr/>
        </p:nvCxnSpPr>
        <p:spPr>
          <a:xfrm flipH="1">
            <a:off x="2943507" y="2610338"/>
            <a:ext cx="760985" cy="1507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</p:cNvCxnSpPr>
          <p:nvPr/>
        </p:nvCxnSpPr>
        <p:spPr>
          <a:xfrm flipH="1">
            <a:off x="2793699" y="2836985"/>
            <a:ext cx="910642" cy="1383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b="10636"/>
          <a:stretch/>
        </p:blipFill>
        <p:spPr>
          <a:xfrm>
            <a:off x="1320112" y="777400"/>
            <a:ext cx="6206855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TextBox 4"/>
          <p:cNvSpPr txBox="1"/>
          <p:nvPr/>
        </p:nvSpPr>
        <p:spPr>
          <a:xfrm>
            <a:off x="2842390" y="1041370"/>
            <a:ext cx="330517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Cardio-</a:t>
            </a:r>
            <a:r>
              <a:rPr lang="en-US" sz="1200" dirty="0" err="1">
                <a:solidFill>
                  <a:schemeClr val="bg1"/>
                </a:solidFill>
              </a:rPr>
              <a:t>Pulmonale</a:t>
            </a:r>
            <a:r>
              <a:rPr lang="en-US" sz="1200" dirty="0">
                <a:solidFill>
                  <a:schemeClr val="bg1"/>
                </a:solidFill>
              </a:rPr>
              <a:t> Reanimation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987" y="3686480"/>
            <a:ext cx="2393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Mykardinfarkt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81418" y="1610693"/>
            <a:ext cx="1827120" cy="18640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"/>
          <p:cNvSpPr/>
          <p:nvPr/>
        </p:nvSpPr>
        <p:spPr>
          <a:xfrm>
            <a:off x="1490559" y="1499978"/>
            <a:ext cx="5417763" cy="2785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731968"/>
              </p:ext>
            </p:extLst>
          </p:nvPr>
        </p:nvGraphicFramePr>
        <p:xfrm>
          <a:off x="1342146" y="1239504"/>
          <a:ext cx="6131590" cy="95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490559" y="2098846"/>
            <a:ext cx="56811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Defi</a:t>
            </a:r>
            <a:r>
              <a:rPr lang="de-DE" b="1" dirty="0"/>
              <a:t> </a:t>
            </a:r>
            <a:r>
              <a:rPr lang="de-DE" b="1" dirty="0" err="1"/>
              <a:t>Patchelektroden</a:t>
            </a:r>
            <a:r>
              <a:rPr lang="de-DE" b="1" dirty="0"/>
              <a:t> anbringen</a:t>
            </a:r>
          </a:p>
          <a:p>
            <a:endParaRPr lang="de-DE" sz="16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7891439" y="848707"/>
            <a:ext cx="727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ja dann Folie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Nein dann Folie 4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Zusatzinfo</a:t>
            </a:r>
            <a:r>
              <a:rPr lang="de-DE" dirty="0"/>
              <a:t>: Bedienungsanleitung </a:t>
            </a:r>
            <a:r>
              <a:rPr lang="de-DE" dirty="0" err="1"/>
              <a:t>Corpuls</a:t>
            </a:r>
            <a:r>
              <a:rPr lang="de-DE" dirty="0"/>
              <a:t> </a:t>
            </a:r>
            <a:r>
              <a:rPr lang="de-DE" dirty="0" smtClean="0"/>
              <a:t>C3, Seite 80 ff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Zusatzinfo: Dokument CPR 2015 ÄLRD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2" y="2419053"/>
            <a:ext cx="2656210" cy="290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087156" y="2542731"/>
            <a:ext cx="3344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Wenn nötig Haut rasieren/reinigen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Alternative Klebeposition bei Schrittmacheraggregat oder Kindern berücksichtigen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Lufteinschlüsse unter den Klebeelektroden vermeiden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253633" y="4802172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JA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822522" y="4802172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Nein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955323" y="4371285"/>
            <a:ext cx="1656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 smtClean="0"/>
              <a:t>Defi</a:t>
            </a:r>
            <a:r>
              <a:rPr lang="de-DE" sz="1100" b="1" dirty="0" smtClean="0"/>
              <a:t> bereit zur Rhythmusanalyse?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108783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b="10636"/>
          <a:stretch/>
        </p:blipFill>
        <p:spPr>
          <a:xfrm>
            <a:off x="1320112" y="777400"/>
            <a:ext cx="6206855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TextBox 4"/>
          <p:cNvSpPr txBox="1"/>
          <p:nvPr/>
        </p:nvSpPr>
        <p:spPr>
          <a:xfrm>
            <a:off x="2842390" y="1041370"/>
            <a:ext cx="330517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Cardio-</a:t>
            </a:r>
            <a:r>
              <a:rPr lang="en-US" sz="1200" dirty="0" err="1">
                <a:solidFill>
                  <a:schemeClr val="bg1"/>
                </a:solidFill>
              </a:rPr>
              <a:t>Pulmonale</a:t>
            </a:r>
            <a:r>
              <a:rPr lang="en-US" sz="1200" dirty="0">
                <a:solidFill>
                  <a:schemeClr val="bg1"/>
                </a:solidFill>
              </a:rPr>
              <a:t> Reanimation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987" y="3686480"/>
            <a:ext cx="2393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Mykardinfarkt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81418" y="1610693"/>
            <a:ext cx="1827120" cy="18640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"/>
          <p:cNvSpPr/>
          <p:nvPr/>
        </p:nvSpPr>
        <p:spPr>
          <a:xfrm>
            <a:off x="1490559" y="1499978"/>
            <a:ext cx="5417763" cy="2785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443602"/>
              </p:ext>
            </p:extLst>
          </p:nvPr>
        </p:nvGraphicFramePr>
        <p:xfrm>
          <a:off x="1342146" y="1239504"/>
          <a:ext cx="6131590" cy="95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490559" y="2098846"/>
            <a:ext cx="56811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Rhythmusanalyse </a:t>
            </a:r>
            <a:r>
              <a:rPr lang="de-DE" b="1" dirty="0" smtClean="0"/>
              <a:t>durchführen</a:t>
            </a:r>
          </a:p>
          <a:p>
            <a:endParaRPr lang="de-DE" b="1" dirty="0"/>
          </a:p>
          <a:p>
            <a:r>
              <a:rPr lang="de-DE" sz="1600" b="1" dirty="0" smtClean="0"/>
              <a:t>Im AED Modus Taste „Analyse“  drücken</a:t>
            </a:r>
          </a:p>
          <a:p>
            <a:endParaRPr lang="de-DE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Während Analyse Erschütterungen und Vibrationen vermeiden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Patienten nicht berühren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Künstliche Beatmung kurzfristig unterbrechen</a:t>
            </a:r>
          </a:p>
          <a:p>
            <a:endParaRPr lang="de-DE" sz="1600" dirty="0" smtClean="0"/>
          </a:p>
          <a:p>
            <a:r>
              <a:rPr lang="de-DE" sz="1600" b="1" dirty="0" smtClean="0"/>
              <a:t>Manueller Modus: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Rhythmus analysieren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Defibrillierbare</a:t>
            </a:r>
            <a:r>
              <a:rPr lang="de-DE" sz="1600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Kammerflimmern (KF)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Pulslose</a:t>
            </a:r>
            <a:r>
              <a:rPr lang="de-DE" sz="1600" dirty="0" smtClean="0"/>
              <a:t> Ventrikuläre Tachykardie(PVT)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Nicht </a:t>
            </a:r>
            <a:r>
              <a:rPr lang="de-DE" sz="1600" dirty="0" err="1" smtClean="0"/>
              <a:t>defibrillierbare</a:t>
            </a:r>
            <a:r>
              <a:rPr lang="de-DE" sz="1600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Asystolie</a:t>
            </a:r>
            <a:r>
              <a:rPr lang="de-DE" sz="1600" dirty="0" smtClean="0"/>
              <a:t>(ASY)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pulslose</a:t>
            </a:r>
            <a:r>
              <a:rPr lang="de-DE" sz="1600" dirty="0" smtClean="0"/>
              <a:t> Elektrische Aktivität (PEA)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253633" y="4802172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JA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6822522" y="4802172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Nein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55323" y="4371285"/>
            <a:ext cx="1656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 smtClean="0"/>
              <a:t>Defibrillierbarer</a:t>
            </a:r>
            <a:r>
              <a:rPr lang="de-DE" sz="1100" b="1" dirty="0" smtClean="0"/>
              <a:t> Rhythmus?</a:t>
            </a:r>
            <a:endParaRPr lang="de-DE" sz="11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92" y="2558858"/>
            <a:ext cx="952500" cy="5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7891439" y="848707"/>
            <a:ext cx="727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Ja dann Folie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Nein dann Folie 9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Zusatzinfo</a:t>
            </a:r>
            <a:r>
              <a:rPr lang="de-DE" dirty="0"/>
              <a:t>: Bedienungsanleitung </a:t>
            </a:r>
            <a:r>
              <a:rPr lang="de-DE" dirty="0" err="1"/>
              <a:t>Corpuls</a:t>
            </a:r>
            <a:r>
              <a:rPr lang="de-DE" dirty="0"/>
              <a:t> </a:t>
            </a:r>
            <a:r>
              <a:rPr lang="de-DE" dirty="0" smtClean="0"/>
              <a:t>C3, Seite 88  ff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Zusatzinfo: Dokument CPR 2015 ÄLRD</a:t>
            </a:r>
          </a:p>
        </p:txBody>
      </p:sp>
    </p:spTree>
    <p:extLst>
      <p:ext uri="{BB962C8B-B14F-4D97-AF65-F5344CB8AC3E}">
        <p14:creationId xmlns:p14="http://schemas.microsoft.com/office/powerpoint/2010/main" val="108783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b="10636"/>
          <a:stretch/>
        </p:blipFill>
        <p:spPr>
          <a:xfrm>
            <a:off x="1320112" y="777400"/>
            <a:ext cx="6206855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TextBox 4"/>
          <p:cNvSpPr txBox="1"/>
          <p:nvPr/>
        </p:nvSpPr>
        <p:spPr>
          <a:xfrm>
            <a:off x="2842390" y="1041370"/>
            <a:ext cx="330517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Cardio-</a:t>
            </a:r>
            <a:r>
              <a:rPr lang="en-US" sz="1200" dirty="0" err="1">
                <a:solidFill>
                  <a:schemeClr val="bg1"/>
                </a:solidFill>
              </a:rPr>
              <a:t>Pulmonale</a:t>
            </a:r>
            <a:r>
              <a:rPr lang="en-US" sz="1200" dirty="0">
                <a:solidFill>
                  <a:schemeClr val="bg1"/>
                </a:solidFill>
              </a:rPr>
              <a:t> Reanimation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987" y="3686480"/>
            <a:ext cx="2393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Mykardinfarkt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81418" y="1610693"/>
            <a:ext cx="1827120" cy="18640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"/>
          <p:cNvSpPr/>
          <p:nvPr/>
        </p:nvSpPr>
        <p:spPr>
          <a:xfrm>
            <a:off x="1490559" y="1499978"/>
            <a:ext cx="5417763" cy="2785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995131"/>
              </p:ext>
            </p:extLst>
          </p:nvPr>
        </p:nvGraphicFramePr>
        <p:xfrm>
          <a:off x="1342146" y="1239504"/>
          <a:ext cx="6131590" cy="95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1490559" y="2159541"/>
            <a:ext cx="405054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Defibrillation </a:t>
            </a:r>
            <a:r>
              <a:rPr lang="de-DE" b="1" dirty="0" smtClean="0"/>
              <a:t>ausführen</a:t>
            </a:r>
          </a:p>
          <a:p>
            <a:endParaRPr lang="de-DE" b="1" dirty="0"/>
          </a:p>
          <a:p>
            <a:r>
              <a:rPr lang="de-DE" sz="1600" b="1" dirty="0" smtClean="0"/>
              <a:t>Taste  „Schock“ drücken und </a:t>
            </a:r>
            <a:r>
              <a:rPr lang="de-DE" sz="1600" b="1" u="sng" dirty="0" smtClean="0"/>
              <a:t>gedrückt halten </a:t>
            </a:r>
            <a:r>
              <a:rPr lang="de-DE" sz="1600" b="1" dirty="0" smtClean="0"/>
              <a:t>bis Schock abgegeben wurde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smtClean="0"/>
              <a:t>Danach sofort für 2 Minuten Herzdruckmassage und Beatmung fortsetzen!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Den Anweisungen des standardisierten Reanimationsprotokolls so lange wie notwendig folgen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smtClean="0"/>
              <a:t>Beachte:</a:t>
            </a:r>
            <a:r>
              <a:rPr lang="de-DE" sz="1600" dirty="0" smtClean="0"/>
              <a:t> Im manuellen Modus muss die gewählte Energie durch Drücken der „LADEN“ Taste vorher geladen werden.</a:t>
            </a:r>
            <a:endParaRPr lang="de-DE" sz="1600" dirty="0" smtClean="0"/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828916" y="1935107"/>
            <a:ext cx="727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Ja dann Folie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Nein dann Folie</a:t>
            </a:r>
            <a:r>
              <a:rPr lang="de-DE" dirty="0" smtClean="0"/>
              <a:t>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Zusatzinfo</a:t>
            </a:r>
            <a:r>
              <a:rPr lang="de-DE" dirty="0"/>
              <a:t>: Bedienungsanleitung </a:t>
            </a:r>
            <a:r>
              <a:rPr lang="de-DE" dirty="0" err="1"/>
              <a:t>Corpuls</a:t>
            </a:r>
            <a:r>
              <a:rPr lang="de-DE" dirty="0"/>
              <a:t> </a:t>
            </a:r>
            <a:r>
              <a:rPr lang="de-DE" dirty="0" smtClean="0"/>
              <a:t>C3, Seite 89 ff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Zusatzinfo: Dokument CPR 2015 ÄLRD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01" y="2581438"/>
            <a:ext cx="525683" cy="47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34" y="5685922"/>
            <a:ext cx="507389" cy="31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bgerundetes Rechteck 20"/>
          <p:cNvSpPr/>
          <p:nvPr/>
        </p:nvSpPr>
        <p:spPr>
          <a:xfrm>
            <a:off x="6253633" y="4802172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JA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6822522" y="4802172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Nein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955323" y="4538381"/>
            <a:ext cx="165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smtClean="0"/>
              <a:t>Defibrillation erfolgt?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212645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b="10636"/>
          <a:stretch/>
        </p:blipFill>
        <p:spPr>
          <a:xfrm>
            <a:off x="1320112" y="777400"/>
            <a:ext cx="6206855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TextBox 4"/>
          <p:cNvSpPr txBox="1"/>
          <p:nvPr/>
        </p:nvSpPr>
        <p:spPr>
          <a:xfrm>
            <a:off x="2842390" y="1041370"/>
            <a:ext cx="330517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Cardio-</a:t>
            </a:r>
            <a:r>
              <a:rPr lang="en-US" sz="1200" dirty="0" err="1">
                <a:solidFill>
                  <a:schemeClr val="bg1"/>
                </a:solidFill>
              </a:rPr>
              <a:t>Pulmonale</a:t>
            </a:r>
            <a:r>
              <a:rPr lang="en-US" sz="1200" dirty="0">
                <a:solidFill>
                  <a:schemeClr val="bg1"/>
                </a:solidFill>
              </a:rPr>
              <a:t> Reanimation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987" y="3686480"/>
            <a:ext cx="2393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Mykardinfarkt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81418" y="1610693"/>
            <a:ext cx="1827120" cy="18640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"/>
          <p:cNvSpPr/>
          <p:nvPr/>
        </p:nvSpPr>
        <p:spPr>
          <a:xfrm>
            <a:off x="1490559" y="1499978"/>
            <a:ext cx="5417763" cy="2785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092679"/>
              </p:ext>
            </p:extLst>
          </p:nvPr>
        </p:nvGraphicFramePr>
        <p:xfrm>
          <a:off x="1342146" y="1239504"/>
          <a:ext cx="6131590" cy="95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Abgerundetes Rechteck 16"/>
          <p:cNvSpPr/>
          <p:nvPr/>
        </p:nvSpPr>
        <p:spPr>
          <a:xfrm>
            <a:off x="6085885" y="4869667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JA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691554" y="4869667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Nein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557489" y="4428786"/>
            <a:ext cx="214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2 Minuten HDM/ Beatmung </a:t>
            </a:r>
          </a:p>
          <a:p>
            <a:pPr algn="ctr"/>
            <a:r>
              <a:rPr lang="de-DE" sz="1200" b="1" dirty="0" smtClean="0"/>
              <a:t>durchgeführt?</a:t>
            </a:r>
            <a:endParaRPr lang="de-DE" sz="1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7891439" y="848707"/>
            <a:ext cx="7275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b="1" dirty="0"/>
              <a:t>Ja</a:t>
            </a:r>
            <a:r>
              <a:rPr lang="de-DE" dirty="0"/>
              <a:t> dann Folie </a:t>
            </a:r>
            <a:r>
              <a:rPr lang="de-DE" dirty="0" smtClean="0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</a:t>
            </a:r>
            <a:r>
              <a:rPr lang="de-DE" b="1" dirty="0"/>
              <a:t>Nein  </a:t>
            </a:r>
            <a:r>
              <a:rPr lang="de-DE" dirty="0" smtClean="0"/>
              <a:t>dann Folie 8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90559" y="2098846"/>
            <a:ext cx="426900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Durchführen der Herzdruckmassage/ </a:t>
            </a:r>
            <a:r>
              <a:rPr lang="de-DE" b="1" dirty="0" smtClean="0"/>
              <a:t>Beatmung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Kontinuierliche</a:t>
            </a:r>
            <a:r>
              <a:rPr lang="de-DE" sz="1600" dirty="0"/>
              <a:t>, tiefe und gleichmäßige </a:t>
            </a:r>
            <a:r>
              <a:rPr lang="de-DE" sz="1600" dirty="0" smtClean="0"/>
              <a:t>Herzdruckmassage im </a:t>
            </a:r>
            <a:r>
              <a:rPr lang="de-DE" sz="1600" dirty="0"/>
              <a:t>Wechsel mit Beatmungen im Verhältnis 30:2</a:t>
            </a:r>
          </a:p>
          <a:p>
            <a:endParaRPr lang="de-DE" sz="1600" b="1" dirty="0" smtClean="0"/>
          </a:p>
          <a:p>
            <a:r>
              <a:rPr lang="de-DE" sz="1600" b="1" dirty="0" smtClean="0"/>
              <a:t>Beachte: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CPR Unterbrechungen minimieren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Hochdosiert Sauerstoff unter CPR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Atemwegsicherung (EGA/ggf. Intubation, ggf. erst nach ROSC) und </a:t>
            </a:r>
            <a:r>
              <a:rPr lang="de-DE" sz="1600" dirty="0" err="1" smtClean="0"/>
              <a:t>Kapnographie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Herzdruckmassage ohne Unterbrechung wenn Atemweg gesichert und keine Leckage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Gefäßzugang: intravenös, alternativ </a:t>
            </a:r>
            <a:r>
              <a:rPr lang="de-DE" sz="1600" dirty="0" err="1" smtClean="0"/>
              <a:t>intraossär</a:t>
            </a:r>
            <a:r>
              <a:rPr lang="de-DE" sz="1600" dirty="0" smtClean="0"/>
              <a:t> (im Kindesalter primär </a:t>
            </a:r>
            <a:r>
              <a:rPr lang="de-DE" sz="1600" dirty="0" err="1" smtClean="0"/>
              <a:t>intraossär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smtClean="0"/>
              <a:t>Adrenalin alle 3-5 Minuten injizieren 1mg (Kinder 0,01mg/</a:t>
            </a:r>
            <a:r>
              <a:rPr lang="de-DE" sz="1600" b="1" dirty="0" err="1" smtClean="0"/>
              <a:t>kgKG</a:t>
            </a:r>
            <a:r>
              <a:rPr lang="de-DE" sz="1600" b="1" dirty="0" smtClean="0"/>
              <a:t>) </a:t>
            </a:r>
            <a:r>
              <a:rPr lang="de-DE" sz="1600" b="1" dirty="0" smtClean="0"/>
              <a:t>Zeitpunkt </a:t>
            </a:r>
            <a:r>
              <a:rPr lang="de-DE" sz="1600" b="1" dirty="0" err="1" smtClean="0"/>
              <a:t>Erstgabe</a:t>
            </a:r>
            <a:r>
              <a:rPr lang="de-DE" sz="1600" b="1" dirty="0" smtClean="0"/>
              <a:t> Adrenalin: Bei KF/ PVT nach 3. Defibrillation, bei nicht defibrillationspflichtigem Rhythmus: schnellstmöglich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Amiodaron</a:t>
            </a:r>
            <a:r>
              <a:rPr lang="de-DE" sz="1600" b="1" dirty="0" smtClean="0"/>
              <a:t>: nach der 3. erfolglosen Defibrillation 300mg (Kinder 5mg/</a:t>
            </a:r>
            <a:r>
              <a:rPr lang="de-DE" sz="1600" b="1" dirty="0" err="1" smtClean="0"/>
              <a:t>kgKG</a:t>
            </a:r>
            <a:r>
              <a:rPr lang="de-DE" sz="1600" b="1" dirty="0" smtClean="0"/>
              <a:t>), ggf. einmalige Repetition nach der 5. erfolglosen Defibrillation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9899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b="10636"/>
          <a:stretch/>
        </p:blipFill>
        <p:spPr>
          <a:xfrm>
            <a:off x="1320112" y="777400"/>
            <a:ext cx="6206855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TextBox 4"/>
          <p:cNvSpPr txBox="1"/>
          <p:nvPr/>
        </p:nvSpPr>
        <p:spPr>
          <a:xfrm>
            <a:off x="2842390" y="1041370"/>
            <a:ext cx="330517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Cardio-</a:t>
            </a:r>
            <a:r>
              <a:rPr lang="en-US" sz="1200" dirty="0" err="1">
                <a:solidFill>
                  <a:schemeClr val="bg1"/>
                </a:solidFill>
              </a:rPr>
              <a:t>Pulmonale</a:t>
            </a:r>
            <a:r>
              <a:rPr lang="en-US" sz="1200" dirty="0">
                <a:solidFill>
                  <a:schemeClr val="bg1"/>
                </a:solidFill>
              </a:rPr>
              <a:t> Reanimation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987" y="3686480"/>
            <a:ext cx="2393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Mykardinfarkt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81418" y="1610693"/>
            <a:ext cx="1827120" cy="18640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"/>
          <p:cNvSpPr/>
          <p:nvPr/>
        </p:nvSpPr>
        <p:spPr>
          <a:xfrm>
            <a:off x="1490559" y="1499978"/>
            <a:ext cx="4066179" cy="2785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00643"/>
              </p:ext>
            </p:extLst>
          </p:nvPr>
        </p:nvGraphicFramePr>
        <p:xfrm>
          <a:off x="1342146" y="1239504"/>
          <a:ext cx="6131590" cy="95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Abgerundetes Rechteck 16"/>
          <p:cNvSpPr/>
          <p:nvPr/>
        </p:nvSpPr>
        <p:spPr>
          <a:xfrm>
            <a:off x="6069879" y="4855305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JA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638768" y="4855305"/>
            <a:ext cx="5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Nein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408537" y="4414424"/>
            <a:ext cx="227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Zeichen des Lebens vorhanden? </a:t>
            </a:r>
          </a:p>
          <a:p>
            <a:pPr algn="ctr"/>
            <a:r>
              <a:rPr lang="de-DE" sz="1200" b="1" dirty="0" smtClean="0"/>
              <a:t>(ROSC)</a:t>
            </a:r>
            <a:endParaRPr lang="de-DE" sz="1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7891439" y="848707"/>
            <a:ext cx="72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b="1" dirty="0"/>
              <a:t>Ja</a:t>
            </a:r>
            <a:r>
              <a:rPr lang="de-DE" dirty="0"/>
              <a:t> dann </a:t>
            </a:r>
            <a:r>
              <a:rPr lang="de-DE" dirty="0" err="1" smtClean="0"/>
              <a:t>Algo</a:t>
            </a:r>
            <a:r>
              <a:rPr lang="de-DE" dirty="0" smtClean="0"/>
              <a:t> Strukturierte Untersuchung und Behandlung des Patienten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b="1" dirty="0"/>
              <a:t>Nein  </a:t>
            </a:r>
            <a:r>
              <a:rPr lang="de-DE" dirty="0"/>
              <a:t>dann </a:t>
            </a:r>
            <a:r>
              <a:rPr lang="de-DE" dirty="0" smtClean="0"/>
              <a:t>Folie 8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61635" y="2098846"/>
            <a:ext cx="5681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Nach Zeichen des Lebens </a:t>
            </a:r>
            <a:r>
              <a:rPr lang="de-DE" b="1" dirty="0" smtClean="0"/>
              <a:t>suchen</a:t>
            </a:r>
          </a:p>
          <a:p>
            <a:r>
              <a:rPr lang="de-DE" dirty="0" smtClean="0"/>
              <a:t>Return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spontaneous</a:t>
            </a:r>
            <a:r>
              <a:rPr lang="de-DE" dirty="0" smtClean="0"/>
              <a:t> </a:t>
            </a:r>
            <a:r>
              <a:rPr lang="de-DE" dirty="0" err="1" smtClean="0"/>
              <a:t>Circulation</a:t>
            </a:r>
            <a:r>
              <a:rPr lang="de-DE" dirty="0" smtClean="0"/>
              <a:t> (ROSC)?</a:t>
            </a:r>
          </a:p>
          <a:p>
            <a:endParaRPr lang="de-DE" dirty="0"/>
          </a:p>
          <a:p>
            <a:r>
              <a:rPr lang="de-DE" sz="1600" b="1" dirty="0" smtClean="0"/>
              <a:t>Zeigt der Patient Lebenszeichen?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Atmung?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Tastbarer Puls?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Spontane Bewegungen?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9899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37CB931AD35C34DAD6FBCF9779FBFC2" ma:contentTypeVersion="1" ma:contentTypeDescription="Ein neues Dokument erstellen." ma:contentTypeScope="" ma:versionID="789905868ff8a8868bb501168b615e9a">
  <xsd:schema xmlns:xsd="http://www.w3.org/2001/XMLSchema" xmlns:xs="http://www.w3.org/2001/XMLSchema" xmlns:p="http://schemas.microsoft.com/office/2006/metadata/properties" xmlns:ns2="02380bb9-69ff-4e7c-80a6-73f8a049c26f" xmlns:ns3="322e31ed-ccbd-4aa4-853b-4f5899abfc1e" targetNamespace="http://schemas.microsoft.com/office/2006/metadata/properties" ma:root="true" ma:fieldsID="02283b5bdb3738a0bc0d5cae627c5140" ns2:_="" ns3:_="">
    <xsd:import namespace="02380bb9-69ff-4e7c-80a6-73f8a049c26f"/>
    <xsd:import namespace="322e31ed-ccbd-4aa4-853b-4f5899abfc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urzbeschreibung_x0020_des_x0020_Inhal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80bb9-69ff-4e7c-80a6-73f8a049c26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2e31ed-ccbd-4aa4-853b-4f5899abfc1e" elementFormDefault="qualified">
    <xsd:import namespace="http://schemas.microsoft.com/office/2006/documentManagement/types"/>
    <xsd:import namespace="http://schemas.microsoft.com/office/infopath/2007/PartnerControls"/>
    <xsd:element name="Kurzbeschreibung_x0020_des_x0020_Inhaltes" ma:index="11" nillable="true" ma:displayName="Kurzbeschreibung des Inhaltes" ma:internalName="Kurzbeschreibung_x0020_des_x0020_Inhal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380bb9-69ff-4e7c-80a6-73f8a049c26f">ZPSH5Z437HTJ-116-1190</_dlc_DocId>
    <_dlc_DocIdUrl xmlns="02380bb9-69ff-4e7c-80a6-73f8a049c26f">
      <Url>https://sharepoint.uni-goettingen.de/medizin/UKEI/ALINA/_layouts/15/DocIdRedir.aspx?ID=ZPSH5Z437HTJ-116-1190</Url>
      <Description>ZPSH5Z437HTJ-116-1190</Description>
    </_dlc_DocIdUrl>
    <Kurzbeschreibung_x0020_des_x0020_Inhaltes xmlns="322e31ed-ccbd-4aa4-853b-4f5899abfc1e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C12D44-9C2F-46D4-BC7A-865EFD06971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D50F311-01C0-4283-A572-795787C54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380bb9-69ff-4e7c-80a6-73f8a049c26f"/>
    <ds:schemaRef ds:uri="322e31ed-ccbd-4aa4-853b-4f5899abf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827F0A-2A33-456D-9A87-90F66A7EFDF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2380bb9-69ff-4e7c-80a6-73f8a049c26f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322e31ed-ccbd-4aa4-853b-4f5899abfc1e"/>
  </ds:schemaRefs>
</ds:datastoreItem>
</file>

<file path=customXml/itemProps4.xml><?xml version="1.0" encoding="utf-8"?>
<ds:datastoreItem xmlns:ds="http://schemas.openxmlformats.org/officeDocument/2006/customXml" ds:itemID="{DD7D8849-8BEA-4E92-AB82-9FF719B7CA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Benutzerdefiniert</PresentationFormat>
  <Paragraphs>194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SUC Algorithmus CPR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Wache, Stefanie</dc:creator>
  <cp:lastModifiedBy>Röde, Stefan</cp:lastModifiedBy>
  <cp:revision>52</cp:revision>
  <dcterms:created xsi:type="dcterms:W3CDTF">2016-09-06T11:05:55Z</dcterms:created>
  <dcterms:modified xsi:type="dcterms:W3CDTF">2017-01-30T14:55:11Z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0x010100537CB931AD35C34DAD6FBCF9779FBFC2</vt:lpwstr>
  </property>
  <property fmtid="{D5CDD505-2E9C-101B-9397-08002B2CF9AE}" pid="3" name="_dlc_DocIdItemGuid">
    <vt:lpwstr>2c40b1d8-e80b-4bfc-9865-8b2ad7266722</vt:lpwstr>
  </property>
</Properties>
</file>