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75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8" r:id="rId6"/>
    <p:sldId id="259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7685" autoAdjust="0"/>
  </p:normalViewPr>
  <p:slideViewPr>
    <p:cSldViewPr>
      <p:cViewPr varScale="1">
        <p:scale>
          <a:sx n="59" d="100"/>
          <a:sy n="59" d="100"/>
        </p:scale>
        <p:origin x="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http://franchise.ribcrib.com/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C942C-E1F3-4F41-8E95-22EE66F867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http://franchise.ribcrib.com/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https://www.franchisehelp.com/franchises/rib-crib-barbecue/</a:t>
            </a:r>
          </a:p>
          <a:p>
            <a:r>
              <a:rPr lang="en-US" dirty="0" smtClean="0"/>
              <a:t>http://ribcrib.com/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C942C-E1F3-4F41-8E95-22EE66F867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http://franchise.ribcrib.com/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https://www.franchisehelp.com/franchises/rib-crib-barbecue/</a:t>
            </a:r>
          </a:p>
          <a:p>
            <a:r>
              <a:rPr lang="en-US" dirty="0" smtClean="0"/>
              <a:t>http://ribcrib.com/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C942C-E1F3-4F41-8E95-22EE66F867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B29B3-82D8-4441-9D04-A48BD15379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93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24E6-5727-4C58-9C0B-001A6113A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BAAD-8F53-4D50-A129-B668FA813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18B3-62CD-4DFB-A2CF-24EAC3017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5DC7-FB92-41C7-B8EC-00459B664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8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6925-BCE1-440D-86AD-32881388E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2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6F0-3F53-4116-B1DC-AA12C92A2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A3B1-889F-4C50-A278-B4DD8A59B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211-0621-43B6-8BF8-481076FF9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0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3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7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236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6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6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7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7287-CC1A-4814-8516-F5020B6BEA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3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8CD7-7FAD-43DE-9F94-C5EAAA3AA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B79A83-495E-4444-8629-FB3AE807E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RibCrib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Alina </a:t>
            </a:r>
            <a:r>
              <a:rPr lang="en-US" dirty="0" err="1" smtClean="0"/>
              <a:t>Rozenbaum</a:t>
            </a:r>
            <a:endParaRPr lang="en-US" dirty="0"/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650" y="12493626"/>
            <a:ext cx="455403" cy="22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ribcrib.com/assets/images/ribcrib_standard_stacke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8" y="914400"/>
            <a:ext cx="3264792" cy="32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2050" name="Picture 2" descr="mpw-rc-0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23234"/>
            <a:ext cx="4779625" cy="28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Brett chandler – 1992</a:t>
            </a:r>
          </a:p>
          <a:p>
            <a:r>
              <a:rPr lang="en-US" dirty="0" smtClean="0"/>
              <a:t>Hickory Wood fire smoker in an old house</a:t>
            </a:r>
          </a:p>
          <a:p>
            <a:r>
              <a:rPr lang="en-US" dirty="0" smtClean="0"/>
              <a:t>5 meat options and 2 side options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Information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Privately </a:t>
            </a:r>
            <a:r>
              <a:rPr lang="en-US" dirty="0" smtClean="0"/>
              <a:t>owned</a:t>
            </a:r>
          </a:p>
          <a:p>
            <a:r>
              <a:rPr lang="en-US" dirty="0"/>
              <a:t>Oklahoma, Texas, New Mexico, Kansas, Missouri, Arkansas, Iowa and </a:t>
            </a:r>
            <a:r>
              <a:rPr lang="en-US" dirty="0" smtClean="0"/>
              <a:t>Florida</a:t>
            </a:r>
            <a:endParaRPr lang="en-US" dirty="0"/>
          </a:p>
          <a:p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Homemade smoked meat</a:t>
            </a:r>
          </a:p>
          <a:p>
            <a:pPr lvl="1"/>
            <a:r>
              <a:rPr lang="en-US" dirty="0" smtClean="0"/>
              <a:t>Unique sauces and rubs</a:t>
            </a:r>
          </a:p>
          <a:p>
            <a:r>
              <a:rPr lang="en-US" dirty="0" smtClean="0"/>
              <a:t>Listed </a:t>
            </a:r>
            <a:r>
              <a:rPr lang="en-US" dirty="0"/>
              <a:t>in the </a:t>
            </a:r>
            <a:endParaRPr lang="en-US" dirty="0" smtClean="0"/>
          </a:p>
          <a:p>
            <a:pPr lvl="1"/>
            <a:r>
              <a:rPr lang="en-US" i="1" dirty="0" smtClean="0"/>
              <a:t>Restaurant </a:t>
            </a:r>
            <a:r>
              <a:rPr lang="en-US" i="1" dirty="0"/>
              <a:t>Business</a:t>
            </a:r>
            <a:r>
              <a:rPr lang="en-US" dirty="0"/>
              <a:t> </a:t>
            </a:r>
            <a:r>
              <a:rPr lang="en-US" dirty="0" smtClean="0"/>
              <a:t> ‘</a:t>
            </a:r>
            <a:r>
              <a:rPr lang="en-US" dirty="0"/>
              <a:t>Top 50 Growth </a:t>
            </a:r>
            <a:r>
              <a:rPr lang="en-US" dirty="0" smtClean="0"/>
              <a:t>Chains’</a:t>
            </a:r>
          </a:p>
          <a:p>
            <a:pPr lvl="1"/>
            <a:r>
              <a:rPr lang="en-US" i="1" dirty="0" err="1" smtClean="0"/>
              <a:t>Chainleader</a:t>
            </a:r>
            <a:r>
              <a:rPr lang="en-US" i="1" dirty="0" smtClean="0"/>
              <a:t> ‘One of the best places to work’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Canvas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5" y="76200"/>
            <a:ext cx="8501062" cy="612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93</TotalTime>
  <Words>132</Words>
  <Application>Microsoft Office PowerPoint</Application>
  <PresentationFormat>On-screen Show (4:3)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Impact</vt:lpstr>
      <vt:lpstr>Tahoma</vt:lpstr>
      <vt:lpstr>01017510</vt:lpstr>
      <vt:lpstr>Main Event</vt:lpstr>
      <vt:lpstr>RibCrib</vt:lpstr>
      <vt:lpstr>Getting Started</vt:lpstr>
      <vt:lpstr>Important Information</vt:lpstr>
      <vt:lpstr>Business Canvas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RibCrib</dc:title>
  <dc:creator>Alina Rozenbaum</dc:creator>
  <cp:keywords/>
  <cp:lastModifiedBy>Alina Rozenbaum</cp:lastModifiedBy>
  <cp:revision>6</cp:revision>
  <cp:lastPrinted>1601-01-01T00:00:00Z</cp:lastPrinted>
  <dcterms:created xsi:type="dcterms:W3CDTF">2014-01-26T18:04:29Z</dcterms:created>
  <dcterms:modified xsi:type="dcterms:W3CDTF">2014-01-26T19:38:09Z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