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82" autoAdjust="0"/>
  </p:normalViewPr>
  <p:slideViewPr>
    <p:cSldViewPr>
      <p:cViewPr varScale="1">
        <p:scale>
          <a:sx n="55" d="100"/>
          <a:sy n="55" d="100"/>
        </p:scale>
        <p:origin x="90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F2824-9EDF-4110-A3F4-2691162262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E73245-DE83-4B8A-B8EF-D306A5C4A8CE}">
      <dgm:prSet/>
      <dgm:spPr/>
      <dgm:t>
        <a:bodyPr/>
        <a:lstStyle/>
        <a:p>
          <a:pPr rtl="0"/>
          <a:r>
            <a:rPr lang="en-US" dirty="0" smtClean="0"/>
            <a:t>"The </a:t>
          </a:r>
          <a:r>
            <a:rPr lang="en-US" b="1" i="1" dirty="0" smtClean="0"/>
            <a:t>Pipes and Filters</a:t>
          </a:r>
          <a:r>
            <a:rPr lang="en-US" dirty="0" smtClean="0"/>
            <a:t> architectural pattern provides a structure for systems that process a stream of data. Each processing step is encapsulated in a filter component. Data [are] passed through pipes between adjacent filters. Recombining filters allows you to build families of related filters." [</a:t>
          </a:r>
          <a:r>
            <a:rPr lang="en-US" dirty="0" err="1" smtClean="0"/>
            <a:t>Buschmann</a:t>
          </a:r>
          <a:r>
            <a:rPr lang="en-US" dirty="0" smtClean="0"/>
            <a:t>]</a:t>
          </a:r>
          <a:r>
            <a:rPr lang="en-US" baseline="30000" dirty="0" smtClean="0"/>
            <a:t>(2)</a:t>
          </a:r>
          <a:endParaRPr lang="en-US" dirty="0"/>
        </a:p>
      </dgm:t>
    </dgm:pt>
    <dgm:pt modelId="{FA9EF88A-3E1D-49F7-B525-A55A0BDB4445}" type="parTrans" cxnId="{32DD62C4-C175-44A5-8C05-50658297825C}">
      <dgm:prSet/>
      <dgm:spPr/>
      <dgm:t>
        <a:bodyPr/>
        <a:lstStyle/>
        <a:p>
          <a:endParaRPr lang="en-US"/>
        </a:p>
      </dgm:t>
    </dgm:pt>
    <dgm:pt modelId="{FB37AC9B-05D1-4B02-A837-442A10471DB8}" type="sibTrans" cxnId="{32DD62C4-C175-44A5-8C05-50658297825C}">
      <dgm:prSet/>
      <dgm:spPr/>
      <dgm:t>
        <a:bodyPr/>
        <a:lstStyle/>
        <a:p>
          <a:endParaRPr lang="en-US"/>
        </a:p>
      </dgm:t>
    </dgm:pt>
    <dgm:pt modelId="{62969610-79EF-470F-8130-CE6FEE0C02BB}" type="pres">
      <dgm:prSet presAssocID="{86EF2824-9EDF-4110-A3F4-2691162262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F380EC-8362-437C-84A2-98A1991B46F0}" type="pres">
      <dgm:prSet presAssocID="{76E73245-DE83-4B8A-B8EF-D306A5C4A8C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DD62C4-C175-44A5-8C05-50658297825C}" srcId="{86EF2824-9EDF-4110-A3F4-269116226287}" destId="{76E73245-DE83-4B8A-B8EF-D306A5C4A8CE}" srcOrd="0" destOrd="0" parTransId="{FA9EF88A-3E1D-49F7-B525-A55A0BDB4445}" sibTransId="{FB37AC9B-05D1-4B02-A837-442A10471DB8}"/>
    <dgm:cxn modelId="{D1D57AA9-062D-4BAA-932A-35664C1F77F0}" type="presOf" srcId="{76E73245-DE83-4B8A-B8EF-D306A5C4A8CE}" destId="{79F380EC-8362-437C-84A2-98A1991B46F0}" srcOrd="0" destOrd="0" presId="urn:microsoft.com/office/officeart/2005/8/layout/vList2"/>
    <dgm:cxn modelId="{B3226A07-72B4-438F-A9B7-E7AA7A21704E}" type="presOf" srcId="{86EF2824-9EDF-4110-A3F4-269116226287}" destId="{62969610-79EF-470F-8130-CE6FEE0C02BB}" srcOrd="0" destOrd="0" presId="urn:microsoft.com/office/officeart/2005/8/layout/vList2"/>
    <dgm:cxn modelId="{70BF3119-22C4-4B6B-9095-F06EC3353B44}" type="presParOf" srcId="{62969610-79EF-470F-8130-CE6FEE0C02BB}" destId="{79F380EC-8362-437C-84A2-98A1991B46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380EC-8362-437C-84A2-98A1991B46F0}">
      <dsp:nvSpPr>
        <dsp:cNvPr id="0" name=""/>
        <dsp:cNvSpPr/>
      </dsp:nvSpPr>
      <dsp:spPr>
        <a:xfrm>
          <a:off x="0" y="45344"/>
          <a:ext cx="8229600" cy="4534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"The </a:t>
          </a:r>
          <a:r>
            <a:rPr lang="en-US" sz="3400" b="1" i="1" kern="1200" dirty="0" smtClean="0"/>
            <a:t>Pipes and Filters</a:t>
          </a:r>
          <a:r>
            <a:rPr lang="en-US" sz="3400" kern="1200" dirty="0" smtClean="0"/>
            <a:t> architectural pattern provides a structure for systems that process a stream of data. Each processing step is encapsulated in a filter component. Data [are] passed through pipes between adjacent filters. Recombining filters allows you to build families of related filters." [</a:t>
          </a:r>
          <a:r>
            <a:rPr lang="en-US" sz="3400" kern="1200" dirty="0" err="1" smtClean="0"/>
            <a:t>Buschmann</a:t>
          </a:r>
          <a:r>
            <a:rPr lang="en-US" sz="3400" kern="1200" dirty="0" smtClean="0"/>
            <a:t>]</a:t>
          </a:r>
          <a:r>
            <a:rPr lang="en-US" sz="3400" kern="1200" baseline="30000" dirty="0" smtClean="0"/>
            <a:t>(2)</a:t>
          </a:r>
          <a:endParaRPr lang="en-US" sz="3400" kern="1200" dirty="0"/>
        </a:p>
      </dsp:txBody>
      <dsp:txXfrm>
        <a:off x="221377" y="266721"/>
        <a:ext cx="7786846" cy="4092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B04AF-D89C-4ACB-9BCE-486C8E6AF5FE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23952-BDB7-44C6-9452-DB4229E19A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quote by </a:t>
            </a:r>
            <a:r>
              <a:rPr lang="en-US" dirty="0" err="1" smtClean="0"/>
              <a:t>Buschmann</a:t>
            </a:r>
            <a:r>
              <a:rPr lang="en-US" dirty="0" smtClean="0"/>
              <a:t> that summarizes the utility</a:t>
            </a:r>
            <a:r>
              <a:rPr lang="en-US" baseline="0" dirty="0" smtClean="0"/>
              <a:t> and format of Pipes and Filters.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kind of</a:t>
            </a:r>
            <a:r>
              <a:rPr lang="en-US" baseline="0" dirty="0" smtClean="0"/>
              <a:t> things does this Architectural Pattern need to accomplish?</a:t>
            </a:r>
          </a:p>
          <a:p>
            <a:r>
              <a:rPr lang="en-US" baseline="0" dirty="0" smtClean="0"/>
              <a:t>What is it going to be utilized for?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3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“Data source” </a:t>
            </a:r>
            <a:r>
              <a:rPr lang="en-US" dirty="0" err="1" smtClean="0"/>
              <a:t>AKA“Data</a:t>
            </a:r>
            <a:r>
              <a:rPr lang="en-US" dirty="0" smtClean="0"/>
              <a:t> Pump”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Two types of filters: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Active – Separate</a:t>
            </a:r>
            <a:r>
              <a:rPr lang="en-US" baseline="0" dirty="0" smtClean="0"/>
              <a:t> process; pulls data from pump and pushes transformed data to output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Passive – actively either called as a: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Function – pull output from filter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Procedure – push data into filter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8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Deeper</a:t>
            </a:r>
            <a:r>
              <a:rPr lang="en-US" baseline="0" dirty="0" smtClean="0"/>
              <a:t> description of the previous slides’ Class Responsibility collaboration cards.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Steps depend on each other for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Sometimes</a:t>
            </a:r>
            <a:r>
              <a:rPr lang="en-US" baseline="0" dirty="0" smtClean="0"/>
              <a:t> one of those elements needs to be a converter/translator/decoder to make data readable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Active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passive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Each filter needs different implementation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Active filter: needs its own “thread of control” (address)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Passive filter: does not need it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There needs to be a system for letting the user know of errors and how to handle them without backing up the system.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Using a standard program to create the pipeline.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2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and specific examples of pipes and filters, as well as a circular logic diagram giving a simple description.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5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23952-BDB7-44C6-9452-DB4229E19A0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109DE1-57E2-46DA-BF4D-3601CCA0563D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9D75C9C-6424-4EC2-AAC8-F244F8C66A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ssier-andreas.net/software_architecture/pipe_and_filter.html" TargetMode="External"/><Relationship Id="rId3" Type="http://schemas.openxmlformats.org/officeDocument/2006/relationships/hyperlink" Target="http://www.csee.wvu.edu/~ammar/CU/swarch/lecture%20slides/slides%204%20sw%20arch%20styles/supporting%20slides/SWArch-4-PipesandFilter.pdf" TargetMode="External"/><Relationship Id="rId7" Type="http://schemas.openxmlformats.org/officeDocument/2006/relationships/hyperlink" Target="http://enterpriseintegrationpatterns.com/PipesAndFilter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.opengroup.org/architecture/togaf9-doc/m/chap25.html" TargetMode="External"/><Relationship Id="rId5" Type="http://schemas.openxmlformats.org/officeDocument/2006/relationships/hyperlink" Target="http://msdn.microsoft.com/en-us/library/ee658117.aspx" TargetMode="External"/><Relationship Id="rId10" Type="http://schemas.openxmlformats.org/officeDocument/2006/relationships/hyperlink" Target="http://i.msdn.microsoft.com/dynimg/IC22368.gif" TargetMode="External"/><Relationship Id="rId4" Type="http://schemas.openxmlformats.org/officeDocument/2006/relationships/hyperlink" Target="http://www.cs.olemiss.edu/~hcc/csci581oo/notes/pipes.html" TargetMode="External"/><Relationship Id="rId9" Type="http://schemas.openxmlformats.org/officeDocument/2006/relationships/hyperlink" Target="http://teaching.software-carpentry.org/2012/09/06/week-1-shell-pipes-and-filte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Pipes and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Patterns: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Presentation by </a:t>
            </a:r>
            <a:r>
              <a:rPr lang="en-US" dirty="0" err="1" smtClean="0"/>
              <a:t>Alina</a:t>
            </a:r>
            <a:r>
              <a:rPr lang="en-US" dirty="0" smtClean="0"/>
              <a:t> </a:t>
            </a:r>
            <a:r>
              <a:rPr lang="en-US" dirty="0" err="1" smtClean="0"/>
              <a:t>Rozenbaum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2560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 smtClean="0"/>
              <a:t>Several developers build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be divided into several processes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Separate processes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Work independently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Form a cohesive whole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Is flexible with change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Responsibility Cards</a:t>
            </a:r>
            <a:r>
              <a:rPr lang="en-US" baseline="30000" dirty="0" smtClean="0"/>
              <a:t>(1)</a:t>
            </a:r>
            <a:endParaRPr lang="en-US" dirty="0"/>
          </a:p>
        </p:txBody>
      </p:sp>
      <p:pic>
        <p:nvPicPr>
          <p:cNvPr id="12" name="Content Placeholder 11" descr="Class Responsibility Card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92837"/>
            <a:ext cx="8229600" cy="4589950"/>
          </a:xfrm>
          <a:prstGeom prst="rect">
            <a:avLst/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Separate filters should be interchangeable, replaceable and moveable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Non-adjacent steps share no info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Can execute parallel steps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Can display/store final results many ways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Various sources of data input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Small and many rather than big and few</a:t>
            </a:r>
          </a:p>
          <a:p>
            <a:pPr marL="633222" indent="-514350">
              <a:lnSpc>
                <a:spcPct val="150000"/>
              </a:lnSpc>
              <a:buClr>
                <a:schemeClr val="accent5"/>
              </a:buClr>
              <a:buFont typeface="Wingdings" pitchFamily="2" charset="2"/>
              <a:buChar char="v"/>
            </a:pPr>
            <a:r>
              <a:rPr lang="en-US" dirty="0" smtClean="0"/>
              <a:t>No more than one action per step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r>
              <a:rPr lang="en-US" baseline="300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Divide the problem 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Define data type and format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Decide how to make pipe connections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Design and implement the filters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Decide how to handle errors</a:t>
            </a:r>
          </a:p>
          <a:p>
            <a:pPr marL="63322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/>
              <a:t>Configure the system and run 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Pipes</a:t>
            </a:r>
            <a:endParaRPr lang="en-US" dirty="0"/>
          </a:p>
        </p:txBody>
      </p:sp>
      <p:pic>
        <p:nvPicPr>
          <p:cNvPr id="4" name="Content Placeholder 3" descr="PipesAndFilters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967" y="5313363"/>
            <a:ext cx="9079033" cy="1544637"/>
          </a:xfrm>
        </p:spPr>
      </p:pic>
      <p:pic>
        <p:nvPicPr>
          <p:cNvPr id="1026" name="Picture 2" descr="http://i.msdn.microsoft.com/dynimg/IC22368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676399"/>
            <a:ext cx="2215943" cy="3581401"/>
          </a:xfrm>
          <a:prstGeom prst="rect">
            <a:avLst/>
          </a:prstGeom>
          <a:noFill/>
        </p:spPr>
      </p:pic>
      <p:pic>
        <p:nvPicPr>
          <p:cNvPr id="1028" name="Picture 4" descr="http://teaching.software-carpentry.org/wp-content/uploads/2012/09/Shell-Pipes-and-Filter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1447800"/>
            <a:ext cx="4114800" cy="1818968"/>
          </a:xfrm>
          <a:prstGeom prst="rect">
            <a:avLst/>
          </a:prstGeom>
          <a:noFill/>
        </p:spPr>
      </p:pic>
      <p:pic>
        <p:nvPicPr>
          <p:cNvPr id="1030" name="Picture 6" descr="http://www.dossier-andreas.net/software_architecture/pipe_and_filter_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3352800"/>
            <a:ext cx="4495800" cy="1651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(1): </a:t>
            </a:r>
            <a:r>
              <a:rPr lang="en-US" dirty="0" smtClean="0">
                <a:hlinkClick r:id="rId3"/>
              </a:rPr>
              <a:t>http://www.csee.wvu.edu/~ammar/CU/swarch/lecture%20slides/slides%204%20sw%20arch%20styles/supporting%20slides/SWArch-4-PipesandFilter.pdf</a:t>
            </a:r>
            <a:endParaRPr lang="en-US" dirty="0" smtClean="0"/>
          </a:p>
          <a:p>
            <a:r>
              <a:rPr lang="en-US" dirty="0" smtClean="0"/>
              <a:t>(2): </a:t>
            </a:r>
            <a:r>
              <a:rPr lang="en-US" dirty="0" smtClean="0">
                <a:hlinkClick r:id="rId4"/>
              </a:rPr>
              <a:t>http://www.cs.olemiss.edu/~hcc/csci581oo/notes/pipes.html</a:t>
            </a:r>
            <a:endParaRPr lang="en-US" dirty="0" smtClean="0"/>
          </a:p>
          <a:p>
            <a:r>
              <a:rPr lang="en-US" dirty="0" smtClean="0"/>
              <a:t>(3): </a:t>
            </a:r>
            <a:r>
              <a:rPr lang="en-US" dirty="0" smtClean="0">
                <a:hlinkClick r:id="rId5"/>
              </a:rPr>
              <a:t>http://msdn.microsoft.com/en-us/library/ee658117.aspx</a:t>
            </a:r>
            <a:endParaRPr lang="en-US" dirty="0" smtClean="0"/>
          </a:p>
          <a:p>
            <a:r>
              <a:rPr lang="en-US" dirty="0" smtClean="0"/>
              <a:t>(4): </a:t>
            </a:r>
            <a:r>
              <a:rPr lang="en-US" dirty="0" smtClean="0">
                <a:hlinkClick r:id="rId6"/>
              </a:rPr>
              <a:t>http://pubs.opengroup.org/architecture/togaf9-doc/m/chap25.html</a:t>
            </a:r>
            <a:endParaRPr lang="en-US" dirty="0" smtClean="0"/>
          </a:p>
          <a:p>
            <a:r>
              <a:rPr lang="en-US" dirty="0" smtClean="0"/>
              <a:t>(5): </a:t>
            </a:r>
            <a:r>
              <a:rPr lang="en-US" dirty="0" smtClean="0">
                <a:hlinkClick r:id="rId7"/>
              </a:rPr>
              <a:t>http://enterpriseintegrationpatterns.com/PipesAndFilters.html</a:t>
            </a:r>
            <a:endParaRPr lang="en-US" dirty="0" smtClean="0"/>
          </a:p>
          <a:p>
            <a:r>
              <a:rPr lang="en-US" dirty="0" smtClean="0"/>
              <a:t>(6): </a:t>
            </a:r>
            <a:r>
              <a:rPr lang="en-US" dirty="0" smtClean="0">
                <a:hlinkClick r:id="rId8"/>
              </a:rPr>
              <a:t>http://www.dossier-andreas.net/software_architecture/pipe_and_filter.html</a:t>
            </a:r>
            <a:endParaRPr lang="en-US" dirty="0" smtClean="0"/>
          </a:p>
          <a:p>
            <a:r>
              <a:rPr lang="en-US" dirty="0" smtClean="0"/>
              <a:t>(7): </a:t>
            </a:r>
            <a:r>
              <a:rPr lang="en-US" dirty="0" smtClean="0">
                <a:hlinkClick r:id="rId9"/>
              </a:rPr>
              <a:t>http://teaching.software-carpentry.org/2012/09/06/week-1-shell-pipes-and-filters/</a:t>
            </a:r>
            <a:endParaRPr lang="en-US" dirty="0" smtClean="0"/>
          </a:p>
          <a:p>
            <a:r>
              <a:rPr lang="en-US" dirty="0" smtClean="0"/>
              <a:t>(8): </a:t>
            </a:r>
            <a:r>
              <a:rPr lang="en-US" dirty="0" smtClean="0">
                <a:hlinkClick r:id="rId10"/>
              </a:rPr>
              <a:t>http://i.msdn.microsoft.com/dynimg/IC22368.gif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171</TotalTime>
  <Words>382</Words>
  <Application>Microsoft Office PowerPoint</Application>
  <PresentationFormat>On-screen Show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Pipes and Filters</vt:lpstr>
      <vt:lpstr>Definition </vt:lpstr>
      <vt:lpstr>Problem(2)</vt:lpstr>
      <vt:lpstr>Class Responsibility Cards(1)</vt:lpstr>
      <vt:lpstr>Forces(2)</vt:lpstr>
      <vt:lpstr>Implementation(2)</vt:lpstr>
      <vt:lpstr>Example Pipes</vt:lpstr>
      <vt:lpstr>References </vt:lpstr>
    </vt:vector>
  </TitlesOfParts>
  <Company>University of Tulsa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air196</dc:creator>
  <cp:lastModifiedBy>Alina Rozenbaum</cp:lastModifiedBy>
  <cp:revision>22</cp:revision>
  <dcterms:created xsi:type="dcterms:W3CDTF">2014-04-14T15:54:04Z</dcterms:created>
  <dcterms:modified xsi:type="dcterms:W3CDTF">2014-04-19T04:20:09Z</dcterms:modified>
</cp:coreProperties>
</file>