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44C7C-0DBC-4EEC-8459-5056138021A1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DDA71-A861-450D-B551-2F040346A42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CC75-1B0A-4A63-8FB6-4364D43D4728}" type="datetimeFigureOut">
              <a:rPr lang="ru-RU" smtClean="0"/>
              <a:pPr/>
              <a:t>23.02.2018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A0471-1BD1-4AED-AEEA-733C994AAB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4A57-7DF5-435F-8761-6667665E953E}" type="datetimeFigureOut">
              <a:rPr lang="ru-RU" smtClean="0"/>
              <a:pPr/>
              <a:t>23.02.2018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6CAE-7199-4B7A-B46A-8D366A3CDC0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13800" dirty="0" smtClean="0"/>
              <a:t>САПЁР</a:t>
            </a:r>
            <a:endParaRPr lang="ru-RU" sz="13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429264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Подготовила:</a:t>
            </a:r>
          </a:p>
          <a:p>
            <a:pPr algn="r"/>
            <a:r>
              <a:rPr lang="ru-RU" dirty="0" smtClean="0"/>
              <a:t>Смирнова А. 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«Сапёр» является аналогом  компьютерной игры-головоломки с одноименным названием.</a:t>
            </a:r>
          </a:p>
          <a:p>
            <a:r>
              <a:rPr lang="ru-RU" dirty="0" smtClean="0"/>
              <a:t>Игра создана для развитии логики, мышления у играющего.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428860" y="357166"/>
            <a:ext cx="4286280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/>
          <a:lstStyle/>
          <a:p>
            <a:r>
              <a:rPr lang="ru-RU" dirty="0" smtClean="0"/>
              <a:t>Схема классов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428728" y="1500174"/>
          <a:ext cx="6429420" cy="500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958"/>
                <a:gridCol w="3089462"/>
              </a:tblGrid>
              <a:tr h="373676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class Board</a:t>
                      </a:r>
                      <a:endParaRPr lang="ru-RU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class Minesweeper(Board)</a:t>
                      </a:r>
                      <a:endParaRPr lang="ru-RU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5776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-self.width: int;     </a:t>
                      </a:r>
                    </a:p>
                    <a:p>
                      <a:r>
                        <a:rPr lang="en-US" sz="2000" baseline="0" dirty="0" smtClean="0"/>
                        <a:t>-self.height: int;</a:t>
                      </a:r>
                    </a:p>
                    <a:p>
                      <a:r>
                        <a:rPr lang="en-US" sz="2000" baseline="0" dirty="0" smtClean="0"/>
                        <a:t>-self.cell_size: int;</a:t>
                      </a:r>
                    </a:p>
                    <a:p>
                      <a:r>
                        <a:rPr lang="en-US" sz="2000" baseline="0" dirty="0" smtClean="0"/>
                        <a:t>-self.top: int;</a:t>
                      </a:r>
                    </a:p>
                    <a:p>
                      <a:r>
                        <a:rPr lang="en-US" sz="2000" baseline="0" dirty="0" smtClean="0"/>
                        <a:t>-self.left: int;</a:t>
                      </a:r>
                    </a:p>
                    <a:p>
                      <a:r>
                        <a:rPr lang="en-US" sz="2000" baseline="0" dirty="0" smtClean="0"/>
                        <a:t>-self.board: list</a:t>
                      </a:r>
                      <a:endParaRPr lang="ru-RU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-</a:t>
                      </a:r>
                      <a:r>
                        <a:rPr lang="en-US" sz="2000" baseline="0" dirty="0" err="1" smtClean="0"/>
                        <a:t>self.mine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-</a:t>
                      </a:r>
                      <a:r>
                        <a:rPr lang="en-US" sz="2000" baseline="0" dirty="0" smtClean="0"/>
                        <a:t>self.font</a:t>
                      </a:r>
                    </a:p>
                    <a:p>
                      <a:r>
                        <a:rPr lang="en-US" sz="2000" baseline="0" dirty="0" smtClean="0"/>
                        <a:t>-self.text_color</a:t>
                      </a:r>
                    </a:p>
                    <a:p>
                      <a:r>
                        <a:rPr lang="en-US" sz="2000" baseline="0" dirty="0" smtClean="0"/>
                        <a:t>-</a:t>
                      </a:r>
                      <a:r>
                        <a:rPr lang="en-US" sz="2000" baseline="0" dirty="0" smtClean="0"/>
                        <a:t>self.play</a:t>
                      </a:r>
                    </a:p>
                    <a:p>
                      <a:r>
                        <a:rPr lang="en-US" sz="2000" baseline="0" dirty="0" smtClean="0"/>
                        <a:t>-self.win</a:t>
                      </a:r>
                    </a:p>
                    <a:p>
                      <a:r>
                        <a:rPr lang="en-US" sz="2000" baseline="0" dirty="0" smtClean="0"/>
                        <a:t>-self.flags</a:t>
                      </a:r>
                      <a:endParaRPr lang="ru-RU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0725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+set_view(value: int)</a:t>
                      </a:r>
                    </a:p>
                    <a:p>
                      <a:r>
                        <a:rPr lang="en-US" sz="2000" baseline="0" dirty="0" smtClean="0"/>
                        <a:t>+render</a:t>
                      </a:r>
                      <a:r>
                        <a:rPr lang="en-US" sz="2000" baseline="0" dirty="0" smtClean="0"/>
                        <a:t>()</a:t>
                      </a:r>
                      <a:endParaRPr lang="ru-RU" sz="2000" baseline="0" dirty="0" smtClean="0"/>
                    </a:p>
                    <a:p>
                      <a:r>
                        <a:rPr lang="ru-RU" sz="2000" baseline="0" dirty="0" smtClean="0"/>
                        <a:t>+</a:t>
                      </a:r>
                      <a:r>
                        <a:rPr lang="en-US" sz="2000" baseline="0" dirty="0" err="1" smtClean="0"/>
                        <a:t>on_click</a:t>
                      </a:r>
                      <a:r>
                        <a:rPr lang="en-US" sz="2000" baseline="0" dirty="0" smtClean="0"/>
                        <a:t>()</a:t>
                      </a:r>
                      <a:r>
                        <a:rPr lang="en-US" sz="2000" baseline="0" dirty="0" smtClean="0"/>
                        <a:t/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+get_click()</a:t>
                      </a:r>
                    </a:p>
                    <a:p>
                      <a:r>
                        <a:rPr lang="en-US" sz="2000" baseline="0" dirty="0" smtClean="0"/>
                        <a:t>+get_cell(value: tuple): int</a:t>
                      </a:r>
                      <a:endParaRPr lang="ru-RU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+get_top_left()</a:t>
                      </a:r>
                    </a:p>
                    <a:p>
                      <a:r>
                        <a:rPr lang="en-US" sz="2000" baseline="0" dirty="0" smtClean="0"/>
                        <a:t>+mines()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+open_cell(value: tuple)</a:t>
                      </a:r>
                    </a:p>
                    <a:p>
                      <a:r>
                        <a:rPr lang="en-US" sz="2000" baseline="0" dirty="0" smtClean="0"/>
                        <a:t>+flag(value: tuple)</a:t>
                      </a:r>
                    </a:p>
                    <a:p>
                      <a:r>
                        <a:rPr lang="en-US" sz="2000" baseline="0" dirty="0" smtClean="0"/>
                        <a:t>+get_click(value: tuple)</a:t>
                      </a:r>
                    </a:p>
                    <a:p>
                      <a:r>
                        <a:rPr lang="en-US" sz="2000" baseline="0" dirty="0" smtClean="0"/>
                        <a:t>+get_info()</a:t>
                      </a:r>
                    </a:p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1000108"/>
          <a:ext cx="8072494" cy="484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403"/>
                <a:gridCol w="2861137"/>
                <a:gridCol w="2758954"/>
              </a:tblGrid>
              <a:tr h="10001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class GUI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class Label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class Button(Label)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526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-self.elements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000" dirty="0" smtClean="0"/>
                        <a:t>self.Rect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dirty="0" smtClean="0"/>
                        <a:t>self.text</a:t>
                      </a:r>
                    </a:p>
                    <a:p>
                      <a:r>
                        <a:rPr lang="en-US" sz="2000" dirty="0" smtClean="0"/>
                        <a:t>-self.bgcolor</a:t>
                      </a:r>
                    </a:p>
                    <a:p>
                      <a:r>
                        <a:rPr lang="en-US" sz="2000" dirty="0" smtClean="0"/>
                        <a:t>-self.font_color</a:t>
                      </a:r>
                    </a:p>
                    <a:p>
                      <a:r>
                        <a:rPr lang="en-US" sz="2000" dirty="0" smtClean="0"/>
                        <a:t>-self.font</a:t>
                      </a:r>
                    </a:p>
                    <a:p>
                      <a:r>
                        <a:rPr lang="en-US" sz="2000" dirty="0" smtClean="0"/>
                        <a:t>-self.rendered_text</a:t>
                      </a:r>
                    </a:p>
                    <a:p>
                      <a:r>
                        <a:rPr lang="en-US" sz="2000" dirty="0" smtClean="0"/>
                        <a:t>-self.rendered_rect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-self.bgcolor</a:t>
                      </a:r>
                    </a:p>
                    <a:p>
                      <a:r>
                        <a:rPr lang="en-US" sz="2000" dirty="0" smtClean="0"/>
                        <a:t>-self.pressed</a:t>
                      </a:r>
                    </a:p>
                    <a:p>
                      <a:r>
                        <a:rPr lang="en-US" sz="2000" dirty="0" smtClean="0"/>
                        <a:t>-self.buttons[num]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82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+add_element()</a:t>
                      </a:r>
                    </a:p>
                    <a:p>
                      <a:r>
                        <a:rPr lang="en-US" sz="2000" dirty="0" smtClean="0"/>
                        <a:t>+render()</a:t>
                      </a:r>
                    </a:p>
                    <a:p>
                      <a:r>
                        <a:rPr lang="en-US" sz="2000" dirty="0" smtClean="0"/>
                        <a:t>+update()</a:t>
                      </a:r>
                    </a:p>
                    <a:p>
                      <a:r>
                        <a:rPr lang="en-US" sz="2000" dirty="0" smtClean="0"/>
                        <a:t>+get_event()</a:t>
                      </a:r>
                    </a:p>
                    <a:p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+render()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+render()</a:t>
                      </a:r>
                    </a:p>
                    <a:p>
                      <a:r>
                        <a:rPr lang="en-US" sz="2000" dirty="0" smtClean="0"/>
                        <a:t>+get_event()</a:t>
                      </a: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42910" y="1500174"/>
          <a:ext cx="7786742" cy="379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2659152"/>
                <a:gridCol w="2555822"/>
              </a:tblGrid>
              <a:tr h="1110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class AnimatedSprite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(pygame.sprite.Sprite)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class Flag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(pygame.sprite.Sprite)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ImageCell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pygame.sprite.Sprite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549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-self.frames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-</a:t>
                      </a:r>
                      <a:r>
                        <a:rPr lang="en-US" sz="2000" dirty="0" smtClean="0"/>
                        <a:t>self.cut_sheet</a:t>
                      </a:r>
                    </a:p>
                    <a:p>
                      <a:r>
                        <a:rPr lang="en-US" sz="2000" dirty="0" smtClean="0"/>
                        <a:t>-self.current_frame</a:t>
                      </a:r>
                    </a:p>
                    <a:p>
                      <a:r>
                        <a:rPr lang="en-US" sz="2000" dirty="0" smtClean="0"/>
                        <a:t>-self.image</a:t>
                      </a:r>
                    </a:p>
                    <a:p>
                      <a:r>
                        <a:rPr lang="en-US" sz="2000" dirty="0" smtClean="0"/>
                        <a:t>-self.rect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-self.image</a:t>
                      </a:r>
                    </a:p>
                    <a:p>
                      <a:r>
                        <a:rPr lang="en-US" sz="2000" dirty="0" smtClean="0"/>
                        <a:t>-self.rect</a:t>
                      </a:r>
                    </a:p>
                    <a:p>
                      <a:r>
                        <a:rPr lang="en-US" sz="2000" dirty="0" smtClean="0"/>
                        <a:t>-self.rect.x</a:t>
                      </a:r>
                    </a:p>
                    <a:p>
                      <a:r>
                        <a:rPr lang="en-US" sz="2000" dirty="0" smtClean="0"/>
                        <a:t>-self.rect.y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r>
                        <a:rPr lang="en-US" sz="2000" dirty="0" err="1" smtClean="0"/>
                        <a:t>self.image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-</a:t>
                      </a:r>
                      <a:r>
                        <a:rPr lang="en-US" sz="2000" dirty="0" err="1" smtClean="0"/>
                        <a:t>self.rect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-</a:t>
                      </a:r>
                      <a:r>
                        <a:rPr lang="en-US" sz="2000" dirty="0" err="1" smtClean="0"/>
                        <a:t>self.rect.x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-</a:t>
                      </a:r>
                      <a:r>
                        <a:rPr lang="en-US" sz="2000" dirty="0" err="1" smtClean="0"/>
                        <a:t>self.rect.y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43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+cut_sheet()</a:t>
                      </a:r>
                    </a:p>
                    <a:p>
                      <a:r>
                        <a:rPr lang="en-US" sz="2000" dirty="0" smtClean="0"/>
                        <a:t>+update()</a:t>
                      </a:r>
                    </a:p>
                    <a:p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28670"/>
            <a:ext cx="271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start_screen</a:t>
            </a:r>
            <a:r>
              <a:rPr lang="en-US" b="1" dirty="0" smtClean="0"/>
              <a:t>()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2643182"/>
            <a:ext cx="2141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AnimatedSprite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terminate()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072198" y="3571876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GUI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857884" y="450057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Label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57356" y="3571876"/>
            <a:ext cx="1956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Button(Label)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14612" y="92867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main()</a:t>
            </a:r>
            <a:endParaRPr lang="ru-RU" b="1" dirty="0"/>
          </a:p>
        </p:txBody>
      </p:sp>
      <p:cxnSp>
        <p:nvCxnSpPr>
          <p:cNvPr id="27" name="Прямая соединительная линия 26"/>
          <p:cNvCxnSpPr>
            <a:stCxn id="52" idx="0"/>
          </p:cNvCxnSpPr>
          <p:nvPr/>
        </p:nvCxnSpPr>
        <p:spPr>
          <a:xfrm rot="5400000" flipH="1" flipV="1">
            <a:off x="2607455" y="-678685"/>
            <a:ext cx="428628" cy="2928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071670" y="1142984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4876" y="92867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game(</a:t>
            </a:r>
            <a:r>
              <a:rPr lang="en-US" b="1" dirty="0" err="1" smtClean="0"/>
              <a:t>typ</a:t>
            </a:r>
            <a:r>
              <a:rPr lang="en-US" b="1" dirty="0" smtClean="0"/>
              <a:t>)</a:t>
            </a:r>
            <a:endParaRPr lang="ru-RU" b="1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3643306" y="1142984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43768" y="9286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end_screen</a:t>
            </a:r>
            <a:r>
              <a:rPr lang="en-US" b="1" dirty="0" smtClean="0"/>
              <a:t>()</a:t>
            </a:r>
            <a:endParaRPr lang="ru-RU" b="1" dirty="0"/>
          </a:p>
        </p:txBody>
      </p:sp>
      <p:cxnSp>
        <p:nvCxnSpPr>
          <p:cNvPr id="35" name="Прямая соединительная линия 34"/>
          <p:cNvCxnSpPr>
            <a:stCxn id="50" idx="3"/>
            <a:endCxn id="49" idx="1"/>
          </p:cNvCxnSpPr>
          <p:nvPr/>
        </p:nvCxnSpPr>
        <p:spPr>
          <a:xfrm>
            <a:off x="5857884" y="1142984"/>
            <a:ext cx="12858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49" idx="0"/>
          </p:cNvCxnSpPr>
          <p:nvPr/>
        </p:nvCxnSpPr>
        <p:spPr>
          <a:xfrm>
            <a:off x="5000628" y="571480"/>
            <a:ext cx="2821801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51" idx="0"/>
          </p:cNvCxnSpPr>
          <p:nvPr/>
        </p:nvCxnSpPr>
        <p:spPr>
          <a:xfrm rot="5400000" flipH="1" flipV="1">
            <a:off x="3589727" y="160712"/>
            <a:ext cx="428628" cy="125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endCxn id="50" idx="0"/>
          </p:cNvCxnSpPr>
          <p:nvPr/>
        </p:nvCxnSpPr>
        <p:spPr>
          <a:xfrm>
            <a:off x="4714876" y="571480"/>
            <a:ext cx="571504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000496" y="285728"/>
            <a:ext cx="1143008" cy="2857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7143768" y="1000108"/>
            <a:ext cx="1357322" cy="2857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714876" y="1000108"/>
            <a:ext cx="1143008" cy="2857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786050" y="1000108"/>
            <a:ext cx="785818" cy="2857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642910" y="1000108"/>
            <a:ext cx="1428760" cy="2857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rot="5400000">
            <a:off x="5322099" y="1607331"/>
            <a:ext cx="2500330" cy="185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4071934" y="1571612"/>
            <a:ext cx="2571768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5857884" y="4500570"/>
            <a:ext cx="1143008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6000760" y="3571876"/>
            <a:ext cx="1143008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928794" y="3571876"/>
            <a:ext cx="1785950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214282" y="2643182"/>
            <a:ext cx="2071670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>
            <a:stCxn id="51" idx="2"/>
          </p:cNvCxnSpPr>
          <p:nvPr/>
        </p:nvCxnSpPr>
        <p:spPr>
          <a:xfrm rot="16200000" flipH="1">
            <a:off x="2696751" y="1768067"/>
            <a:ext cx="2500332" cy="153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rot="10800000" flipV="1">
            <a:off x="4857752" y="1928802"/>
            <a:ext cx="428628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52" idx="2"/>
          </p:cNvCxnSpPr>
          <p:nvPr/>
        </p:nvCxnSpPr>
        <p:spPr>
          <a:xfrm rot="16200000" flipH="1">
            <a:off x="1785918" y="857232"/>
            <a:ext cx="2500330" cy="3357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rot="5400000">
            <a:off x="5143901" y="1428339"/>
            <a:ext cx="28575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5429256" y="1928802"/>
            <a:ext cx="357190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4071934" y="1571612"/>
            <a:ext cx="26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Minesweeper(Board)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4071934" y="2143116"/>
            <a:ext cx="12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Board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5572132" y="2214554"/>
            <a:ext cx="928694" cy="2857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4143372" y="2214554"/>
            <a:ext cx="1143008" cy="2857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5500694" y="214311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Flag</a:t>
            </a:r>
          </a:p>
        </p:txBody>
      </p:sp>
      <p:cxnSp>
        <p:nvCxnSpPr>
          <p:cNvPr id="109" name="Прямая соединительная линия 108"/>
          <p:cNvCxnSpPr/>
          <p:nvPr/>
        </p:nvCxnSpPr>
        <p:spPr>
          <a:xfrm rot="10800000">
            <a:off x="3714744" y="3786190"/>
            <a:ext cx="228601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60" idx="0"/>
            <a:endCxn id="52" idx="2"/>
          </p:cNvCxnSpPr>
          <p:nvPr/>
        </p:nvCxnSpPr>
        <p:spPr>
          <a:xfrm rot="5400000" flipH="1" flipV="1">
            <a:off x="625042" y="1910935"/>
            <a:ext cx="1357322" cy="10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stCxn id="57" idx="0"/>
            <a:endCxn id="58" idx="2"/>
          </p:cNvCxnSpPr>
          <p:nvPr/>
        </p:nvCxnSpPr>
        <p:spPr>
          <a:xfrm rot="5400000" flipH="1" flipV="1">
            <a:off x="6215074" y="4143380"/>
            <a:ext cx="571504" cy="14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4500562" y="2643182"/>
            <a:ext cx="159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ImageCell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500562" y="2643182"/>
            <a:ext cx="1500198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>
            <a:stCxn id="86" idx="2"/>
          </p:cNvCxnSpPr>
          <p:nvPr/>
        </p:nvCxnSpPr>
        <p:spPr>
          <a:xfrm rot="16200000" flipH="1">
            <a:off x="5065219" y="2279145"/>
            <a:ext cx="702238" cy="2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Доработать:</a:t>
            </a:r>
          </a:p>
          <a:p>
            <a:r>
              <a:rPr lang="ru-RU" dirty="0" smtClean="0"/>
              <a:t>Вставить таймер;</a:t>
            </a:r>
          </a:p>
          <a:p>
            <a:r>
              <a:rPr lang="ru-RU" dirty="0" smtClean="0"/>
              <a:t>Продумать секретные уровни.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231</Words>
  <Application>Microsoft Office PowerPoint</Application>
  <PresentationFormat>Экран 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САПЁР</vt:lpstr>
      <vt:lpstr>Введение</vt:lpstr>
      <vt:lpstr>Схема классов</vt:lpstr>
      <vt:lpstr>Слайд 4</vt:lpstr>
      <vt:lpstr>Слайд 5</vt:lpstr>
      <vt:lpstr>Слайд 6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САПЁР</dc:title>
  <dc:creator>user</dc:creator>
  <cp:lastModifiedBy>user</cp:lastModifiedBy>
  <cp:revision>49</cp:revision>
  <dcterms:created xsi:type="dcterms:W3CDTF">2018-02-20T10:59:00Z</dcterms:created>
  <dcterms:modified xsi:type="dcterms:W3CDTF">2018-02-23T02:56:45Z</dcterms:modified>
</cp:coreProperties>
</file>