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A0B14-C850-46EC-831C-F43155779F0A}" type="datetimeFigureOut">
              <a:rPr lang="ru-RU" smtClean="0"/>
              <a:pPr/>
              <a:t>08.04.2018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1AD3-F0AF-4CC5-95A8-A5BECE2A59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yandex.ru/" TargetMode="External"/><Relationship Id="rId2" Type="http://schemas.openxmlformats.org/officeDocument/2006/relationships/hyperlink" Target="https://translate.yandex.ru/developers/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714620"/>
            <a:ext cx="7772400" cy="1470025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API</a:t>
            </a:r>
            <a:br>
              <a:rPr lang="en-US" dirty="0" smtClean="0"/>
            </a:br>
            <a:r>
              <a:rPr lang="en-US" dirty="0" err="1" smtClean="0"/>
              <a:t>TranslaterBot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0892" y="5715016"/>
            <a:ext cx="2143108" cy="114298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Подготовила</a:t>
            </a:r>
            <a:r>
              <a:rPr lang="en-US" sz="2000" dirty="0" smtClean="0"/>
              <a:t>:</a:t>
            </a:r>
          </a:p>
          <a:p>
            <a:r>
              <a:rPr lang="ru-RU" sz="2000" dirty="0" smtClean="0"/>
              <a:t> Смирнова Алина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TranslaterBot</a:t>
            </a:r>
            <a:r>
              <a:rPr lang="en-US" dirty="0" smtClean="0"/>
              <a:t> - </a:t>
            </a:r>
            <a:r>
              <a:rPr lang="ru-RU" dirty="0" smtClean="0"/>
              <a:t>это своеобразная </a:t>
            </a:r>
            <a:r>
              <a:rPr lang="ru-RU" dirty="0" err="1"/>
              <a:t>игра-обучалка</a:t>
            </a:r>
            <a:r>
              <a:rPr lang="ru-RU" dirty="0"/>
              <a:t> по английскому языку. </a:t>
            </a:r>
            <a:endParaRPr lang="ru-RU" dirty="0" smtClean="0"/>
          </a:p>
          <a:p>
            <a:r>
              <a:rPr lang="ru-RU" dirty="0" smtClean="0"/>
              <a:t>Идея приложения состоит в том, что с помощью бота пользователь может не только переводить нужный текст, но и пройти тесты на знание английского языка.</a:t>
            </a:r>
          </a:p>
          <a:p>
            <a:r>
              <a:rPr lang="ru-RU" dirty="0" smtClean="0"/>
              <a:t>Благодаря боту пользователь может быстро найти перевод нужного слова</a:t>
            </a:r>
            <a:r>
              <a:rPr lang="en-US" dirty="0" smtClean="0"/>
              <a:t>/</a:t>
            </a:r>
            <a:r>
              <a:rPr lang="ru-RU" dirty="0" smtClean="0"/>
              <a:t>текста во время диалога, не тратя время на открытие переводчика в браузере или приложения. Так человек будет экономить свое время.</a:t>
            </a:r>
          </a:p>
          <a:p>
            <a:r>
              <a:rPr lang="ru-RU" dirty="0" smtClean="0"/>
              <a:t>Тесты помогут занять время. Пользователь может в любой момент начать отвечать на вопросы. Так человек потратит время ожидания не в пустую, а сможет проверить свои знания по английскому языку и узнать новые слова.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 написании бота использовались </a:t>
            </a:r>
            <a:r>
              <a:rPr lang="en-US" dirty="0" smtClean="0"/>
              <a:t>API:</a:t>
            </a:r>
          </a:p>
          <a:p>
            <a:r>
              <a:rPr lang="en-US" dirty="0" smtClean="0"/>
              <a:t>Telegram </a:t>
            </a:r>
            <a:r>
              <a:rPr lang="en-US" dirty="0" err="1" smtClean="0"/>
              <a:t>Bot</a:t>
            </a:r>
            <a:r>
              <a:rPr lang="en-US" dirty="0" smtClean="0"/>
              <a:t> API</a:t>
            </a:r>
            <a:r>
              <a:rPr lang="ru-RU" dirty="0" smtClean="0"/>
              <a:t> (документация находится в свободном доступе. Для создания бота используется </a:t>
            </a:r>
            <a:r>
              <a:rPr lang="ru-RU" dirty="0" err="1" smtClean="0"/>
              <a:t>токен</a:t>
            </a:r>
            <a:r>
              <a:rPr lang="ru-RU" dirty="0" smtClean="0"/>
              <a:t>, который можно получить в </a:t>
            </a:r>
            <a:r>
              <a:rPr lang="en-US" dirty="0" smtClean="0"/>
              <a:t>Telegram</a:t>
            </a:r>
            <a:r>
              <a:rPr lang="ru-RU" dirty="0" smtClean="0"/>
              <a:t> у бота </a:t>
            </a:r>
            <a:r>
              <a:rPr lang="en-US" dirty="0" smtClean="0"/>
              <a:t>@</a:t>
            </a:r>
            <a:r>
              <a:rPr lang="en-US" dirty="0" err="1" smtClean="0"/>
              <a:t>BotFather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ru-RU" dirty="0" err="1" smtClean="0"/>
              <a:t>Яндекс.Переводчика</a:t>
            </a:r>
            <a:r>
              <a:rPr lang="ru-RU" dirty="0" smtClean="0"/>
              <a:t> (для работы требуется бесплатный </a:t>
            </a:r>
            <a:r>
              <a:rPr lang="en-US" dirty="0" smtClean="0"/>
              <a:t>API-</a:t>
            </a:r>
            <a:r>
              <a:rPr lang="ru-RU" dirty="0" smtClean="0"/>
              <a:t>ключ, который можно получить по ссылке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https://translate.yandex.ru/developers/keys</a:t>
            </a:r>
            <a:r>
              <a:rPr lang="en-US" dirty="0" smtClean="0"/>
              <a:t>. </a:t>
            </a:r>
            <a:r>
              <a:rPr lang="ru-RU" dirty="0" smtClean="0"/>
              <a:t>Требования использования</a:t>
            </a:r>
            <a:r>
              <a:rPr lang="en-US" dirty="0" smtClean="0"/>
              <a:t>: </a:t>
            </a:r>
            <a:r>
              <a:rPr lang="ru-RU" dirty="0"/>
              <a:t>сопровождать перевод текстом: </a:t>
            </a:r>
            <a:r>
              <a:rPr lang="ru-RU" i="1" dirty="0"/>
              <a:t>Переведено сервисом «</a:t>
            </a:r>
            <a:r>
              <a:rPr lang="ru-RU" i="1" dirty="0" err="1"/>
              <a:t>Яндекс.Переводчик</a:t>
            </a:r>
            <a:r>
              <a:rPr lang="ru-RU" i="1" dirty="0"/>
              <a:t>»</a:t>
            </a:r>
            <a:r>
              <a:rPr lang="ru-RU" b="1" i="1" dirty="0"/>
              <a:t> </a:t>
            </a:r>
            <a:r>
              <a:rPr lang="ru-RU" b="1" i="1" u="sng" dirty="0">
                <a:hlinkClick r:id="rId3"/>
              </a:rPr>
              <a:t>http://translate.yandex.ru/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dirty="0"/>
              <a:t>В</a:t>
            </a:r>
            <a:r>
              <a:rPr lang="ru-RU" dirty="0" smtClean="0"/>
              <a:t> реализации бота используются</a:t>
            </a:r>
            <a:r>
              <a:rPr lang="en-US" dirty="0" smtClean="0"/>
              <a:t>: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TelegramBot.py (</a:t>
            </a:r>
            <a:r>
              <a:rPr lang="ru-RU" dirty="0" smtClean="0"/>
              <a:t>код работы бота</a:t>
            </a:r>
            <a:r>
              <a:rPr lang="en-US" dirty="0" smtClean="0"/>
              <a:t>);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word.txt (</a:t>
            </a:r>
            <a:r>
              <a:rPr lang="ru-RU" dirty="0" smtClean="0"/>
              <a:t>слова, используемые для опроса</a:t>
            </a:r>
            <a:r>
              <a:rPr lang="en-US" dirty="0" smtClean="0"/>
              <a:t>);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irregular_verbs.txt (</a:t>
            </a:r>
            <a:r>
              <a:rPr lang="ru-RU" dirty="0" smtClean="0"/>
              <a:t>глаголы и неправильный вариант ответа для теста </a:t>
            </a:r>
            <a:r>
              <a:rPr lang="en-US" dirty="0" smtClean="0"/>
              <a:t>“</a:t>
            </a:r>
            <a:r>
              <a:rPr lang="ru-RU" dirty="0" smtClean="0"/>
              <a:t>Неправильные глаголы</a:t>
            </a:r>
            <a:r>
              <a:rPr lang="en-US" dirty="0" smtClean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r>
              <a:rPr lang="en-US" dirty="0" smtClean="0"/>
              <a:t> </a:t>
            </a:r>
            <a:r>
              <a:rPr lang="ru-RU" dirty="0" smtClean="0"/>
              <a:t>и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CommandHandler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“/start” - start(</a:t>
            </a:r>
            <a:r>
              <a:rPr lang="en-US" dirty="0" err="1" smtClean="0"/>
              <a:t>bot</a:t>
            </a:r>
            <a:r>
              <a:rPr lang="en-US" dirty="0" smtClean="0"/>
              <a:t>, update, </a:t>
            </a:r>
            <a:r>
              <a:rPr lang="en-US" dirty="0" err="1" smtClean="0"/>
              <a:t>user_data</a:t>
            </a:r>
            <a:r>
              <a:rPr lang="en-US" dirty="0" smtClean="0"/>
              <a:t>) – </a:t>
            </a:r>
            <a:r>
              <a:rPr lang="ru-RU" dirty="0" smtClean="0"/>
              <a:t>запускает работу бота. Задает язык перевода (русский→ английский)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“/stop” - stop(</a:t>
            </a:r>
            <a:r>
              <a:rPr lang="en-US" dirty="0" err="1" smtClean="0"/>
              <a:t>bot</a:t>
            </a:r>
            <a:r>
              <a:rPr lang="en-US" dirty="0" smtClean="0"/>
              <a:t>, update) – </a:t>
            </a:r>
            <a:r>
              <a:rPr lang="ru-RU" dirty="0" smtClean="0"/>
              <a:t>останавливает работу бота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“/help” - help(</a:t>
            </a:r>
            <a:r>
              <a:rPr lang="en-US" dirty="0" err="1" smtClean="0"/>
              <a:t>bot</a:t>
            </a:r>
            <a:r>
              <a:rPr lang="en-US" dirty="0" smtClean="0"/>
              <a:t>, update) – </a:t>
            </a:r>
            <a:r>
              <a:rPr lang="ru-RU" dirty="0" smtClean="0"/>
              <a:t>выводит список доступных команд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MessageHandler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answer(</a:t>
            </a:r>
            <a:r>
              <a:rPr lang="en-US" dirty="0" err="1" smtClean="0"/>
              <a:t>bot</a:t>
            </a:r>
            <a:r>
              <a:rPr lang="en-US" dirty="0" smtClean="0"/>
              <a:t>, update, </a:t>
            </a:r>
            <a:r>
              <a:rPr lang="en-US" dirty="0" err="1" smtClean="0"/>
              <a:t>user_data</a:t>
            </a:r>
            <a:r>
              <a:rPr lang="en-US" dirty="0" smtClean="0"/>
              <a:t>) – </a:t>
            </a:r>
            <a:r>
              <a:rPr lang="ru-RU" dirty="0" smtClean="0"/>
              <a:t>обрабатывает ответы пользователя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57150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CommandHandler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“/quiz” – quiz(</a:t>
            </a:r>
            <a:r>
              <a:rPr lang="en-US" dirty="0" err="1" smtClean="0"/>
              <a:t>bot</a:t>
            </a:r>
            <a:r>
              <a:rPr lang="en-US" dirty="0" smtClean="0"/>
              <a:t>, update, </a:t>
            </a:r>
            <a:r>
              <a:rPr lang="en-US" dirty="0" err="1" smtClean="0"/>
              <a:t>user_data</a:t>
            </a:r>
            <a:r>
              <a:rPr lang="en-US" dirty="0" smtClean="0"/>
              <a:t>) – </a:t>
            </a:r>
            <a:r>
              <a:rPr lang="ru-RU" dirty="0" smtClean="0"/>
              <a:t>начинает опрос по словам английского языка.</a:t>
            </a:r>
          </a:p>
          <a:p>
            <a:r>
              <a:rPr lang="en-US" dirty="0" smtClean="0"/>
              <a:t>“/</a:t>
            </a:r>
            <a:r>
              <a:rPr lang="en-US" dirty="0" err="1" smtClean="0"/>
              <a:t>irr_verbs</a:t>
            </a:r>
            <a:r>
              <a:rPr lang="en-US" dirty="0" smtClean="0"/>
              <a:t>” – </a:t>
            </a:r>
            <a:r>
              <a:rPr lang="en-US" dirty="0" err="1" smtClean="0"/>
              <a:t>irregular_verbs</a:t>
            </a:r>
            <a:r>
              <a:rPr lang="en-US" dirty="0" smtClean="0"/>
              <a:t>(</a:t>
            </a:r>
            <a:r>
              <a:rPr lang="en-US" dirty="0" err="1" smtClean="0"/>
              <a:t>bot</a:t>
            </a:r>
            <a:r>
              <a:rPr lang="en-US" dirty="0" smtClean="0"/>
              <a:t>, update, </a:t>
            </a:r>
            <a:r>
              <a:rPr lang="en-US" dirty="0" err="1" smtClean="0"/>
              <a:t>user_data</a:t>
            </a:r>
            <a:r>
              <a:rPr lang="en-US" dirty="0" smtClean="0"/>
              <a:t>) – </a:t>
            </a:r>
            <a:r>
              <a:rPr lang="ru-RU" dirty="0" smtClean="0"/>
              <a:t>начинает опрос по неправильным глаголам.</a:t>
            </a:r>
          </a:p>
          <a:p>
            <a:r>
              <a:rPr lang="en-US" dirty="0" smtClean="0"/>
              <a:t>“/</a:t>
            </a:r>
            <a:r>
              <a:rPr lang="en-US" dirty="0" err="1" smtClean="0"/>
              <a:t>translater</a:t>
            </a:r>
            <a:r>
              <a:rPr lang="en-US" dirty="0" smtClean="0"/>
              <a:t>” – </a:t>
            </a:r>
            <a:r>
              <a:rPr lang="en-US" dirty="0" err="1" smtClean="0"/>
              <a:t>translater</a:t>
            </a:r>
            <a:r>
              <a:rPr lang="en-US" dirty="0" smtClean="0"/>
              <a:t>(</a:t>
            </a:r>
            <a:r>
              <a:rPr lang="en-US" dirty="0" err="1" smtClean="0"/>
              <a:t>bot</a:t>
            </a:r>
            <a:r>
              <a:rPr lang="en-US" dirty="0" smtClean="0"/>
              <a:t>, update, </a:t>
            </a:r>
            <a:r>
              <a:rPr lang="en-US" dirty="0" err="1" smtClean="0"/>
              <a:t>user_data</a:t>
            </a:r>
            <a:r>
              <a:rPr lang="en-US" dirty="0" smtClean="0"/>
              <a:t>) – </a:t>
            </a:r>
            <a:r>
              <a:rPr lang="ru-RU" dirty="0" smtClean="0"/>
              <a:t>активирует переводчик.</a:t>
            </a:r>
          </a:p>
          <a:p>
            <a:r>
              <a:rPr lang="en-US" dirty="0" smtClean="0"/>
              <a:t>“/</a:t>
            </a:r>
            <a:r>
              <a:rPr lang="en-US" dirty="0" err="1" smtClean="0"/>
              <a:t>en_ru</a:t>
            </a:r>
            <a:r>
              <a:rPr lang="en-US" dirty="0" smtClean="0"/>
              <a:t>” – </a:t>
            </a:r>
            <a:r>
              <a:rPr lang="en-US" dirty="0" err="1" smtClean="0"/>
              <a:t>en_ru</a:t>
            </a:r>
            <a:r>
              <a:rPr lang="en-US" dirty="0" smtClean="0"/>
              <a:t>(</a:t>
            </a:r>
            <a:r>
              <a:rPr lang="en-US" dirty="0" err="1" smtClean="0"/>
              <a:t>bot</a:t>
            </a:r>
            <a:r>
              <a:rPr lang="en-US" dirty="0" smtClean="0"/>
              <a:t>, update, </a:t>
            </a:r>
            <a:r>
              <a:rPr lang="en-US" dirty="0" err="1" smtClean="0"/>
              <a:t>user_data</a:t>
            </a:r>
            <a:r>
              <a:rPr lang="en-US" dirty="0" smtClean="0"/>
              <a:t>) – </a:t>
            </a:r>
            <a:r>
              <a:rPr lang="ru-RU" dirty="0" smtClean="0"/>
              <a:t>меняет направление перевода (английский→русский)</a:t>
            </a:r>
          </a:p>
          <a:p>
            <a:r>
              <a:rPr lang="en-US" dirty="0" smtClean="0"/>
              <a:t>“/</a:t>
            </a:r>
            <a:r>
              <a:rPr lang="en-US" dirty="0" err="1" smtClean="0"/>
              <a:t>ru_en</a:t>
            </a:r>
            <a:r>
              <a:rPr lang="en-US" dirty="0" smtClean="0"/>
              <a:t>” – </a:t>
            </a:r>
            <a:r>
              <a:rPr lang="en-US" dirty="0" err="1" smtClean="0"/>
              <a:t>ru_en</a:t>
            </a:r>
            <a:r>
              <a:rPr lang="en-US" dirty="0" smtClean="0"/>
              <a:t>(</a:t>
            </a:r>
            <a:r>
              <a:rPr lang="en-US" dirty="0" err="1" smtClean="0"/>
              <a:t>bot</a:t>
            </a:r>
            <a:r>
              <a:rPr lang="en-US" dirty="0" smtClean="0"/>
              <a:t>, update, </a:t>
            </a:r>
            <a:r>
              <a:rPr lang="en-US" dirty="0" err="1" smtClean="0"/>
              <a:t>user_data</a:t>
            </a:r>
            <a:r>
              <a:rPr lang="en-US" dirty="0" smtClean="0"/>
              <a:t>) – </a:t>
            </a:r>
            <a:r>
              <a:rPr lang="ru-RU" dirty="0" smtClean="0"/>
              <a:t>меняет направление перевода (русский→английский)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ain() – </a:t>
            </a:r>
            <a:r>
              <a:rPr lang="ru-RU" dirty="0" smtClean="0"/>
              <a:t>основная функция. Вызывается при запуске </a:t>
            </a:r>
            <a:r>
              <a:rPr lang="ru-RU" dirty="0" err="1" smtClean="0"/>
              <a:t>скрипта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choose_word</a:t>
            </a:r>
            <a:r>
              <a:rPr lang="ru-RU" dirty="0" smtClean="0"/>
              <a:t>(</a:t>
            </a:r>
            <a:r>
              <a:rPr lang="en-US" dirty="0" err="1" smtClean="0"/>
              <a:t>func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выбирает слово для теста и формирует варианты ответов в зависимости от параметра </a:t>
            </a:r>
            <a:r>
              <a:rPr lang="en-US" dirty="0" smtClean="0"/>
              <a:t>“</a:t>
            </a:r>
            <a:r>
              <a:rPr lang="en-US" dirty="0" err="1" smtClean="0"/>
              <a:t>func</a:t>
            </a:r>
            <a:r>
              <a:rPr lang="en-US" dirty="0" smtClean="0"/>
              <a:t>”;</a:t>
            </a:r>
          </a:p>
          <a:p>
            <a:r>
              <a:rPr lang="en-US" dirty="0" err="1" smtClean="0"/>
              <a:t>translater_word</a:t>
            </a:r>
            <a:r>
              <a:rPr lang="en-US" dirty="0" smtClean="0"/>
              <a:t>(text, </a:t>
            </a:r>
            <a:r>
              <a:rPr lang="en-US" dirty="0" err="1" smtClean="0"/>
              <a:t>lang</a:t>
            </a:r>
            <a:r>
              <a:rPr lang="en-US" dirty="0" smtClean="0"/>
              <a:t>) – </a:t>
            </a:r>
            <a:r>
              <a:rPr lang="ru-RU" dirty="0" smtClean="0"/>
              <a:t>переводит текст на язык</a:t>
            </a:r>
            <a:r>
              <a:rPr lang="en-US" dirty="0" smtClean="0"/>
              <a:t>, </a:t>
            </a:r>
            <a:r>
              <a:rPr lang="ru-RU" dirty="0" smtClean="0"/>
              <a:t>который задается параметром </a:t>
            </a:r>
            <a:r>
              <a:rPr lang="en-US" dirty="0" smtClean="0"/>
              <a:t>“</a:t>
            </a:r>
            <a:r>
              <a:rPr lang="en-US" dirty="0" err="1" smtClean="0"/>
              <a:t>lang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00034" y="1500174"/>
          <a:ext cx="8143931" cy="457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  <a:gridCol w="2714644"/>
                <a:gridCol w="2786081"/>
              </a:tblGrid>
              <a:tr h="7858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/start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/quiz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irr_verbs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translater</a:t>
                      </a:r>
                      <a:endParaRPr lang="ru-RU" sz="2400" dirty="0"/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choose_words</a:t>
                      </a:r>
                      <a:r>
                        <a:rPr lang="en-US" sz="2000" dirty="0" smtClean="0"/>
                        <a:t>(“quiz”)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choose_words</a:t>
                      </a:r>
                      <a:r>
                        <a:rPr lang="en-US" sz="2000" dirty="0" smtClean="0"/>
                        <a:t>(“verbs”)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en_ru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или </a:t>
                      </a:r>
                      <a:r>
                        <a:rPr lang="en-US" sz="2000" baseline="0" dirty="0" smtClean="0"/>
                        <a:t>/</a:t>
                      </a:r>
                      <a:r>
                        <a:rPr lang="en-US" sz="2000" baseline="0" dirty="0" err="1" smtClean="0"/>
                        <a:t>ru_en</a:t>
                      </a:r>
                      <a:endParaRPr lang="ru-RU" sz="2000" dirty="0"/>
                    </a:p>
                  </a:txBody>
                  <a:tcPr/>
                </a:tc>
              </a:tr>
              <a:tr h="7143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answer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Translater_words</a:t>
                      </a:r>
                      <a:r>
                        <a:rPr lang="en-US" sz="2000" dirty="0" smtClean="0"/>
                        <a:t>(text, </a:t>
                      </a:r>
                      <a:r>
                        <a:rPr lang="en-US" sz="2000" dirty="0" err="1" smtClean="0"/>
                        <a:t>lang</a:t>
                      </a:r>
                      <a:r>
                        <a:rPr lang="en-US" sz="2000" dirty="0" smtClean="0"/>
                        <a:t>)</a:t>
                      </a:r>
                      <a:endParaRPr lang="ru-RU" sz="2000" dirty="0"/>
                    </a:p>
                  </a:txBody>
                  <a:tcPr/>
                </a:tc>
              </a:tr>
              <a:tr h="7143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/stop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Работа над </a:t>
            </a:r>
            <a:r>
              <a:rPr lang="ru-RU" dirty="0" smtClean="0"/>
              <a:t>р</a:t>
            </a:r>
            <a:r>
              <a:rPr lang="ru-RU" dirty="0" smtClean="0"/>
              <a:t>еализацией бота была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интересной и познавательной. Благодаря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проекту получены навыки работы с </a:t>
            </a:r>
            <a:r>
              <a:rPr lang="en-US" dirty="0" smtClean="0"/>
              <a:t>API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Возможные доработки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Добавить другие виды тестов с разными уровнями сложности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Ввести балловую систему, чтобы пользователь видел свои успехи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Добавить возможность обучения.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486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API TranslaterBot</vt:lpstr>
      <vt:lpstr>Введение</vt:lpstr>
      <vt:lpstr>Слайд 3</vt:lpstr>
      <vt:lpstr>Описание реализации</vt:lpstr>
      <vt:lpstr>Функции и команды</vt:lpstr>
      <vt:lpstr>Слайд 6</vt:lpstr>
      <vt:lpstr>Функции</vt:lpstr>
      <vt:lpstr>Структура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17</cp:revision>
  <dcterms:created xsi:type="dcterms:W3CDTF">2018-04-08T10:58:15Z</dcterms:created>
  <dcterms:modified xsi:type="dcterms:W3CDTF">2018-04-08T21:03:57Z</dcterms:modified>
</cp:coreProperties>
</file>