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4CB8A-8CDB-44E6-91C4-E9A3101F1DE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5089A-36FF-48DA-962A-F88D4E7F5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C48267E-422D-4EBE-9A18-11FCFE15CD8C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92E6-4025-4A01-85E4-14854CC025D5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62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9292E6-4025-4A01-85E4-14854CC025D5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501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9292E6-4025-4A01-85E4-14854CC025D5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5906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66AC42-D988-4A8E-B496-C7BED9342AF9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1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92E6-4025-4A01-85E4-14854CC025D5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985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92E6-4025-4A01-85E4-14854CC025D5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855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33E-A4D7-4B98-8872-16042D90FDBC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1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B68A48-1772-4260-AB77-ED784AEC9444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8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D824-53F3-41D8-9E67-3097C8C4A460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BE9CD-57C3-4145-A81E-2ABB11D740B0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D3E4-9057-447A-8628-6324383488EE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C527-033A-416C-B01A-7B9B54E5C694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4A45-260D-43BA-87AB-3131165873BE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EE8D-D8E9-419B-AB59-0A54E143AF5F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404B-4993-413B-B94D-14BB98EA9210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DAB9-1B20-43A2-ADC0-1B71F10CA779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http://www.instantdatacare.com/osttopst/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92E6-4025-4A01-85E4-14854CC025D5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http://www.instantdatacare.com/osttopst/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45EB-BF3D-412B-8952-243D6440F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2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c-ost-to-pst-converter.weebly.com/" TargetMode="External"/><Relationship Id="rId2" Type="http://schemas.openxmlformats.org/officeDocument/2006/relationships/hyperlink" Target="https://idc-ost-recovery-software.site123.me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sttopstconvertersoftware810824484.wordpress.com/2018/05/08/the-journey-begi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47EC-0011-482B-BF3A-E8E25A45C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739912"/>
            <a:ext cx="9144000" cy="2387600"/>
          </a:xfrm>
        </p:spPr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WELCOME TO </a:t>
            </a:r>
            <a:br>
              <a:rPr lang="en-US" b="1" dirty="0">
                <a:latin typeface="Bell MT" panose="02020503060305020303" pitchFamily="18" charset="0"/>
              </a:rPr>
            </a:br>
            <a:r>
              <a:rPr lang="en-US" b="1" dirty="0">
                <a:latin typeface="Bell MT" panose="02020503060305020303" pitchFamily="18" charset="0"/>
              </a:rPr>
              <a:t>INSTANT DATA CARE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F7067-BEE1-4CF3-8916-BD878384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163053"/>
            <a:ext cx="6400800" cy="365125"/>
          </a:xfrm>
        </p:spPr>
        <p:txBody>
          <a:bodyPr/>
          <a:lstStyle/>
          <a:p>
            <a:r>
              <a:rPr lang="en-US" sz="1400" b="1" dirty="0">
                <a:latin typeface="Bahnschrift Light" panose="020B0502040204020203" pitchFamily="34" charset="0"/>
              </a:rPr>
              <a:t>http://www.instantdatacare.com/osttopst/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26C88-73E6-4E9F-BD99-D90EA8BF9920}"/>
              </a:ext>
            </a:extLst>
          </p:cNvPr>
          <p:cNvSpPr txBox="1"/>
          <p:nvPr/>
        </p:nvSpPr>
        <p:spPr>
          <a:xfrm>
            <a:off x="2438400" y="2921168"/>
            <a:ext cx="7977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Bell MT" panose="02020503060305020303" pitchFamily="18" charset="0"/>
              </a:rPr>
              <a:t>OST to PST Converter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585299-844F-446B-AAA9-19C309472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5" y="210585"/>
            <a:ext cx="864290" cy="8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880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97669-388E-4680-8553-5E5A467B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405" y="2541964"/>
            <a:ext cx="6873240" cy="2928782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IDC OST to PST Converter Software strongly recover all repaired items of Offline OST File like- emails, contacts, calendars, task, notes, inbox items and appointments.  </a:t>
            </a:r>
            <a:r>
              <a:rPr lang="en-US" b="1" dirty="0">
                <a:latin typeface="Bell MT" panose="02020503060305020303" pitchFamily="18" charset="0"/>
                <a:hlinkClick r:id="rId2"/>
              </a:rPr>
              <a:t>OST to PST Recovery</a:t>
            </a:r>
            <a:r>
              <a:rPr lang="en-US" dirty="0">
                <a:latin typeface="Bell MT" panose="02020503060305020303" pitchFamily="18" charset="0"/>
              </a:rPr>
              <a:t> Software helps users for recovery emails along with attachments and export OST File to PST Outlook file, MSG, EML, EMLX, MBOX and vCard Format without creating any problem.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IDC </a:t>
            </a:r>
            <a:r>
              <a:rPr lang="en-US" b="1" dirty="0">
                <a:latin typeface="Bell MT" panose="02020503060305020303" pitchFamily="18" charset="0"/>
                <a:hlinkClick r:id="rId3"/>
              </a:rPr>
              <a:t>OST to PST Conversion</a:t>
            </a:r>
            <a:r>
              <a:rPr lang="en-US" dirty="0">
                <a:latin typeface="Bell MT" panose="02020503060305020303" pitchFamily="18" charset="0"/>
              </a:rPr>
              <a:t> Software doesn’t require installation of OST File and safely convert OST file to PST and MSG format. It supports all MS Outlook versions included – 97, 2000, 2002, 2003, 2007, 2010, 2013 and 2016.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68E4EE-D828-498D-B5B8-DE02EF08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latin typeface="Bahnschrift SemiLight" panose="020B0502040204020203" pitchFamily="34" charset="0"/>
              </a:rPr>
              <a:t>http://www.instantdatacare.com/osttopst/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60A7D-013B-4458-8BD1-1770C3E1F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5" y="210585"/>
            <a:ext cx="864290" cy="858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54EA98-4409-46C9-8DBA-B3C23632CFBB}"/>
              </a:ext>
            </a:extLst>
          </p:cNvPr>
          <p:cNvSpPr txBox="1"/>
          <p:nvPr/>
        </p:nvSpPr>
        <p:spPr>
          <a:xfrm>
            <a:off x="118213" y="1504490"/>
            <a:ext cx="811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IDC OST to PST Converter Software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5C74E-7CDA-46ED-8B3A-4D4AE82AF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854977"/>
            <a:ext cx="3360104" cy="430275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262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05F1B-8D43-420C-8853-1A8F56985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8" y="3650235"/>
            <a:ext cx="3877297" cy="2481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7E188-E8CD-494A-9490-F320765AB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69" y="3650235"/>
            <a:ext cx="3926958" cy="2513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AE52B-D80B-4EDA-BF31-0038D4645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37" y="3650235"/>
            <a:ext cx="3877297" cy="248147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032CB-AC02-4681-B166-451E9C49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922" y="6355846"/>
            <a:ext cx="3660704" cy="365125"/>
          </a:xfrm>
        </p:spPr>
        <p:txBody>
          <a:bodyPr/>
          <a:lstStyle/>
          <a:p>
            <a:r>
              <a:rPr lang="en-US" sz="1400" b="1" dirty="0">
                <a:latin typeface="Bahnschrift SemiLight" panose="020B0502040204020203" pitchFamily="34" charset="0"/>
              </a:rPr>
              <a:t>http://www.instantdatacare.com/osttopst/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ADD-1DA4-46EA-A08F-6BC8588E6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5" y="210585"/>
            <a:ext cx="864290" cy="858955"/>
          </a:xfrm>
          <a:prstGeom prst="rect">
            <a:avLst/>
          </a:prstGeom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4728D39-0981-446A-AF81-347C7D7BE911}"/>
              </a:ext>
            </a:extLst>
          </p:cNvPr>
          <p:cNvSpPr/>
          <p:nvPr/>
        </p:nvSpPr>
        <p:spPr>
          <a:xfrm>
            <a:off x="7340413" y="2915478"/>
            <a:ext cx="1601443" cy="6226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009F2114-CC8D-40C2-A491-465632B5CB69}"/>
              </a:ext>
            </a:extLst>
          </p:cNvPr>
          <p:cNvSpPr/>
          <p:nvPr/>
        </p:nvSpPr>
        <p:spPr>
          <a:xfrm>
            <a:off x="3463119" y="2896421"/>
            <a:ext cx="1601443" cy="6226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9C5BF-562D-40E2-A12D-A918B3060B37}"/>
              </a:ext>
            </a:extLst>
          </p:cNvPr>
          <p:cNvSpPr txBox="1"/>
          <p:nvPr/>
        </p:nvSpPr>
        <p:spPr>
          <a:xfrm>
            <a:off x="1035813" y="1537855"/>
            <a:ext cx="1017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SEE QUICK PREVIEW ON SCREEN</a:t>
            </a:r>
          </a:p>
        </p:txBody>
      </p:sp>
    </p:spTree>
    <p:extLst>
      <p:ext uri="{BB962C8B-B14F-4D97-AF65-F5344CB8AC3E}">
        <p14:creationId xmlns:p14="http://schemas.microsoft.com/office/powerpoint/2010/main" val="261735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D4D8-F9A0-48D5-9AB2-DB0C1FE1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904" y="985536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Features of Instant data care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dirty="0">
                <a:latin typeface="Bell MT" panose="02020503060305020303" pitchFamily="18" charset="0"/>
              </a:rPr>
              <a:t>OST to PST Converter 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8229-FF5D-41D5-80D1-704068C6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Recover damaged, corrupted offline OST File</a:t>
            </a:r>
          </a:p>
          <a:p>
            <a:r>
              <a:rPr lang="en-US" dirty="0">
                <a:latin typeface="Bell MT" panose="02020503060305020303" pitchFamily="18" charset="0"/>
              </a:rPr>
              <a:t> Helps users for repairing damaged OST file and recover OST File emails, contacts, calendars, task, notes and appointments.</a:t>
            </a:r>
          </a:p>
          <a:p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  <a:hlinkClick r:id="rId2"/>
              </a:rPr>
              <a:t>Convert offline OST File</a:t>
            </a:r>
            <a:r>
              <a:rPr lang="en-US" dirty="0">
                <a:latin typeface="Bell MT" panose="02020503060305020303" pitchFamily="18" charset="0"/>
              </a:rPr>
              <a:t> into PST, MSG, EML, EMLX, MBOX and vCard format.</a:t>
            </a:r>
          </a:p>
          <a:p>
            <a:r>
              <a:rPr lang="en-US" dirty="0">
                <a:latin typeface="Bell MT" panose="02020503060305020303" pitchFamily="18" charset="0"/>
              </a:rPr>
              <a:t>Convert selective mailbox folders from OST File and shows complete preview of OST file emails, contacts and other items</a:t>
            </a:r>
          </a:p>
          <a:p>
            <a:r>
              <a:rPr lang="en-US" dirty="0">
                <a:latin typeface="Bell MT" panose="02020503060305020303" pitchFamily="18" charset="0"/>
              </a:rPr>
              <a:t>  Supports all MS Outlook versions such as- 97, 2000, 2002, 2003, 2007, 2010, 2013 and 2016</a:t>
            </a:r>
          </a:p>
          <a:p>
            <a:r>
              <a:rPr lang="en-US" dirty="0">
                <a:latin typeface="Bell MT" panose="02020503060305020303" pitchFamily="18" charset="0"/>
              </a:rPr>
              <a:t>* Preview complete conversion steps and gives you demo facility by which you can save 25 emails per folders.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885E-DBDE-4DA5-B3AA-15DAA042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latin typeface="Bahnschrift SemiLight" panose="020B0502040204020203" pitchFamily="34" charset="0"/>
              </a:rPr>
              <a:t>http://www.instantdatacare.com/osttopst/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17803-1C55-4F7E-9D13-DD400942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5" y="210585"/>
            <a:ext cx="864290" cy="8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56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E71F4-D5AB-4941-8B8A-68B2BB84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latin typeface="Bahnschrift SemiLight" panose="020B0502040204020203" pitchFamily="34" charset="0"/>
              </a:rPr>
              <a:t>http://www.instantdatacare.com/osttopst/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3FD44-1FC8-47A9-9386-74B464253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5" y="210585"/>
            <a:ext cx="864290" cy="858955"/>
          </a:xfrm>
          <a:prstGeom prst="rect">
            <a:avLst/>
          </a:prstGeom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3B07832D-02C5-4E35-897F-0C038D833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024" y="709107"/>
            <a:ext cx="77724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132</TotalTime>
  <Words>300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Bahnschrift SemiLight</vt:lpstr>
      <vt:lpstr>Bell MT</vt:lpstr>
      <vt:lpstr>Calibri</vt:lpstr>
      <vt:lpstr>Century Gothic</vt:lpstr>
      <vt:lpstr>Vapor Trail</vt:lpstr>
      <vt:lpstr>WELCOME TO  INSTANT DATA CARE</vt:lpstr>
      <vt:lpstr>PowerPoint Presentation</vt:lpstr>
      <vt:lpstr>PowerPoint Presentation</vt:lpstr>
      <vt:lpstr>Features of Instant data care OST to PST Converter Software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INSTANT DATA CARE</dc:title>
  <dc:creator>Roman Reigns</dc:creator>
  <cp:lastModifiedBy>Roman Reigns</cp:lastModifiedBy>
  <cp:revision>20</cp:revision>
  <dcterms:created xsi:type="dcterms:W3CDTF">2018-05-24T10:03:02Z</dcterms:created>
  <dcterms:modified xsi:type="dcterms:W3CDTF">2018-05-25T13:23:09Z</dcterms:modified>
</cp:coreProperties>
</file>