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7" r:id="rId3"/>
    <p:sldId id="279" r:id="rId4"/>
    <p:sldId id="276" r:id="rId5"/>
    <p:sldId id="268" r:id="rId6"/>
    <p:sldId id="269" r:id="rId7"/>
    <p:sldId id="270" r:id="rId8"/>
    <p:sldId id="271" r:id="rId9"/>
    <p:sldId id="28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C2"/>
    <a:srgbClr val="FFFFFF"/>
    <a:srgbClr val="EB1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8" autoAdjust="0"/>
    <p:restoredTop sz="94660"/>
  </p:normalViewPr>
  <p:slideViewPr>
    <p:cSldViewPr snapToGrid="0">
      <p:cViewPr>
        <p:scale>
          <a:sx n="66" d="100"/>
          <a:sy n="66" d="100"/>
        </p:scale>
        <p:origin x="-1334" y="-6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82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9874303737875492E-2"/>
          <c:y val="1.745738747938104E-2"/>
          <c:w val="0.75579664309146399"/>
          <c:h val="0.97506087502945571"/>
        </c:manualLayout>
      </c:layout>
      <c:pie3DChart>
        <c:varyColors val="1"/>
        <c:ser>
          <c:idx val="0"/>
          <c:order val="0"/>
          <c:explosion val="2"/>
          <c:dPt>
            <c:idx val="1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F53-41A4-A918-5CAE2EC46868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F53-41A4-A918-5CAE2EC46868}"/>
              </c:ext>
            </c:extLst>
          </c:dPt>
          <c:dLbls>
            <c:dLbl>
              <c:idx val="4"/>
              <c:layout>
                <c:manualLayout>
                  <c:x val="-7.6807362002969018E-2"/>
                  <c:y val="6.933076741811326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Sheet1!$C$2:$C$6</c:f>
              <c:strCache>
                <c:ptCount val="5"/>
                <c:pt idx="0">
                  <c:v>Tools</c:v>
                </c:pt>
                <c:pt idx="1">
                  <c:v>Communication</c:v>
                </c:pt>
                <c:pt idx="2">
                  <c:v>Productivity</c:v>
                </c:pt>
                <c:pt idx="3">
                  <c:v>Casual</c:v>
                </c:pt>
                <c:pt idx="4">
                  <c:v>Arcade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9788157082</c:v>
                </c:pt>
                <c:pt idx="1">
                  <c:v>3492611760</c:v>
                </c:pt>
                <c:pt idx="2">
                  <c:v>1468517085</c:v>
                </c:pt>
                <c:pt idx="3">
                  <c:v>1412009416</c:v>
                </c:pt>
                <c:pt idx="4">
                  <c:v>1108301385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F53-41A4-A918-5CAE2EC4686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plotVisOnly val="1"/>
    <c:dispBlanksAs val="zero"/>
    <c:showDLblsOverMax val="0"/>
  </c:chart>
  <c:txPr>
    <a:bodyPr/>
    <a:lstStyle/>
    <a:p>
      <a:pPr>
        <a:defRPr sz="1600">
          <a:solidFill>
            <a:schemeClr val="bg1"/>
          </a:solidFill>
        </a:defRPr>
      </a:pPr>
      <a:endParaRPr lang="ru-RU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0.77623</cdr:x>
      <cdr:y>0.35158</cdr:y>
    </cdr:from>
    <cdr:to>
      <cdr:x>0.9202</cdr:x>
      <cdr:y>0.39195</cdr:y>
    </cdr:to>
    <cdr:cxnSp macro="">
      <cdr:nvCxnSpPr>
        <cdr:cNvPr id="2" name="Elbow Connector 82"/>
        <cdr:cNvCxnSpPr>
          <a:endCxn xmlns:a="http://schemas.openxmlformats.org/drawingml/2006/main" id="3" idx="0"/>
        </cdr:cNvCxnSpPr>
      </cdr:nvCxnSpPr>
      <cdr:spPr>
        <a:xfrm xmlns:a="http://schemas.openxmlformats.org/drawingml/2006/main">
          <a:off x="4453393" y="1790400"/>
          <a:ext cx="826033" cy="205579"/>
        </a:xfrm>
        <a:prstGeom xmlns:a="http://schemas.openxmlformats.org/drawingml/2006/main" prst="bentConnector2">
          <a:avLst/>
        </a:prstGeom>
        <a:ln xmlns:a="http://schemas.openxmlformats.org/drawingml/2006/main" w="19050">
          <a:solidFill>
            <a:schemeClr val="tx1">
              <a:lumMod val="50000"/>
              <a:lumOff val="50000"/>
            </a:schemeClr>
          </a:solidFill>
          <a:prstDash val="sysDot"/>
          <a:headEnd type="oval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0.84041</cdr:x>
      <cdr:y>0.39195</cdr:y>
    </cdr:from>
    <cdr:to>
      <cdr:x>1</cdr:x>
      <cdr:y>0.46448</cdr:y>
    </cdr:to>
    <cdr:sp macro="" textlink="">
      <cdr:nvSpPr>
        <cdr:cNvPr id="3" name="TextBox 89"/>
        <cdr:cNvSpPr txBox="1"/>
      </cdr:nvSpPr>
      <cdr:spPr>
        <a:xfrm xmlns:a="http://schemas.openxmlformats.org/drawingml/2006/main">
          <a:off x="4834432" y="1995979"/>
          <a:ext cx="915635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rPr>
            <a:t>Arcade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+mj-lt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733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357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Downloads\iphone_PNG5730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8884" y="1490503"/>
            <a:ext cx="4114264" cy="5367051"/>
          </a:xfrm>
          <a:prstGeom prst="rect">
            <a:avLst/>
          </a:prstGeom>
          <a:noFill/>
        </p:spPr>
      </p:pic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438876" y="2051222"/>
            <a:ext cx="1855097" cy="3225113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>
            <a:lvl1pPr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3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135085" y="6498020"/>
            <a:ext cx="905256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135085" y="6498020"/>
            <a:ext cx="9052560" cy="3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8143" y="395671"/>
            <a:ext cx="6070612" cy="6102349"/>
            <a:chOff x="776288" y="755651"/>
            <a:chExt cx="2125663" cy="2136776"/>
          </a:xfrm>
          <a:solidFill>
            <a:schemeClr val="bg1">
              <a:alpha val="10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447801" y="1116014"/>
              <a:ext cx="77788" cy="74613"/>
            </a:xfrm>
            <a:custGeom>
              <a:avLst/>
              <a:gdLst>
                <a:gd name="T0" fmla="*/ 79 w 83"/>
                <a:gd name="T1" fmla="*/ 61 h 80"/>
                <a:gd name="T2" fmla="*/ 18 w 83"/>
                <a:gd name="T3" fmla="*/ 4 h 80"/>
                <a:gd name="T4" fmla="*/ 4 w 83"/>
                <a:gd name="T5" fmla="*/ 4 h 80"/>
                <a:gd name="T6" fmla="*/ 4 w 83"/>
                <a:gd name="T7" fmla="*/ 19 h 80"/>
                <a:gd name="T8" fmla="*/ 65 w 83"/>
                <a:gd name="T9" fmla="*/ 76 h 80"/>
                <a:gd name="T10" fmla="*/ 79 w 83"/>
                <a:gd name="T11" fmla="*/ 75 h 80"/>
                <a:gd name="T12" fmla="*/ 79 w 83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9"/>
                    <a:pt x="0" y="15"/>
                    <a:pt x="4" y="19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80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449388" y="1114426"/>
              <a:ext cx="74613" cy="77788"/>
            </a:xfrm>
            <a:custGeom>
              <a:avLst/>
              <a:gdLst>
                <a:gd name="T0" fmla="*/ 18 w 79"/>
                <a:gd name="T1" fmla="*/ 79 h 84"/>
                <a:gd name="T2" fmla="*/ 75 w 79"/>
                <a:gd name="T3" fmla="*/ 18 h 84"/>
                <a:gd name="T4" fmla="*/ 75 w 79"/>
                <a:gd name="T5" fmla="*/ 4 h 84"/>
                <a:gd name="T6" fmla="*/ 61 w 79"/>
                <a:gd name="T7" fmla="*/ 5 h 84"/>
                <a:gd name="T8" fmla="*/ 4 w 79"/>
                <a:gd name="T9" fmla="*/ 66 h 84"/>
                <a:gd name="T10" fmla="*/ 4 w 79"/>
                <a:gd name="T11" fmla="*/ 80 h 84"/>
                <a:gd name="T12" fmla="*/ 18 w 79"/>
                <a:gd name="T13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4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1"/>
                    <a:pt x="61" y="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70"/>
                    <a:pt x="0" y="76"/>
                    <a:pt x="4" y="80"/>
                  </a:cubicBezTo>
                  <a:cubicBezTo>
                    <a:pt x="8" y="84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514476" y="1936751"/>
              <a:ext cx="76200" cy="74613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6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5"/>
                    <a:pt x="4" y="1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16063" y="1935164"/>
              <a:ext cx="73025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6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19151" y="2395539"/>
              <a:ext cx="77788" cy="74613"/>
            </a:xfrm>
            <a:custGeom>
              <a:avLst/>
              <a:gdLst>
                <a:gd name="T0" fmla="*/ 79 w 83"/>
                <a:gd name="T1" fmla="*/ 61 h 80"/>
                <a:gd name="T2" fmla="*/ 18 w 83"/>
                <a:gd name="T3" fmla="*/ 4 h 80"/>
                <a:gd name="T4" fmla="*/ 3 w 83"/>
                <a:gd name="T5" fmla="*/ 5 h 80"/>
                <a:gd name="T6" fmla="*/ 4 w 83"/>
                <a:gd name="T7" fmla="*/ 19 h 80"/>
                <a:gd name="T8" fmla="*/ 65 w 83"/>
                <a:gd name="T9" fmla="*/ 76 h 80"/>
                <a:gd name="T10" fmla="*/ 79 w 83"/>
                <a:gd name="T11" fmla="*/ 76 h 80"/>
                <a:gd name="T12" fmla="*/ 79 w 83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7" y="1"/>
                    <a:pt x="3" y="5"/>
                  </a:cubicBezTo>
                  <a:cubicBezTo>
                    <a:pt x="0" y="9"/>
                    <a:pt x="0" y="15"/>
                    <a:pt x="4" y="19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80"/>
                    <a:pt x="75" y="80"/>
                    <a:pt x="79" y="76"/>
                  </a:cubicBezTo>
                  <a:cubicBezTo>
                    <a:pt x="83" y="72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20738" y="2393951"/>
              <a:ext cx="74613" cy="77788"/>
            </a:xfrm>
            <a:custGeom>
              <a:avLst/>
              <a:gdLst>
                <a:gd name="T0" fmla="*/ 18 w 79"/>
                <a:gd name="T1" fmla="*/ 78 h 83"/>
                <a:gd name="T2" fmla="*/ 75 w 79"/>
                <a:gd name="T3" fmla="*/ 17 h 83"/>
                <a:gd name="T4" fmla="*/ 75 w 79"/>
                <a:gd name="T5" fmla="*/ 3 h 83"/>
                <a:gd name="T6" fmla="*/ 61 w 79"/>
                <a:gd name="T7" fmla="*/ 4 h 83"/>
                <a:gd name="T8" fmla="*/ 3 w 79"/>
                <a:gd name="T9" fmla="*/ 65 h 83"/>
                <a:gd name="T10" fmla="*/ 4 w 79"/>
                <a:gd name="T11" fmla="*/ 79 h 83"/>
                <a:gd name="T12" fmla="*/ 18 w 79"/>
                <a:gd name="T13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8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9" y="13"/>
                    <a:pt x="79" y="7"/>
                    <a:pt x="75" y="3"/>
                  </a:cubicBezTo>
                  <a:cubicBezTo>
                    <a:pt x="71" y="0"/>
                    <a:pt x="64" y="0"/>
                    <a:pt x="61" y="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4" y="82"/>
                    <a:pt x="18" y="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93751" y="1038226"/>
              <a:ext cx="77788" cy="74613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96926" y="1036639"/>
              <a:ext cx="73025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7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824163" y="1116014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7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5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825751" y="1112839"/>
              <a:ext cx="74613" cy="77788"/>
            </a:xfrm>
            <a:custGeom>
              <a:avLst/>
              <a:gdLst>
                <a:gd name="T0" fmla="*/ 18 w 79"/>
                <a:gd name="T1" fmla="*/ 79 h 83"/>
                <a:gd name="T2" fmla="*/ 75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3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7"/>
                    <a:pt x="75" y="4"/>
                  </a:cubicBezTo>
                  <a:cubicBezTo>
                    <a:pt x="71" y="0"/>
                    <a:pt x="64" y="0"/>
                    <a:pt x="61" y="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151063" y="1406526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6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5"/>
                    <a:pt x="4" y="1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152651" y="1404939"/>
              <a:ext cx="74613" cy="76200"/>
            </a:xfrm>
            <a:custGeom>
              <a:avLst/>
              <a:gdLst>
                <a:gd name="T0" fmla="*/ 18 w 79"/>
                <a:gd name="T1" fmla="*/ 79 h 83"/>
                <a:gd name="T2" fmla="*/ 75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6"/>
                    <a:pt x="4" y="79"/>
                  </a:cubicBezTo>
                  <a:cubicBezTo>
                    <a:pt x="8" y="83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428876" y="2039939"/>
              <a:ext cx="77788" cy="76200"/>
            </a:xfrm>
            <a:custGeom>
              <a:avLst/>
              <a:gdLst>
                <a:gd name="T0" fmla="*/ 79 w 84"/>
                <a:gd name="T1" fmla="*/ 61 h 80"/>
                <a:gd name="T2" fmla="*/ 18 w 84"/>
                <a:gd name="T3" fmla="*/ 4 h 80"/>
                <a:gd name="T4" fmla="*/ 4 w 84"/>
                <a:gd name="T5" fmla="*/ 4 h 80"/>
                <a:gd name="T6" fmla="*/ 5 w 84"/>
                <a:gd name="T7" fmla="*/ 19 h 80"/>
                <a:gd name="T8" fmla="*/ 66 w 84"/>
                <a:gd name="T9" fmla="*/ 76 h 80"/>
                <a:gd name="T10" fmla="*/ 80 w 84"/>
                <a:gd name="T11" fmla="*/ 75 h 80"/>
                <a:gd name="T12" fmla="*/ 79 w 84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1" y="15"/>
                    <a:pt x="5" y="19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70" y="80"/>
                    <a:pt x="76" y="79"/>
                    <a:pt x="80" y="75"/>
                  </a:cubicBezTo>
                  <a:cubicBezTo>
                    <a:pt x="84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430463" y="2038351"/>
              <a:ext cx="74613" cy="77788"/>
            </a:xfrm>
            <a:custGeom>
              <a:avLst/>
              <a:gdLst>
                <a:gd name="T0" fmla="*/ 19 w 80"/>
                <a:gd name="T1" fmla="*/ 79 h 83"/>
                <a:gd name="T2" fmla="*/ 76 w 80"/>
                <a:gd name="T3" fmla="*/ 18 h 83"/>
                <a:gd name="T4" fmla="*/ 75 w 80"/>
                <a:gd name="T5" fmla="*/ 4 h 83"/>
                <a:gd name="T6" fmla="*/ 61 w 80"/>
                <a:gd name="T7" fmla="*/ 5 h 83"/>
                <a:gd name="T8" fmla="*/ 4 w 80"/>
                <a:gd name="T9" fmla="*/ 66 h 83"/>
                <a:gd name="T10" fmla="*/ 5 w 80"/>
                <a:gd name="T11" fmla="*/ 80 h 83"/>
                <a:gd name="T12" fmla="*/ 19 w 80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3">
                  <a:moveTo>
                    <a:pt x="19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0" y="14"/>
                    <a:pt x="80" y="8"/>
                    <a:pt x="75" y="4"/>
                  </a:cubicBezTo>
                  <a:cubicBezTo>
                    <a:pt x="71" y="0"/>
                    <a:pt x="65" y="1"/>
                    <a:pt x="61" y="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70"/>
                    <a:pt x="1" y="76"/>
                    <a:pt x="5" y="80"/>
                  </a:cubicBezTo>
                  <a:cubicBezTo>
                    <a:pt x="9" y="83"/>
                    <a:pt x="15" y="83"/>
                    <a:pt x="19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384426" y="2559051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3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4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386013" y="2555876"/>
              <a:ext cx="74613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3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7"/>
                    <a:pt x="75" y="3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11338" y="1187451"/>
              <a:ext cx="177800" cy="155575"/>
            </a:xfrm>
            <a:custGeom>
              <a:avLst/>
              <a:gdLst>
                <a:gd name="T0" fmla="*/ 136 w 189"/>
                <a:gd name="T1" fmla="*/ 83 h 166"/>
                <a:gd name="T2" fmla="*/ 145 w 189"/>
                <a:gd name="T3" fmla="*/ 78 h 166"/>
                <a:gd name="T4" fmla="*/ 103 w 189"/>
                <a:gd name="T5" fmla="*/ 5 h 166"/>
                <a:gd name="T6" fmla="*/ 94 w 189"/>
                <a:gd name="T7" fmla="*/ 0 h 166"/>
                <a:gd name="T8" fmla="*/ 86 w 189"/>
                <a:gd name="T9" fmla="*/ 5 h 166"/>
                <a:gd name="T10" fmla="*/ 44 w 189"/>
                <a:gd name="T11" fmla="*/ 78 h 166"/>
                <a:gd name="T12" fmla="*/ 44 w 189"/>
                <a:gd name="T13" fmla="*/ 78 h 166"/>
                <a:gd name="T14" fmla="*/ 2 w 189"/>
                <a:gd name="T15" fmla="*/ 151 h 166"/>
                <a:gd name="T16" fmla="*/ 2 w 189"/>
                <a:gd name="T17" fmla="*/ 161 h 166"/>
                <a:gd name="T18" fmla="*/ 11 w 189"/>
                <a:gd name="T19" fmla="*/ 166 h 166"/>
                <a:gd name="T20" fmla="*/ 95 w 189"/>
                <a:gd name="T21" fmla="*/ 166 h 166"/>
                <a:gd name="T22" fmla="*/ 178 w 189"/>
                <a:gd name="T23" fmla="*/ 166 h 166"/>
                <a:gd name="T24" fmla="*/ 187 w 189"/>
                <a:gd name="T25" fmla="*/ 161 h 166"/>
                <a:gd name="T26" fmla="*/ 187 w 189"/>
                <a:gd name="T27" fmla="*/ 151 h 166"/>
                <a:gd name="T28" fmla="*/ 145 w 189"/>
                <a:gd name="T29" fmla="*/ 78 h 166"/>
                <a:gd name="T30" fmla="*/ 136 w 189"/>
                <a:gd name="T31" fmla="*/ 83 h 166"/>
                <a:gd name="T32" fmla="*/ 128 w 189"/>
                <a:gd name="T33" fmla="*/ 88 h 166"/>
                <a:gd name="T34" fmla="*/ 161 w 189"/>
                <a:gd name="T35" fmla="*/ 146 h 166"/>
                <a:gd name="T36" fmla="*/ 95 w 189"/>
                <a:gd name="T37" fmla="*/ 146 h 166"/>
                <a:gd name="T38" fmla="*/ 28 w 189"/>
                <a:gd name="T39" fmla="*/ 146 h 166"/>
                <a:gd name="T40" fmla="*/ 61 w 189"/>
                <a:gd name="T41" fmla="*/ 88 h 166"/>
                <a:gd name="T42" fmla="*/ 61 w 189"/>
                <a:gd name="T43" fmla="*/ 88 h 166"/>
                <a:gd name="T44" fmla="*/ 94 w 189"/>
                <a:gd name="T45" fmla="*/ 30 h 166"/>
                <a:gd name="T46" fmla="*/ 128 w 189"/>
                <a:gd name="T47" fmla="*/ 88 h 166"/>
                <a:gd name="T48" fmla="*/ 136 w 189"/>
                <a:gd name="T49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66">
                  <a:moveTo>
                    <a:pt x="136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8" y="0"/>
                    <a:pt x="94" y="0"/>
                  </a:cubicBezTo>
                  <a:cubicBezTo>
                    <a:pt x="91" y="0"/>
                    <a:pt x="88" y="2"/>
                    <a:pt x="86" y="5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4"/>
                    <a:pt x="0" y="158"/>
                    <a:pt x="2" y="161"/>
                  </a:cubicBezTo>
                  <a:cubicBezTo>
                    <a:pt x="4" y="164"/>
                    <a:pt x="7" y="166"/>
                    <a:pt x="11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82" y="166"/>
                    <a:pt x="185" y="164"/>
                    <a:pt x="187" y="161"/>
                  </a:cubicBezTo>
                  <a:cubicBezTo>
                    <a:pt x="189" y="158"/>
                    <a:pt x="189" y="154"/>
                    <a:pt x="187" y="151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6" y="83"/>
                    <a:pt x="136" y="83"/>
                    <a:pt x="136" y="83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36" y="83"/>
                    <a:pt x="136" y="83"/>
                    <a:pt x="136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682751" y="2017714"/>
              <a:ext cx="176213" cy="155575"/>
            </a:xfrm>
            <a:custGeom>
              <a:avLst/>
              <a:gdLst>
                <a:gd name="T0" fmla="*/ 137 w 189"/>
                <a:gd name="T1" fmla="*/ 83 h 166"/>
                <a:gd name="T2" fmla="*/ 145 w 189"/>
                <a:gd name="T3" fmla="*/ 78 h 166"/>
                <a:gd name="T4" fmla="*/ 103 w 189"/>
                <a:gd name="T5" fmla="*/ 5 h 166"/>
                <a:gd name="T6" fmla="*/ 95 w 189"/>
                <a:gd name="T7" fmla="*/ 0 h 166"/>
                <a:gd name="T8" fmla="*/ 86 w 189"/>
                <a:gd name="T9" fmla="*/ 5 h 166"/>
                <a:gd name="T10" fmla="*/ 44 w 189"/>
                <a:gd name="T11" fmla="*/ 78 h 166"/>
                <a:gd name="T12" fmla="*/ 44 w 189"/>
                <a:gd name="T13" fmla="*/ 78 h 166"/>
                <a:gd name="T14" fmla="*/ 2 w 189"/>
                <a:gd name="T15" fmla="*/ 151 h 166"/>
                <a:gd name="T16" fmla="*/ 2 w 189"/>
                <a:gd name="T17" fmla="*/ 161 h 166"/>
                <a:gd name="T18" fmla="*/ 11 w 189"/>
                <a:gd name="T19" fmla="*/ 166 h 166"/>
                <a:gd name="T20" fmla="*/ 95 w 189"/>
                <a:gd name="T21" fmla="*/ 166 h 166"/>
                <a:gd name="T22" fmla="*/ 179 w 189"/>
                <a:gd name="T23" fmla="*/ 166 h 166"/>
                <a:gd name="T24" fmla="*/ 187 w 189"/>
                <a:gd name="T25" fmla="*/ 161 h 166"/>
                <a:gd name="T26" fmla="*/ 187 w 189"/>
                <a:gd name="T27" fmla="*/ 151 h 166"/>
                <a:gd name="T28" fmla="*/ 145 w 189"/>
                <a:gd name="T29" fmla="*/ 78 h 166"/>
                <a:gd name="T30" fmla="*/ 137 w 189"/>
                <a:gd name="T31" fmla="*/ 83 h 166"/>
                <a:gd name="T32" fmla="*/ 128 w 189"/>
                <a:gd name="T33" fmla="*/ 88 h 166"/>
                <a:gd name="T34" fmla="*/ 161 w 189"/>
                <a:gd name="T35" fmla="*/ 146 h 166"/>
                <a:gd name="T36" fmla="*/ 95 w 189"/>
                <a:gd name="T37" fmla="*/ 146 h 166"/>
                <a:gd name="T38" fmla="*/ 28 w 189"/>
                <a:gd name="T39" fmla="*/ 146 h 166"/>
                <a:gd name="T40" fmla="*/ 61 w 189"/>
                <a:gd name="T41" fmla="*/ 88 h 166"/>
                <a:gd name="T42" fmla="*/ 61 w 189"/>
                <a:gd name="T43" fmla="*/ 88 h 166"/>
                <a:gd name="T44" fmla="*/ 95 w 189"/>
                <a:gd name="T45" fmla="*/ 30 h 166"/>
                <a:gd name="T46" fmla="*/ 128 w 189"/>
                <a:gd name="T47" fmla="*/ 88 h 166"/>
                <a:gd name="T48" fmla="*/ 137 w 189"/>
                <a:gd name="T49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66">
                  <a:moveTo>
                    <a:pt x="137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8" y="0"/>
                    <a:pt x="95" y="0"/>
                  </a:cubicBezTo>
                  <a:cubicBezTo>
                    <a:pt x="91" y="0"/>
                    <a:pt x="88" y="2"/>
                    <a:pt x="86" y="5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4"/>
                    <a:pt x="0" y="158"/>
                    <a:pt x="2" y="161"/>
                  </a:cubicBezTo>
                  <a:cubicBezTo>
                    <a:pt x="4" y="164"/>
                    <a:pt x="7" y="166"/>
                    <a:pt x="11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82" y="166"/>
                    <a:pt x="185" y="164"/>
                    <a:pt x="187" y="161"/>
                  </a:cubicBezTo>
                  <a:cubicBezTo>
                    <a:pt x="189" y="158"/>
                    <a:pt x="189" y="154"/>
                    <a:pt x="187" y="151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7" y="83"/>
                    <a:pt x="137" y="83"/>
                    <a:pt x="137" y="83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37" y="83"/>
                    <a:pt x="137" y="83"/>
                    <a:pt x="137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133601" y="2273301"/>
              <a:ext cx="174625" cy="155575"/>
            </a:xfrm>
            <a:custGeom>
              <a:avLst/>
              <a:gdLst>
                <a:gd name="T0" fmla="*/ 136 w 188"/>
                <a:gd name="T1" fmla="*/ 83 h 166"/>
                <a:gd name="T2" fmla="*/ 145 w 188"/>
                <a:gd name="T3" fmla="*/ 78 h 166"/>
                <a:gd name="T4" fmla="*/ 103 w 188"/>
                <a:gd name="T5" fmla="*/ 5 h 166"/>
                <a:gd name="T6" fmla="*/ 94 w 188"/>
                <a:gd name="T7" fmla="*/ 0 h 166"/>
                <a:gd name="T8" fmla="*/ 85 w 188"/>
                <a:gd name="T9" fmla="*/ 5 h 166"/>
                <a:gd name="T10" fmla="*/ 43 w 188"/>
                <a:gd name="T11" fmla="*/ 78 h 166"/>
                <a:gd name="T12" fmla="*/ 1 w 188"/>
                <a:gd name="T13" fmla="*/ 151 h 166"/>
                <a:gd name="T14" fmla="*/ 1 w 188"/>
                <a:gd name="T15" fmla="*/ 161 h 166"/>
                <a:gd name="T16" fmla="*/ 10 w 188"/>
                <a:gd name="T17" fmla="*/ 166 h 166"/>
                <a:gd name="T18" fmla="*/ 94 w 188"/>
                <a:gd name="T19" fmla="*/ 166 h 166"/>
                <a:gd name="T20" fmla="*/ 178 w 188"/>
                <a:gd name="T21" fmla="*/ 165 h 166"/>
                <a:gd name="T22" fmla="*/ 187 w 188"/>
                <a:gd name="T23" fmla="*/ 160 h 166"/>
                <a:gd name="T24" fmla="*/ 187 w 188"/>
                <a:gd name="T25" fmla="*/ 150 h 166"/>
                <a:gd name="T26" fmla="*/ 145 w 188"/>
                <a:gd name="T27" fmla="*/ 78 h 166"/>
                <a:gd name="T28" fmla="*/ 136 w 188"/>
                <a:gd name="T29" fmla="*/ 83 h 166"/>
                <a:gd name="T30" fmla="*/ 127 w 188"/>
                <a:gd name="T31" fmla="*/ 88 h 166"/>
                <a:gd name="T32" fmla="*/ 161 w 188"/>
                <a:gd name="T33" fmla="*/ 145 h 166"/>
                <a:gd name="T34" fmla="*/ 94 w 188"/>
                <a:gd name="T35" fmla="*/ 146 h 166"/>
                <a:gd name="T36" fmla="*/ 27 w 188"/>
                <a:gd name="T37" fmla="*/ 146 h 166"/>
                <a:gd name="T38" fmla="*/ 61 w 188"/>
                <a:gd name="T39" fmla="*/ 88 h 166"/>
                <a:gd name="T40" fmla="*/ 94 w 188"/>
                <a:gd name="T41" fmla="*/ 30 h 166"/>
                <a:gd name="T42" fmla="*/ 127 w 188"/>
                <a:gd name="T43" fmla="*/ 88 h 166"/>
                <a:gd name="T44" fmla="*/ 136 w 188"/>
                <a:gd name="T45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8" h="166">
                  <a:moveTo>
                    <a:pt x="136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7" y="0"/>
                    <a:pt x="94" y="0"/>
                  </a:cubicBezTo>
                  <a:cubicBezTo>
                    <a:pt x="90" y="0"/>
                    <a:pt x="87" y="2"/>
                    <a:pt x="85" y="5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0" y="154"/>
                    <a:pt x="0" y="157"/>
                    <a:pt x="1" y="161"/>
                  </a:cubicBezTo>
                  <a:cubicBezTo>
                    <a:pt x="3" y="164"/>
                    <a:pt x="7" y="166"/>
                    <a:pt x="10" y="166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1" y="165"/>
                    <a:pt x="185" y="164"/>
                    <a:pt x="187" y="160"/>
                  </a:cubicBezTo>
                  <a:cubicBezTo>
                    <a:pt x="188" y="157"/>
                    <a:pt x="188" y="154"/>
                    <a:pt x="187" y="150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6" y="83"/>
                    <a:pt x="136" y="83"/>
                    <a:pt x="136" y="83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36" y="83"/>
                    <a:pt x="136" y="83"/>
                    <a:pt x="136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378076" y="1743076"/>
              <a:ext cx="171450" cy="173038"/>
            </a:xfrm>
            <a:custGeom>
              <a:avLst/>
              <a:gdLst>
                <a:gd name="T0" fmla="*/ 151 w 183"/>
                <a:gd name="T1" fmla="*/ 92 h 184"/>
                <a:gd name="T2" fmla="*/ 160 w 183"/>
                <a:gd name="T3" fmla="*/ 95 h 184"/>
                <a:gd name="T4" fmla="*/ 182 w 183"/>
                <a:gd name="T5" fmla="*/ 14 h 184"/>
                <a:gd name="T6" fmla="*/ 180 w 183"/>
                <a:gd name="T7" fmla="*/ 4 h 184"/>
                <a:gd name="T8" fmla="*/ 170 w 183"/>
                <a:gd name="T9" fmla="*/ 1 h 184"/>
                <a:gd name="T10" fmla="*/ 89 w 183"/>
                <a:gd name="T11" fmla="*/ 23 h 184"/>
                <a:gd name="T12" fmla="*/ 8 w 183"/>
                <a:gd name="T13" fmla="*/ 45 h 184"/>
                <a:gd name="T14" fmla="*/ 1 w 183"/>
                <a:gd name="T15" fmla="*/ 52 h 184"/>
                <a:gd name="T16" fmla="*/ 3 w 183"/>
                <a:gd name="T17" fmla="*/ 62 h 184"/>
                <a:gd name="T18" fmla="*/ 63 w 183"/>
                <a:gd name="T19" fmla="*/ 121 h 184"/>
                <a:gd name="T20" fmla="*/ 63 w 183"/>
                <a:gd name="T21" fmla="*/ 121 h 184"/>
                <a:gd name="T22" fmla="*/ 122 w 183"/>
                <a:gd name="T23" fmla="*/ 180 h 184"/>
                <a:gd name="T24" fmla="*/ 132 w 183"/>
                <a:gd name="T25" fmla="*/ 183 h 184"/>
                <a:gd name="T26" fmla="*/ 139 w 183"/>
                <a:gd name="T27" fmla="*/ 176 h 184"/>
                <a:gd name="T28" fmla="*/ 160 w 183"/>
                <a:gd name="T29" fmla="*/ 95 h 184"/>
                <a:gd name="T30" fmla="*/ 160 w 183"/>
                <a:gd name="T31" fmla="*/ 95 h 184"/>
                <a:gd name="T32" fmla="*/ 151 w 183"/>
                <a:gd name="T33" fmla="*/ 92 h 184"/>
                <a:gd name="T34" fmla="*/ 141 w 183"/>
                <a:gd name="T35" fmla="*/ 90 h 184"/>
                <a:gd name="T36" fmla="*/ 124 w 183"/>
                <a:gd name="T37" fmla="*/ 154 h 184"/>
                <a:gd name="T38" fmla="*/ 77 w 183"/>
                <a:gd name="T39" fmla="*/ 107 h 184"/>
                <a:gd name="T40" fmla="*/ 77 w 183"/>
                <a:gd name="T41" fmla="*/ 107 h 184"/>
                <a:gd name="T42" fmla="*/ 30 w 183"/>
                <a:gd name="T43" fmla="*/ 60 h 184"/>
                <a:gd name="T44" fmla="*/ 94 w 183"/>
                <a:gd name="T45" fmla="*/ 42 h 184"/>
                <a:gd name="T46" fmla="*/ 158 w 183"/>
                <a:gd name="T47" fmla="*/ 25 h 184"/>
                <a:gd name="T48" fmla="*/ 141 w 183"/>
                <a:gd name="T49" fmla="*/ 90 h 184"/>
                <a:gd name="T50" fmla="*/ 141 w 183"/>
                <a:gd name="T51" fmla="*/ 90 h 184"/>
                <a:gd name="T52" fmla="*/ 151 w 183"/>
                <a:gd name="T53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184">
                  <a:moveTo>
                    <a:pt x="151" y="92"/>
                  </a:moveTo>
                  <a:cubicBezTo>
                    <a:pt x="160" y="95"/>
                    <a:pt x="160" y="95"/>
                    <a:pt x="160" y="95"/>
                  </a:cubicBezTo>
                  <a:cubicBezTo>
                    <a:pt x="182" y="14"/>
                    <a:pt x="182" y="14"/>
                    <a:pt x="182" y="14"/>
                  </a:cubicBezTo>
                  <a:cubicBezTo>
                    <a:pt x="183" y="10"/>
                    <a:pt x="182" y="6"/>
                    <a:pt x="180" y="4"/>
                  </a:cubicBezTo>
                  <a:cubicBezTo>
                    <a:pt x="177" y="1"/>
                    <a:pt x="173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6"/>
                    <a:pt x="2" y="49"/>
                    <a:pt x="1" y="52"/>
                  </a:cubicBezTo>
                  <a:cubicBezTo>
                    <a:pt x="0" y="55"/>
                    <a:pt x="1" y="59"/>
                    <a:pt x="3" y="62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5" y="183"/>
                    <a:pt x="128" y="184"/>
                    <a:pt x="132" y="183"/>
                  </a:cubicBezTo>
                  <a:cubicBezTo>
                    <a:pt x="135" y="182"/>
                    <a:pt x="138" y="179"/>
                    <a:pt x="139" y="176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087438" y="863601"/>
              <a:ext cx="171450" cy="173038"/>
            </a:xfrm>
            <a:custGeom>
              <a:avLst/>
              <a:gdLst>
                <a:gd name="T0" fmla="*/ 151 w 183"/>
                <a:gd name="T1" fmla="*/ 92 h 184"/>
                <a:gd name="T2" fmla="*/ 161 w 183"/>
                <a:gd name="T3" fmla="*/ 95 h 184"/>
                <a:gd name="T4" fmla="*/ 182 w 183"/>
                <a:gd name="T5" fmla="*/ 13 h 184"/>
                <a:gd name="T6" fmla="*/ 180 w 183"/>
                <a:gd name="T7" fmla="*/ 4 h 184"/>
                <a:gd name="T8" fmla="*/ 170 w 183"/>
                <a:gd name="T9" fmla="*/ 1 h 184"/>
                <a:gd name="T10" fmla="*/ 89 w 183"/>
                <a:gd name="T11" fmla="*/ 23 h 184"/>
                <a:gd name="T12" fmla="*/ 8 w 183"/>
                <a:gd name="T13" fmla="*/ 45 h 184"/>
                <a:gd name="T14" fmla="*/ 1 w 183"/>
                <a:gd name="T15" fmla="*/ 52 h 184"/>
                <a:gd name="T16" fmla="*/ 4 w 183"/>
                <a:gd name="T17" fmla="*/ 62 h 184"/>
                <a:gd name="T18" fmla="*/ 63 w 183"/>
                <a:gd name="T19" fmla="*/ 121 h 184"/>
                <a:gd name="T20" fmla="*/ 63 w 183"/>
                <a:gd name="T21" fmla="*/ 121 h 184"/>
                <a:gd name="T22" fmla="*/ 122 w 183"/>
                <a:gd name="T23" fmla="*/ 180 h 184"/>
                <a:gd name="T24" fmla="*/ 132 w 183"/>
                <a:gd name="T25" fmla="*/ 183 h 184"/>
                <a:gd name="T26" fmla="*/ 139 w 183"/>
                <a:gd name="T27" fmla="*/ 176 h 184"/>
                <a:gd name="T28" fmla="*/ 161 w 183"/>
                <a:gd name="T29" fmla="*/ 95 h 184"/>
                <a:gd name="T30" fmla="*/ 151 w 183"/>
                <a:gd name="T31" fmla="*/ 92 h 184"/>
                <a:gd name="T32" fmla="*/ 141 w 183"/>
                <a:gd name="T33" fmla="*/ 89 h 184"/>
                <a:gd name="T34" fmla="*/ 124 w 183"/>
                <a:gd name="T35" fmla="*/ 154 h 184"/>
                <a:gd name="T36" fmla="*/ 77 w 183"/>
                <a:gd name="T37" fmla="*/ 107 h 184"/>
                <a:gd name="T38" fmla="*/ 77 w 183"/>
                <a:gd name="T39" fmla="*/ 107 h 184"/>
                <a:gd name="T40" fmla="*/ 30 w 183"/>
                <a:gd name="T41" fmla="*/ 60 h 184"/>
                <a:gd name="T42" fmla="*/ 94 w 183"/>
                <a:gd name="T43" fmla="*/ 42 h 184"/>
                <a:gd name="T44" fmla="*/ 159 w 183"/>
                <a:gd name="T45" fmla="*/ 25 h 184"/>
                <a:gd name="T46" fmla="*/ 141 w 183"/>
                <a:gd name="T47" fmla="*/ 89 h 184"/>
                <a:gd name="T48" fmla="*/ 151 w 183"/>
                <a:gd name="T4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84">
                  <a:moveTo>
                    <a:pt x="151" y="92"/>
                  </a:moveTo>
                  <a:cubicBezTo>
                    <a:pt x="161" y="95"/>
                    <a:pt x="161" y="95"/>
                    <a:pt x="161" y="95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3" y="10"/>
                    <a:pt x="182" y="6"/>
                    <a:pt x="180" y="4"/>
                  </a:cubicBezTo>
                  <a:cubicBezTo>
                    <a:pt x="177" y="1"/>
                    <a:pt x="174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5" y="46"/>
                    <a:pt x="2" y="48"/>
                    <a:pt x="1" y="52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5" y="183"/>
                    <a:pt x="129" y="184"/>
                    <a:pt x="132" y="183"/>
                  </a:cubicBezTo>
                  <a:cubicBezTo>
                    <a:pt x="135" y="182"/>
                    <a:pt x="138" y="179"/>
                    <a:pt x="139" y="176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033463" y="2501901"/>
              <a:ext cx="171450" cy="169863"/>
            </a:xfrm>
            <a:custGeom>
              <a:avLst/>
              <a:gdLst>
                <a:gd name="T0" fmla="*/ 151 w 183"/>
                <a:gd name="T1" fmla="*/ 92 h 183"/>
                <a:gd name="T2" fmla="*/ 160 w 183"/>
                <a:gd name="T3" fmla="*/ 94 h 183"/>
                <a:gd name="T4" fmla="*/ 182 w 183"/>
                <a:gd name="T5" fmla="*/ 13 h 183"/>
                <a:gd name="T6" fmla="*/ 179 w 183"/>
                <a:gd name="T7" fmla="*/ 3 h 183"/>
                <a:gd name="T8" fmla="*/ 170 w 183"/>
                <a:gd name="T9" fmla="*/ 1 h 183"/>
                <a:gd name="T10" fmla="*/ 89 w 183"/>
                <a:gd name="T11" fmla="*/ 23 h 183"/>
                <a:gd name="T12" fmla="*/ 8 w 183"/>
                <a:gd name="T13" fmla="*/ 44 h 183"/>
                <a:gd name="T14" fmla="*/ 1 w 183"/>
                <a:gd name="T15" fmla="*/ 52 h 183"/>
                <a:gd name="T16" fmla="*/ 3 w 183"/>
                <a:gd name="T17" fmla="*/ 61 h 183"/>
                <a:gd name="T18" fmla="*/ 63 w 183"/>
                <a:gd name="T19" fmla="*/ 120 h 183"/>
                <a:gd name="T20" fmla="*/ 122 w 183"/>
                <a:gd name="T21" fmla="*/ 180 h 183"/>
                <a:gd name="T22" fmla="*/ 132 w 183"/>
                <a:gd name="T23" fmla="*/ 182 h 183"/>
                <a:gd name="T24" fmla="*/ 139 w 183"/>
                <a:gd name="T25" fmla="*/ 175 h 183"/>
                <a:gd name="T26" fmla="*/ 160 w 183"/>
                <a:gd name="T27" fmla="*/ 94 h 183"/>
                <a:gd name="T28" fmla="*/ 151 w 183"/>
                <a:gd name="T29" fmla="*/ 92 h 183"/>
                <a:gd name="T30" fmla="*/ 141 w 183"/>
                <a:gd name="T31" fmla="*/ 89 h 183"/>
                <a:gd name="T32" fmla="*/ 124 w 183"/>
                <a:gd name="T33" fmla="*/ 153 h 183"/>
                <a:gd name="T34" fmla="*/ 77 w 183"/>
                <a:gd name="T35" fmla="*/ 106 h 183"/>
                <a:gd name="T36" fmla="*/ 30 w 183"/>
                <a:gd name="T37" fmla="*/ 59 h 183"/>
                <a:gd name="T38" fmla="*/ 94 w 183"/>
                <a:gd name="T39" fmla="*/ 42 h 183"/>
                <a:gd name="T40" fmla="*/ 158 w 183"/>
                <a:gd name="T41" fmla="*/ 25 h 183"/>
                <a:gd name="T42" fmla="*/ 141 w 183"/>
                <a:gd name="T43" fmla="*/ 89 h 183"/>
                <a:gd name="T44" fmla="*/ 151 w 183"/>
                <a:gd name="T45" fmla="*/ 9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183">
                  <a:moveTo>
                    <a:pt x="151" y="92"/>
                  </a:moveTo>
                  <a:cubicBezTo>
                    <a:pt x="160" y="94"/>
                    <a:pt x="160" y="94"/>
                    <a:pt x="160" y="94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3" y="10"/>
                    <a:pt x="182" y="6"/>
                    <a:pt x="179" y="3"/>
                  </a:cubicBezTo>
                  <a:cubicBezTo>
                    <a:pt x="177" y="1"/>
                    <a:pt x="173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4" y="45"/>
                    <a:pt x="2" y="48"/>
                    <a:pt x="1" y="52"/>
                  </a:cubicBezTo>
                  <a:cubicBezTo>
                    <a:pt x="0" y="55"/>
                    <a:pt x="1" y="59"/>
                    <a:pt x="3" y="6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4" y="182"/>
                    <a:pt x="128" y="183"/>
                    <a:pt x="132" y="182"/>
                  </a:cubicBezTo>
                  <a:cubicBezTo>
                    <a:pt x="135" y="181"/>
                    <a:pt x="138" y="179"/>
                    <a:pt x="139" y="175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520951" y="906464"/>
              <a:ext cx="153988" cy="177800"/>
            </a:xfrm>
            <a:custGeom>
              <a:avLst/>
              <a:gdLst>
                <a:gd name="T0" fmla="*/ 83 w 165"/>
                <a:gd name="T1" fmla="*/ 137 h 189"/>
                <a:gd name="T2" fmla="*/ 88 w 165"/>
                <a:gd name="T3" fmla="*/ 145 h 189"/>
                <a:gd name="T4" fmla="*/ 160 w 165"/>
                <a:gd name="T5" fmla="*/ 103 h 189"/>
                <a:gd name="T6" fmla="*/ 165 w 165"/>
                <a:gd name="T7" fmla="*/ 94 h 189"/>
                <a:gd name="T8" fmla="*/ 160 w 165"/>
                <a:gd name="T9" fmla="*/ 86 h 189"/>
                <a:gd name="T10" fmla="*/ 88 w 165"/>
                <a:gd name="T11" fmla="*/ 44 h 189"/>
                <a:gd name="T12" fmla="*/ 15 w 165"/>
                <a:gd name="T13" fmla="*/ 2 h 189"/>
                <a:gd name="T14" fmla="*/ 5 w 165"/>
                <a:gd name="T15" fmla="*/ 2 h 189"/>
                <a:gd name="T16" fmla="*/ 0 w 165"/>
                <a:gd name="T17" fmla="*/ 11 h 189"/>
                <a:gd name="T18" fmla="*/ 0 w 165"/>
                <a:gd name="T19" fmla="*/ 95 h 189"/>
                <a:gd name="T20" fmla="*/ 0 w 165"/>
                <a:gd name="T21" fmla="*/ 95 h 189"/>
                <a:gd name="T22" fmla="*/ 0 w 165"/>
                <a:gd name="T23" fmla="*/ 179 h 189"/>
                <a:gd name="T24" fmla="*/ 5 w 165"/>
                <a:gd name="T25" fmla="*/ 187 h 189"/>
                <a:gd name="T26" fmla="*/ 15 w 165"/>
                <a:gd name="T27" fmla="*/ 187 h 189"/>
                <a:gd name="T28" fmla="*/ 88 w 165"/>
                <a:gd name="T29" fmla="*/ 145 h 189"/>
                <a:gd name="T30" fmla="*/ 83 w 165"/>
                <a:gd name="T31" fmla="*/ 137 h 189"/>
                <a:gd name="T32" fmla="*/ 78 w 165"/>
                <a:gd name="T33" fmla="*/ 128 h 189"/>
                <a:gd name="T34" fmla="*/ 20 w 165"/>
                <a:gd name="T35" fmla="*/ 161 h 189"/>
                <a:gd name="T36" fmla="*/ 20 w 165"/>
                <a:gd name="T37" fmla="*/ 95 h 189"/>
                <a:gd name="T38" fmla="*/ 20 w 165"/>
                <a:gd name="T39" fmla="*/ 95 h 189"/>
                <a:gd name="T40" fmla="*/ 20 w 165"/>
                <a:gd name="T41" fmla="*/ 28 h 189"/>
                <a:gd name="T42" fmla="*/ 78 w 165"/>
                <a:gd name="T43" fmla="*/ 61 h 189"/>
                <a:gd name="T44" fmla="*/ 135 w 165"/>
                <a:gd name="T45" fmla="*/ 95 h 189"/>
                <a:gd name="T46" fmla="*/ 78 w 165"/>
                <a:gd name="T47" fmla="*/ 128 h 189"/>
                <a:gd name="T48" fmla="*/ 83 w 165"/>
                <a:gd name="T49" fmla="*/ 13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5" h="189">
                  <a:moveTo>
                    <a:pt x="83" y="137"/>
                  </a:moveTo>
                  <a:cubicBezTo>
                    <a:pt x="88" y="145"/>
                    <a:pt x="88" y="145"/>
                    <a:pt x="88" y="145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4" y="101"/>
                    <a:pt x="165" y="98"/>
                    <a:pt x="165" y="94"/>
                  </a:cubicBezTo>
                  <a:cubicBezTo>
                    <a:pt x="165" y="91"/>
                    <a:pt x="164" y="88"/>
                    <a:pt x="160" y="8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2" y="0"/>
                    <a:pt x="8" y="0"/>
                    <a:pt x="5" y="2"/>
                  </a:cubicBezTo>
                  <a:cubicBezTo>
                    <a:pt x="2" y="4"/>
                    <a:pt x="0" y="7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2"/>
                    <a:pt x="2" y="185"/>
                    <a:pt x="5" y="187"/>
                  </a:cubicBezTo>
                  <a:cubicBezTo>
                    <a:pt x="8" y="189"/>
                    <a:pt x="12" y="189"/>
                    <a:pt x="15" y="187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83" y="137"/>
                    <a:pt x="83" y="137"/>
                    <a:pt x="83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095376" y="1690689"/>
              <a:ext cx="153988" cy="176213"/>
            </a:xfrm>
            <a:custGeom>
              <a:avLst/>
              <a:gdLst>
                <a:gd name="T0" fmla="*/ 83 w 165"/>
                <a:gd name="T1" fmla="*/ 137 h 189"/>
                <a:gd name="T2" fmla="*/ 88 w 165"/>
                <a:gd name="T3" fmla="*/ 145 h 189"/>
                <a:gd name="T4" fmla="*/ 160 w 165"/>
                <a:gd name="T5" fmla="*/ 103 h 189"/>
                <a:gd name="T6" fmla="*/ 165 w 165"/>
                <a:gd name="T7" fmla="*/ 95 h 189"/>
                <a:gd name="T8" fmla="*/ 160 w 165"/>
                <a:gd name="T9" fmla="*/ 86 h 189"/>
                <a:gd name="T10" fmla="*/ 88 w 165"/>
                <a:gd name="T11" fmla="*/ 44 h 189"/>
                <a:gd name="T12" fmla="*/ 88 w 165"/>
                <a:gd name="T13" fmla="*/ 44 h 189"/>
                <a:gd name="T14" fmla="*/ 15 w 165"/>
                <a:gd name="T15" fmla="*/ 2 h 189"/>
                <a:gd name="T16" fmla="*/ 5 w 165"/>
                <a:gd name="T17" fmla="*/ 2 h 189"/>
                <a:gd name="T18" fmla="*/ 0 w 165"/>
                <a:gd name="T19" fmla="*/ 11 h 189"/>
                <a:gd name="T20" fmla="*/ 0 w 165"/>
                <a:gd name="T21" fmla="*/ 95 h 189"/>
                <a:gd name="T22" fmla="*/ 0 w 165"/>
                <a:gd name="T23" fmla="*/ 95 h 189"/>
                <a:gd name="T24" fmla="*/ 0 w 165"/>
                <a:gd name="T25" fmla="*/ 179 h 189"/>
                <a:gd name="T26" fmla="*/ 5 w 165"/>
                <a:gd name="T27" fmla="*/ 187 h 189"/>
                <a:gd name="T28" fmla="*/ 15 w 165"/>
                <a:gd name="T29" fmla="*/ 187 h 189"/>
                <a:gd name="T30" fmla="*/ 88 w 165"/>
                <a:gd name="T31" fmla="*/ 145 h 189"/>
                <a:gd name="T32" fmla="*/ 83 w 165"/>
                <a:gd name="T33" fmla="*/ 137 h 189"/>
                <a:gd name="T34" fmla="*/ 78 w 165"/>
                <a:gd name="T35" fmla="*/ 128 h 189"/>
                <a:gd name="T36" fmla="*/ 20 w 165"/>
                <a:gd name="T37" fmla="*/ 161 h 189"/>
                <a:gd name="T38" fmla="*/ 20 w 165"/>
                <a:gd name="T39" fmla="*/ 95 h 189"/>
                <a:gd name="T40" fmla="*/ 20 w 165"/>
                <a:gd name="T41" fmla="*/ 95 h 189"/>
                <a:gd name="T42" fmla="*/ 20 w 165"/>
                <a:gd name="T43" fmla="*/ 28 h 189"/>
                <a:gd name="T44" fmla="*/ 78 w 165"/>
                <a:gd name="T45" fmla="*/ 61 h 189"/>
                <a:gd name="T46" fmla="*/ 78 w 165"/>
                <a:gd name="T47" fmla="*/ 61 h 189"/>
                <a:gd name="T48" fmla="*/ 135 w 165"/>
                <a:gd name="T49" fmla="*/ 95 h 189"/>
                <a:gd name="T50" fmla="*/ 78 w 165"/>
                <a:gd name="T51" fmla="*/ 128 h 189"/>
                <a:gd name="T52" fmla="*/ 83 w 165"/>
                <a:gd name="T53" fmla="*/ 13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89">
                  <a:moveTo>
                    <a:pt x="83" y="137"/>
                  </a:moveTo>
                  <a:cubicBezTo>
                    <a:pt x="88" y="145"/>
                    <a:pt x="88" y="145"/>
                    <a:pt x="88" y="145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4" y="102"/>
                    <a:pt x="165" y="98"/>
                    <a:pt x="165" y="95"/>
                  </a:cubicBezTo>
                  <a:cubicBezTo>
                    <a:pt x="165" y="91"/>
                    <a:pt x="164" y="88"/>
                    <a:pt x="160" y="8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2" y="0"/>
                    <a:pt x="8" y="0"/>
                    <a:pt x="5" y="2"/>
                  </a:cubicBezTo>
                  <a:cubicBezTo>
                    <a:pt x="2" y="4"/>
                    <a:pt x="0" y="7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2"/>
                    <a:pt x="2" y="186"/>
                    <a:pt x="5" y="187"/>
                  </a:cubicBezTo>
                  <a:cubicBezTo>
                    <a:pt x="8" y="189"/>
                    <a:pt x="12" y="189"/>
                    <a:pt x="15" y="187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83" y="137"/>
                    <a:pt x="83" y="137"/>
                    <a:pt x="83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944688" y="1620839"/>
              <a:ext cx="136525" cy="138113"/>
            </a:xfrm>
            <a:custGeom>
              <a:avLst/>
              <a:gdLst>
                <a:gd name="T0" fmla="*/ 137 w 147"/>
                <a:gd name="T1" fmla="*/ 73 h 147"/>
                <a:gd name="T2" fmla="*/ 127 w 147"/>
                <a:gd name="T3" fmla="*/ 73 h 147"/>
                <a:gd name="T4" fmla="*/ 111 w 147"/>
                <a:gd name="T5" fmla="*/ 111 h 147"/>
                <a:gd name="T6" fmla="*/ 74 w 147"/>
                <a:gd name="T7" fmla="*/ 127 h 147"/>
                <a:gd name="T8" fmla="*/ 36 w 147"/>
                <a:gd name="T9" fmla="*/ 111 h 147"/>
                <a:gd name="T10" fmla="*/ 20 w 147"/>
                <a:gd name="T11" fmla="*/ 73 h 147"/>
                <a:gd name="T12" fmla="*/ 36 w 147"/>
                <a:gd name="T13" fmla="*/ 35 h 147"/>
                <a:gd name="T14" fmla="*/ 74 w 147"/>
                <a:gd name="T15" fmla="*/ 20 h 147"/>
                <a:gd name="T16" fmla="*/ 111 w 147"/>
                <a:gd name="T17" fmla="*/ 35 h 147"/>
                <a:gd name="T18" fmla="*/ 127 w 147"/>
                <a:gd name="T19" fmla="*/ 73 h 147"/>
                <a:gd name="T20" fmla="*/ 137 w 147"/>
                <a:gd name="T21" fmla="*/ 73 h 147"/>
                <a:gd name="T22" fmla="*/ 147 w 147"/>
                <a:gd name="T23" fmla="*/ 73 h 147"/>
                <a:gd name="T24" fmla="*/ 74 w 147"/>
                <a:gd name="T25" fmla="*/ 0 h 147"/>
                <a:gd name="T26" fmla="*/ 0 w 147"/>
                <a:gd name="T27" fmla="*/ 73 h 147"/>
                <a:gd name="T28" fmla="*/ 74 w 147"/>
                <a:gd name="T29" fmla="*/ 147 h 147"/>
                <a:gd name="T30" fmla="*/ 147 w 147"/>
                <a:gd name="T31" fmla="*/ 73 h 147"/>
                <a:gd name="T32" fmla="*/ 137 w 147"/>
                <a:gd name="T3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47">
                  <a:moveTo>
                    <a:pt x="137" y="73"/>
                  </a:moveTo>
                  <a:cubicBezTo>
                    <a:pt x="127" y="73"/>
                    <a:pt x="127" y="73"/>
                    <a:pt x="127" y="73"/>
                  </a:cubicBezTo>
                  <a:cubicBezTo>
                    <a:pt x="127" y="88"/>
                    <a:pt x="121" y="102"/>
                    <a:pt x="111" y="111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3"/>
                  </a:cubicBezTo>
                  <a:cubicBezTo>
                    <a:pt x="20" y="58"/>
                    <a:pt x="26" y="45"/>
                    <a:pt x="36" y="35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5"/>
                  </a:cubicBezTo>
                  <a:cubicBezTo>
                    <a:pt x="121" y="45"/>
                    <a:pt x="127" y="58"/>
                    <a:pt x="127" y="73"/>
                  </a:cubicBezTo>
                  <a:cubicBezTo>
                    <a:pt x="137" y="73"/>
                    <a:pt x="137" y="73"/>
                    <a:pt x="13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3"/>
                  </a:cubicBezTo>
                  <a:cubicBezTo>
                    <a:pt x="137" y="73"/>
                    <a:pt x="137" y="73"/>
                    <a:pt x="137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643063" y="955676"/>
              <a:ext cx="138113" cy="139700"/>
            </a:xfrm>
            <a:custGeom>
              <a:avLst/>
              <a:gdLst>
                <a:gd name="T0" fmla="*/ 138 w 148"/>
                <a:gd name="T1" fmla="*/ 74 h 148"/>
                <a:gd name="T2" fmla="*/ 128 w 148"/>
                <a:gd name="T3" fmla="*/ 74 h 148"/>
                <a:gd name="T4" fmla="*/ 112 w 148"/>
                <a:gd name="T5" fmla="*/ 112 h 148"/>
                <a:gd name="T6" fmla="*/ 74 w 148"/>
                <a:gd name="T7" fmla="*/ 128 h 148"/>
                <a:gd name="T8" fmla="*/ 36 w 148"/>
                <a:gd name="T9" fmla="*/ 112 h 148"/>
                <a:gd name="T10" fmla="*/ 20 w 148"/>
                <a:gd name="T11" fmla="*/ 74 h 148"/>
                <a:gd name="T12" fmla="*/ 36 w 148"/>
                <a:gd name="T13" fmla="*/ 36 h 148"/>
                <a:gd name="T14" fmla="*/ 74 w 148"/>
                <a:gd name="T15" fmla="*/ 20 h 148"/>
                <a:gd name="T16" fmla="*/ 112 w 148"/>
                <a:gd name="T17" fmla="*/ 36 h 148"/>
                <a:gd name="T18" fmla="*/ 128 w 148"/>
                <a:gd name="T19" fmla="*/ 74 h 148"/>
                <a:gd name="T20" fmla="*/ 138 w 148"/>
                <a:gd name="T21" fmla="*/ 74 h 148"/>
                <a:gd name="T22" fmla="*/ 148 w 148"/>
                <a:gd name="T23" fmla="*/ 74 h 148"/>
                <a:gd name="T24" fmla="*/ 74 w 148"/>
                <a:gd name="T25" fmla="*/ 0 h 148"/>
                <a:gd name="T26" fmla="*/ 0 w 148"/>
                <a:gd name="T27" fmla="*/ 74 h 148"/>
                <a:gd name="T28" fmla="*/ 74 w 148"/>
                <a:gd name="T29" fmla="*/ 148 h 148"/>
                <a:gd name="T30" fmla="*/ 148 w 148"/>
                <a:gd name="T31" fmla="*/ 74 h 148"/>
                <a:gd name="T32" fmla="*/ 138 w 148"/>
                <a:gd name="T3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48">
                  <a:moveTo>
                    <a:pt x="138" y="74"/>
                  </a:moveTo>
                  <a:cubicBezTo>
                    <a:pt x="128" y="74"/>
                    <a:pt x="128" y="74"/>
                    <a:pt x="128" y="74"/>
                  </a:cubicBezTo>
                  <a:cubicBezTo>
                    <a:pt x="128" y="89"/>
                    <a:pt x="122" y="102"/>
                    <a:pt x="112" y="112"/>
                  </a:cubicBezTo>
                  <a:cubicBezTo>
                    <a:pt x="102" y="122"/>
                    <a:pt x="89" y="128"/>
                    <a:pt x="74" y="128"/>
                  </a:cubicBezTo>
                  <a:cubicBezTo>
                    <a:pt x="59" y="128"/>
                    <a:pt x="46" y="122"/>
                    <a:pt x="36" y="112"/>
                  </a:cubicBezTo>
                  <a:cubicBezTo>
                    <a:pt x="26" y="102"/>
                    <a:pt x="20" y="89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6"/>
                    <a:pt x="128" y="59"/>
                    <a:pt x="128" y="74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115" y="148"/>
                    <a:pt x="148" y="115"/>
                    <a:pt x="148" y="74"/>
                  </a:cubicBezTo>
                  <a:cubicBezTo>
                    <a:pt x="138" y="74"/>
                    <a:pt x="138" y="74"/>
                    <a:pt x="138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681163" y="2713039"/>
              <a:ext cx="138113" cy="136525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1 w 147"/>
                <a:gd name="T5" fmla="*/ 112 h 147"/>
                <a:gd name="T6" fmla="*/ 74 w 147"/>
                <a:gd name="T7" fmla="*/ 127 h 147"/>
                <a:gd name="T8" fmla="*/ 36 w 147"/>
                <a:gd name="T9" fmla="*/ 112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1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21 w 147"/>
                <a:gd name="T27" fmla="*/ 22 h 147"/>
                <a:gd name="T28" fmla="*/ 0 w 147"/>
                <a:gd name="T29" fmla="*/ 74 h 147"/>
                <a:gd name="T30" fmla="*/ 74 w 147"/>
                <a:gd name="T31" fmla="*/ 147 h 147"/>
                <a:gd name="T32" fmla="*/ 147 w 147"/>
                <a:gd name="T33" fmla="*/ 74 h 147"/>
                <a:gd name="T34" fmla="*/ 137 w 147"/>
                <a:gd name="T35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8"/>
                    <a:pt x="121" y="102"/>
                    <a:pt x="111" y="112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2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5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6"/>
                  </a:cubicBezTo>
                  <a:cubicBezTo>
                    <a:pt x="121" y="45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8" y="35"/>
                    <a:pt x="0" y="53"/>
                    <a:pt x="0" y="74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958976" y="2624139"/>
              <a:ext cx="138113" cy="77788"/>
            </a:xfrm>
            <a:custGeom>
              <a:avLst/>
              <a:gdLst>
                <a:gd name="T0" fmla="*/ 20 w 148"/>
                <a:gd name="T1" fmla="*/ 73 h 83"/>
                <a:gd name="T2" fmla="*/ 36 w 148"/>
                <a:gd name="T3" fmla="*/ 36 h 83"/>
                <a:gd name="T4" fmla="*/ 74 w 148"/>
                <a:gd name="T5" fmla="*/ 20 h 83"/>
                <a:gd name="T6" fmla="*/ 112 w 148"/>
                <a:gd name="T7" fmla="*/ 36 h 83"/>
                <a:gd name="T8" fmla="*/ 128 w 148"/>
                <a:gd name="T9" fmla="*/ 73 h 83"/>
                <a:gd name="T10" fmla="*/ 138 w 148"/>
                <a:gd name="T11" fmla="*/ 83 h 83"/>
                <a:gd name="T12" fmla="*/ 148 w 148"/>
                <a:gd name="T13" fmla="*/ 73 h 83"/>
                <a:gd name="T14" fmla="*/ 74 w 148"/>
                <a:gd name="T15" fmla="*/ 0 h 83"/>
                <a:gd name="T16" fmla="*/ 22 w 148"/>
                <a:gd name="T17" fmla="*/ 21 h 83"/>
                <a:gd name="T18" fmla="*/ 0 w 148"/>
                <a:gd name="T19" fmla="*/ 73 h 83"/>
                <a:gd name="T20" fmla="*/ 10 w 148"/>
                <a:gd name="T21" fmla="*/ 83 h 83"/>
                <a:gd name="T22" fmla="*/ 20 w 148"/>
                <a:gd name="T23" fmla="*/ 73 h 83"/>
                <a:gd name="T24" fmla="*/ 20 w 148"/>
                <a:gd name="T25" fmla="*/ 7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83">
                  <a:moveTo>
                    <a:pt x="20" y="73"/>
                  </a:moveTo>
                  <a:cubicBezTo>
                    <a:pt x="20" y="59"/>
                    <a:pt x="26" y="45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5"/>
                    <a:pt x="128" y="59"/>
                    <a:pt x="128" y="73"/>
                  </a:cubicBezTo>
                  <a:cubicBezTo>
                    <a:pt x="128" y="79"/>
                    <a:pt x="132" y="83"/>
                    <a:pt x="138" y="83"/>
                  </a:cubicBezTo>
                  <a:cubicBezTo>
                    <a:pt x="143" y="83"/>
                    <a:pt x="148" y="79"/>
                    <a:pt x="148" y="73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54" y="0"/>
                    <a:pt x="35" y="8"/>
                    <a:pt x="22" y="21"/>
                  </a:cubicBezTo>
                  <a:cubicBezTo>
                    <a:pt x="9" y="35"/>
                    <a:pt x="0" y="53"/>
                    <a:pt x="0" y="73"/>
                  </a:cubicBezTo>
                  <a:cubicBezTo>
                    <a:pt x="0" y="79"/>
                    <a:pt x="5" y="83"/>
                    <a:pt x="10" y="83"/>
                  </a:cubicBezTo>
                  <a:cubicBezTo>
                    <a:pt x="16" y="83"/>
                    <a:pt x="20" y="79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484313" y="1709739"/>
              <a:ext cx="138113" cy="77788"/>
            </a:xfrm>
            <a:custGeom>
              <a:avLst/>
              <a:gdLst>
                <a:gd name="T0" fmla="*/ 20 w 148"/>
                <a:gd name="T1" fmla="*/ 74 h 84"/>
                <a:gd name="T2" fmla="*/ 36 w 148"/>
                <a:gd name="T3" fmla="*/ 36 h 84"/>
                <a:gd name="T4" fmla="*/ 74 w 148"/>
                <a:gd name="T5" fmla="*/ 20 h 84"/>
                <a:gd name="T6" fmla="*/ 112 w 148"/>
                <a:gd name="T7" fmla="*/ 36 h 84"/>
                <a:gd name="T8" fmla="*/ 128 w 148"/>
                <a:gd name="T9" fmla="*/ 74 h 84"/>
                <a:gd name="T10" fmla="*/ 138 w 148"/>
                <a:gd name="T11" fmla="*/ 84 h 84"/>
                <a:gd name="T12" fmla="*/ 148 w 148"/>
                <a:gd name="T13" fmla="*/ 74 h 84"/>
                <a:gd name="T14" fmla="*/ 74 w 148"/>
                <a:gd name="T15" fmla="*/ 0 h 84"/>
                <a:gd name="T16" fmla="*/ 0 w 148"/>
                <a:gd name="T17" fmla="*/ 74 h 84"/>
                <a:gd name="T18" fmla="*/ 10 w 148"/>
                <a:gd name="T19" fmla="*/ 84 h 84"/>
                <a:gd name="T20" fmla="*/ 20 w 148"/>
                <a:gd name="T21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84">
                  <a:moveTo>
                    <a:pt x="20" y="74"/>
                  </a:moveTo>
                  <a:cubicBezTo>
                    <a:pt x="20" y="59"/>
                    <a:pt x="26" y="46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6"/>
                    <a:pt x="128" y="59"/>
                    <a:pt x="128" y="74"/>
                  </a:cubicBezTo>
                  <a:cubicBezTo>
                    <a:pt x="128" y="79"/>
                    <a:pt x="132" y="84"/>
                    <a:pt x="138" y="84"/>
                  </a:cubicBezTo>
                  <a:cubicBezTo>
                    <a:pt x="143" y="84"/>
                    <a:pt x="148" y="79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79"/>
                    <a:pt x="5" y="84"/>
                    <a:pt x="10" y="84"/>
                  </a:cubicBezTo>
                  <a:cubicBezTo>
                    <a:pt x="16" y="84"/>
                    <a:pt x="20" y="79"/>
                    <a:pt x="20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57251" y="1227139"/>
              <a:ext cx="136525" cy="77788"/>
            </a:xfrm>
            <a:custGeom>
              <a:avLst/>
              <a:gdLst>
                <a:gd name="T0" fmla="*/ 20 w 146"/>
                <a:gd name="T1" fmla="*/ 74 h 84"/>
                <a:gd name="T2" fmla="*/ 35 w 146"/>
                <a:gd name="T3" fmla="*/ 36 h 84"/>
                <a:gd name="T4" fmla="*/ 73 w 146"/>
                <a:gd name="T5" fmla="*/ 20 h 84"/>
                <a:gd name="T6" fmla="*/ 111 w 146"/>
                <a:gd name="T7" fmla="*/ 36 h 84"/>
                <a:gd name="T8" fmla="*/ 126 w 146"/>
                <a:gd name="T9" fmla="*/ 74 h 84"/>
                <a:gd name="T10" fmla="*/ 136 w 146"/>
                <a:gd name="T11" fmla="*/ 84 h 84"/>
                <a:gd name="T12" fmla="*/ 146 w 146"/>
                <a:gd name="T13" fmla="*/ 74 h 84"/>
                <a:gd name="T14" fmla="*/ 125 w 146"/>
                <a:gd name="T15" fmla="*/ 22 h 84"/>
                <a:gd name="T16" fmla="*/ 73 w 146"/>
                <a:gd name="T17" fmla="*/ 0 h 84"/>
                <a:gd name="T18" fmla="*/ 21 w 146"/>
                <a:gd name="T19" fmla="*/ 22 h 84"/>
                <a:gd name="T20" fmla="*/ 0 w 146"/>
                <a:gd name="T21" fmla="*/ 74 h 84"/>
                <a:gd name="T22" fmla="*/ 10 w 146"/>
                <a:gd name="T23" fmla="*/ 84 h 84"/>
                <a:gd name="T24" fmla="*/ 20 w 146"/>
                <a:gd name="T25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84">
                  <a:moveTo>
                    <a:pt x="20" y="74"/>
                  </a:moveTo>
                  <a:cubicBezTo>
                    <a:pt x="20" y="59"/>
                    <a:pt x="26" y="46"/>
                    <a:pt x="35" y="36"/>
                  </a:cubicBezTo>
                  <a:cubicBezTo>
                    <a:pt x="45" y="26"/>
                    <a:pt x="58" y="20"/>
                    <a:pt x="73" y="20"/>
                  </a:cubicBezTo>
                  <a:cubicBezTo>
                    <a:pt x="88" y="20"/>
                    <a:pt x="101" y="26"/>
                    <a:pt x="111" y="36"/>
                  </a:cubicBezTo>
                  <a:cubicBezTo>
                    <a:pt x="120" y="46"/>
                    <a:pt x="126" y="59"/>
                    <a:pt x="126" y="74"/>
                  </a:cubicBezTo>
                  <a:cubicBezTo>
                    <a:pt x="126" y="80"/>
                    <a:pt x="131" y="84"/>
                    <a:pt x="136" y="84"/>
                  </a:cubicBezTo>
                  <a:cubicBezTo>
                    <a:pt x="142" y="84"/>
                    <a:pt x="146" y="80"/>
                    <a:pt x="146" y="74"/>
                  </a:cubicBezTo>
                  <a:cubicBezTo>
                    <a:pt x="146" y="54"/>
                    <a:pt x="138" y="35"/>
                    <a:pt x="125" y="22"/>
                  </a:cubicBezTo>
                  <a:cubicBezTo>
                    <a:pt x="112" y="9"/>
                    <a:pt x="93" y="0"/>
                    <a:pt x="73" y="0"/>
                  </a:cubicBezTo>
                  <a:cubicBezTo>
                    <a:pt x="53" y="0"/>
                    <a:pt x="34" y="9"/>
                    <a:pt x="21" y="22"/>
                  </a:cubicBezTo>
                  <a:cubicBezTo>
                    <a:pt x="8" y="35"/>
                    <a:pt x="0" y="54"/>
                    <a:pt x="0" y="74"/>
                  </a:cubicBezTo>
                  <a:cubicBezTo>
                    <a:pt x="0" y="80"/>
                    <a:pt x="4" y="84"/>
                    <a:pt x="10" y="84"/>
                  </a:cubicBezTo>
                  <a:cubicBezTo>
                    <a:pt x="15" y="84"/>
                    <a:pt x="20" y="80"/>
                    <a:pt x="20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298701" y="1265239"/>
              <a:ext cx="77788" cy="136525"/>
            </a:xfrm>
            <a:custGeom>
              <a:avLst/>
              <a:gdLst>
                <a:gd name="T0" fmla="*/ 73 w 83"/>
                <a:gd name="T1" fmla="*/ 126 h 146"/>
                <a:gd name="T2" fmla="*/ 35 w 83"/>
                <a:gd name="T3" fmla="*/ 111 h 146"/>
                <a:gd name="T4" fmla="*/ 20 w 83"/>
                <a:gd name="T5" fmla="*/ 73 h 146"/>
                <a:gd name="T6" fmla="*/ 35 w 83"/>
                <a:gd name="T7" fmla="*/ 35 h 146"/>
                <a:gd name="T8" fmla="*/ 73 w 83"/>
                <a:gd name="T9" fmla="*/ 20 h 146"/>
                <a:gd name="T10" fmla="*/ 83 w 83"/>
                <a:gd name="T11" fmla="*/ 10 h 146"/>
                <a:gd name="T12" fmla="*/ 73 w 83"/>
                <a:gd name="T13" fmla="*/ 0 h 146"/>
                <a:gd name="T14" fmla="*/ 21 w 83"/>
                <a:gd name="T15" fmla="*/ 21 h 146"/>
                <a:gd name="T16" fmla="*/ 0 w 83"/>
                <a:gd name="T17" fmla="*/ 73 h 146"/>
                <a:gd name="T18" fmla="*/ 21 w 83"/>
                <a:gd name="T19" fmla="*/ 125 h 146"/>
                <a:gd name="T20" fmla="*/ 73 w 83"/>
                <a:gd name="T21" fmla="*/ 146 h 146"/>
                <a:gd name="T22" fmla="*/ 83 w 83"/>
                <a:gd name="T23" fmla="*/ 136 h 146"/>
                <a:gd name="T24" fmla="*/ 73 w 83"/>
                <a:gd name="T25" fmla="*/ 1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46">
                  <a:moveTo>
                    <a:pt x="73" y="126"/>
                  </a:moveTo>
                  <a:cubicBezTo>
                    <a:pt x="58" y="126"/>
                    <a:pt x="45" y="120"/>
                    <a:pt x="35" y="111"/>
                  </a:cubicBezTo>
                  <a:cubicBezTo>
                    <a:pt x="26" y="101"/>
                    <a:pt x="20" y="88"/>
                    <a:pt x="20" y="73"/>
                  </a:cubicBezTo>
                  <a:cubicBezTo>
                    <a:pt x="20" y="58"/>
                    <a:pt x="26" y="45"/>
                    <a:pt x="35" y="35"/>
                  </a:cubicBezTo>
                  <a:cubicBezTo>
                    <a:pt x="45" y="25"/>
                    <a:pt x="58" y="20"/>
                    <a:pt x="73" y="20"/>
                  </a:cubicBezTo>
                  <a:cubicBezTo>
                    <a:pt x="79" y="20"/>
                    <a:pt x="83" y="15"/>
                    <a:pt x="83" y="10"/>
                  </a:cubicBezTo>
                  <a:cubicBezTo>
                    <a:pt x="83" y="4"/>
                    <a:pt x="79" y="0"/>
                    <a:pt x="73" y="0"/>
                  </a:cubicBezTo>
                  <a:cubicBezTo>
                    <a:pt x="53" y="0"/>
                    <a:pt x="34" y="8"/>
                    <a:pt x="21" y="21"/>
                  </a:cubicBezTo>
                  <a:cubicBezTo>
                    <a:pt x="8" y="34"/>
                    <a:pt x="0" y="53"/>
                    <a:pt x="0" y="73"/>
                  </a:cubicBezTo>
                  <a:cubicBezTo>
                    <a:pt x="0" y="93"/>
                    <a:pt x="8" y="112"/>
                    <a:pt x="21" y="125"/>
                  </a:cubicBezTo>
                  <a:cubicBezTo>
                    <a:pt x="34" y="138"/>
                    <a:pt x="53" y="146"/>
                    <a:pt x="73" y="146"/>
                  </a:cubicBezTo>
                  <a:cubicBezTo>
                    <a:pt x="79" y="146"/>
                    <a:pt x="83" y="142"/>
                    <a:pt x="83" y="136"/>
                  </a:cubicBezTo>
                  <a:cubicBezTo>
                    <a:pt x="83" y="131"/>
                    <a:pt x="79" y="126"/>
                    <a:pt x="73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65188" y="2654301"/>
              <a:ext cx="77788" cy="136525"/>
            </a:xfrm>
            <a:custGeom>
              <a:avLst/>
              <a:gdLst>
                <a:gd name="T0" fmla="*/ 73 w 83"/>
                <a:gd name="T1" fmla="*/ 126 h 146"/>
                <a:gd name="T2" fmla="*/ 36 w 83"/>
                <a:gd name="T3" fmla="*/ 111 h 146"/>
                <a:gd name="T4" fmla="*/ 20 w 83"/>
                <a:gd name="T5" fmla="*/ 73 h 146"/>
                <a:gd name="T6" fmla="*/ 36 w 83"/>
                <a:gd name="T7" fmla="*/ 35 h 146"/>
                <a:gd name="T8" fmla="*/ 73 w 83"/>
                <a:gd name="T9" fmla="*/ 20 h 146"/>
                <a:gd name="T10" fmla="*/ 83 w 83"/>
                <a:gd name="T11" fmla="*/ 10 h 146"/>
                <a:gd name="T12" fmla="*/ 73 w 83"/>
                <a:gd name="T13" fmla="*/ 0 h 146"/>
                <a:gd name="T14" fmla="*/ 21 w 83"/>
                <a:gd name="T15" fmla="*/ 21 h 146"/>
                <a:gd name="T16" fmla="*/ 0 w 83"/>
                <a:gd name="T17" fmla="*/ 73 h 146"/>
                <a:gd name="T18" fmla="*/ 21 w 83"/>
                <a:gd name="T19" fmla="*/ 125 h 146"/>
                <a:gd name="T20" fmla="*/ 73 w 83"/>
                <a:gd name="T21" fmla="*/ 146 h 146"/>
                <a:gd name="T22" fmla="*/ 83 w 83"/>
                <a:gd name="T23" fmla="*/ 136 h 146"/>
                <a:gd name="T24" fmla="*/ 73 w 83"/>
                <a:gd name="T25" fmla="*/ 1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46">
                  <a:moveTo>
                    <a:pt x="73" y="126"/>
                  </a:moveTo>
                  <a:cubicBezTo>
                    <a:pt x="59" y="126"/>
                    <a:pt x="45" y="120"/>
                    <a:pt x="36" y="111"/>
                  </a:cubicBezTo>
                  <a:cubicBezTo>
                    <a:pt x="26" y="101"/>
                    <a:pt x="20" y="88"/>
                    <a:pt x="20" y="73"/>
                  </a:cubicBezTo>
                  <a:cubicBezTo>
                    <a:pt x="20" y="58"/>
                    <a:pt x="26" y="45"/>
                    <a:pt x="36" y="35"/>
                  </a:cubicBezTo>
                  <a:cubicBezTo>
                    <a:pt x="45" y="26"/>
                    <a:pt x="59" y="20"/>
                    <a:pt x="73" y="20"/>
                  </a:cubicBezTo>
                  <a:cubicBezTo>
                    <a:pt x="79" y="20"/>
                    <a:pt x="83" y="15"/>
                    <a:pt x="83" y="10"/>
                  </a:cubicBezTo>
                  <a:cubicBezTo>
                    <a:pt x="83" y="4"/>
                    <a:pt x="79" y="0"/>
                    <a:pt x="73" y="0"/>
                  </a:cubicBezTo>
                  <a:cubicBezTo>
                    <a:pt x="53" y="0"/>
                    <a:pt x="35" y="8"/>
                    <a:pt x="21" y="21"/>
                  </a:cubicBezTo>
                  <a:cubicBezTo>
                    <a:pt x="8" y="34"/>
                    <a:pt x="0" y="53"/>
                    <a:pt x="0" y="73"/>
                  </a:cubicBezTo>
                  <a:cubicBezTo>
                    <a:pt x="0" y="93"/>
                    <a:pt x="8" y="112"/>
                    <a:pt x="21" y="125"/>
                  </a:cubicBezTo>
                  <a:cubicBezTo>
                    <a:pt x="35" y="138"/>
                    <a:pt x="53" y="146"/>
                    <a:pt x="73" y="146"/>
                  </a:cubicBezTo>
                  <a:cubicBezTo>
                    <a:pt x="79" y="146"/>
                    <a:pt x="83" y="142"/>
                    <a:pt x="83" y="136"/>
                  </a:cubicBezTo>
                  <a:cubicBezTo>
                    <a:pt x="83" y="131"/>
                    <a:pt x="79" y="126"/>
                    <a:pt x="73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504951" y="760414"/>
              <a:ext cx="77788" cy="138113"/>
            </a:xfrm>
            <a:custGeom>
              <a:avLst/>
              <a:gdLst>
                <a:gd name="T0" fmla="*/ 74 w 84"/>
                <a:gd name="T1" fmla="*/ 127 h 147"/>
                <a:gd name="T2" fmla="*/ 36 w 84"/>
                <a:gd name="T3" fmla="*/ 111 h 147"/>
                <a:gd name="T4" fmla="*/ 20 w 84"/>
                <a:gd name="T5" fmla="*/ 74 h 147"/>
                <a:gd name="T6" fmla="*/ 36 w 84"/>
                <a:gd name="T7" fmla="*/ 36 h 147"/>
                <a:gd name="T8" fmla="*/ 74 w 84"/>
                <a:gd name="T9" fmla="*/ 20 h 147"/>
                <a:gd name="T10" fmla="*/ 84 w 84"/>
                <a:gd name="T11" fmla="*/ 10 h 147"/>
                <a:gd name="T12" fmla="*/ 74 w 84"/>
                <a:gd name="T13" fmla="*/ 0 h 147"/>
                <a:gd name="T14" fmla="*/ 21 w 84"/>
                <a:gd name="T15" fmla="*/ 22 h 147"/>
                <a:gd name="T16" fmla="*/ 0 w 84"/>
                <a:gd name="T17" fmla="*/ 74 h 147"/>
                <a:gd name="T18" fmla="*/ 21 w 84"/>
                <a:gd name="T19" fmla="*/ 125 h 147"/>
                <a:gd name="T20" fmla="*/ 74 w 84"/>
                <a:gd name="T21" fmla="*/ 147 h 147"/>
                <a:gd name="T22" fmla="*/ 84 w 84"/>
                <a:gd name="T23" fmla="*/ 137 h 147"/>
                <a:gd name="T24" fmla="*/ 74 w 84"/>
                <a:gd name="T25" fmla="*/ 12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47">
                  <a:moveTo>
                    <a:pt x="74" y="127"/>
                  </a:move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79" y="20"/>
                    <a:pt x="84" y="16"/>
                    <a:pt x="84" y="10"/>
                  </a:cubicBezTo>
                  <a:cubicBezTo>
                    <a:pt x="84" y="5"/>
                    <a:pt x="79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8" y="35"/>
                    <a:pt x="0" y="53"/>
                    <a:pt x="0" y="74"/>
                  </a:cubicBezTo>
                  <a:cubicBezTo>
                    <a:pt x="0" y="94"/>
                    <a:pt x="8" y="112"/>
                    <a:pt x="21" y="125"/>
                  </a:cubicBezTo>
                  <a:cubicBezTo>
                    <a:pt x="35" y="139"/>
                    <a:pt x="53" y="147"/>
                    <a:pt x="74" y="147"/>
                  </a:cubicBezTo>
                  <a:cubicBezTo>
                    <a:pt x="79" y="147"/>
                    <a:pt x="84" y="142"/>
                    <a:pt x="84" y="137"/>
                  </a:cubicBezTo>
                  <a:cubicBezTo>
                    <a:pt x="84" y="131"/>
                    <a:pt x="79" y="127"/>
                    <a:pt x="7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35026" y="2085976"/>
              <a:ext cx="138113" cy="138113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2 w 147"/>
                <a:gd name="T5" fmla="*/ 112 h 147"/>
                <a:gd name="T6" fmla="*/ 74 w 147"/>
                <a:gd name="T7" fmla="*/ 127 h 147"/>
                <a:gd name="T8" fmla="*/ 36 w 147"/>
                <a:gd name="T9" fmla="*/ 112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2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22 w 147"/>
                <a:gd name="T27" fmla="*/ 22 h 147"/>
                <a:gd name="T28" fmla="*/ 0 w 147"/>
                <a:gd name="T29" fmla="*/ 74 h 147"/>
                <a:gd name="T30" fmla="*/ 74 w 147"/>
                <a:gd name="T31" fmla="*/ 147 h 147"/>
                <a:gd name="T32" fmla="*/ 147 w 147"/>
                <a:gd name="T33" fmla="*/ 74 h 147"/>
                <a:gd name="T34" fmla="*/ 137 w 147"/>
                <a:gd name="T35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9"/>
                    <a:pt x="121" y="102"/>
                    <a:pt x="112" y="112"/>
                  </a:cubicBezTo>
                  <a:cubicBezTo>
                    <a:pt x="102" y="121"/>
                    <a:pt x="89" y="127"/>
                    <a:pt x="74" y="127"/>
                  </a:cubicBezTo>
                  <a:cubicBezTo>
                    <a:pt x="59" y="127"/>
                    <a:pt x="45" y="121"/>
                    <a:pt x="36" y="112"/>
                  </a:cubicBezTo>
                  <a:cubicBezTo>
                    <a:pt x="26" y="102"/>
                    <a:pt x="20" y="89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1" y="46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53" y="0"/>
                    <a:pt x="35" y="8"/>
                    <a:pt x="22" y="22"/>
                  </a:cubicBezTo>
                  <a:cubicBezTo>
                    <a:pt x="8" y="35"/>
                    <a:pt x="0" y="54"/>
                    <a:pt x="0" y="74"/>
                  </a:cubicBezTo>
                  <a:cubicBezTo>
                    <a:pt x="0" y="115"/>
                    <a:pt x="33" y="147"/>
                    <a:pt x="74" y="147"/>
                  </a:cubicBezTo>
                  <a:cubicBezTo>
                    <a:pt x="114" y="147"/>
                    <a:pt x="147" y="115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671763" y="2154239"/>
              <a:ext cx="138113" cy="138113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1 w 147"/>
                <a:gd name="T5" fmla="*/ 111 h 147"/>
                <a:gd name="T6" fmla="*/ 74 w 147"/>
                <a:gd name="T7" fmla="*/ 127 h 147"/>
                <a:gd name="T8" fmla="*/ 36 w 147"/>
                <a:gd name="T9" fmla="*/ 111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1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0 w 147"/>
                <a:gd name="T27" fmla="*/ 74 h 147"/>
                <a:gd name="T28" fmla="*/ 74 w 147"/>
                <a:gd name="T29" fmla="*/ 147 h 147"/>
                <a:gd name="T30" fmla="*/ 147 w 147"/>
                <a:gd name="T31" fmla="*/ 74 h 147"/>
                <a:gd name="T32" fmla="*/ 137 w 147"/>
                <a:gd name="T33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8"/>
                    <a:pt x="121" y="102"/>
                    <a:pt x="111" y="111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5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6"/>
                  </a:cubicBezTo>
                  <a:cubicBezTo>
                    <a:pt x="121" y="45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625726" y="1265239"/>
              <a:ext cx="138113" cy="136525"/>
            </a:xfrm>
            <a:custGeom>
              <a:avLst/>
              <a:gdLst>
                <a:gd name="T0" fmla="*/ 10 w 147"/>
                <a:gd name="T1" fmla="*/ 10 h 146"/>
                <a:gd name="T2" fmla="*/ 10 w 147"/>
                <a:gd name="T3" fmla="*/ 20 h 146"/>
                <a:gd name="T4" fmla="*/ 127 w 147"/>
                <a:gd name="T5" fmla="*/ 20 h 146"/>
                <a:gd name="T6" fmla="*/ 127 w 147"/>
                <a:gd name="T7" fmla="*/ 126 h 146"/>
                <a:gd name="T8" fmla="*/ 20 w 147"/>
                <a:gd name="T9" fmla="*/ 126 h 146"/>
                <a:gd name="T10" fmla="*/ 20 w 147"/>
                <a:gd name="T11" fmla="*/ 10 h 146"/>
                <a:gd name="T12" fmla="*/ 10 w 147"/>
                <a:gd name="T13" fmla="*/ 10 h 146"/>
                <a:gd name="T14" fmla="*/ 10 w 147"/>
                <a:gd name="T15" fmla="*/ 20 h 146"/>
                <a:gd name="T16" fmla="*/ 10 w 147"/>
                <a:gd name="T17" fmla="*/ 10 h 146"/>
                <a:gd name="T18" fmla="*/ 0 w 147"/>
                <a:gd name="T19" fmla="*/ 10 h 146"/>
                <a:gd name="T20" fmla="*/ 0 w 147"/>
                <a:gd name="T21" fmla="*/ 136 h 146"/>
                <a:gd name="T22" fmla="*/ 3 w 147"/>
                <a:gd name="T23" fmla="*/ 143 h 146"/>
                <a:gd name="T24" fmla="*/ 10 w 147"/>
                <a:gd name="T25" fmla="*/ 146 h 146"/>
                <a:gd name="T26" fmla="*/ 137 w 147"/>
                <a:gd name="T27" fmla="*/ 146 h 146"/>
                <a:gd name="T28" fmla="*/ 144 w 147"/>
                <a:gd name="T29" fmla="*/ 143 h 146"/>
                <a:gd name="T30" fmla="*/ 147 w 147"/>
                <a:gd name="T31" fmla="*/ 136 h 146"/>
                <a:gd name="T32" fmla="*/ 147 w 147"/>
                <a:gd name="T33" fmla="*/ 10 h 146"/>
                <a:gd name="T34" fmla="*/ 144 w 147"/>
                <a:gd name="T35" fmla="*/ 2 h 146"/>
                <a:gd name="T36" fmla="*/ 137 w 147"/>
                <a:gd name="T37" fmla="*/ 0 h 146"/>
                <a:gd name="T38" fmla="*/ 10 w 147"/>
                <a:gd name="T39" fmla="*/ 0 h 146"/>
                <a:gd name="T40" fmla="*/ 3 w 147"/>
                <a:gd name="T41" fmla="*/ 2 h 146"/>
                <a:gd name="T42" fmla="*/ 0 w 147"/>
                <a:gd name="T43" fmla="*/ 10 h 146"/>
                <a:gd name="T44" fmla="*/ 10 w 147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1"/>
                    <a:pt x="3" y="143"/>
                  </a:cubicBezTo>
                  <a:cubicBezTo>
                    <a:pt x="5" y="145"/>
                    <a:pt x="8" y="146"/>
                    <a:pt x="10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9" y="146"/>
                    <a:pt x="142" y="145"/>
                    <a:pt x="144" y="143"/>
                  </a:cubicBezTo>
                  <a:cubicBezTo>
                    <a:pt x="146" y="141"/>
                    <a:pt x="147" y="139"/>
                    <a:pt x="147" y="136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7"/>
                    <a:pt x="146" y="4"/>
                    <a:pt x="144" y="2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87463" y="1323976"/>
              <a:ext cx="136525" cy="136525"/>
            </a:xfrm>
            <a:custGeom>
              <a:avLst/>
              <a:gdLst>
                <a:gd name="T0" fmla="*/ 10 w 146"/>
                <a:gd name="T1" fmla="*/ 10 h 146"/>
                <a:gd name="T2" fmla="*/ 10 w 146"/>
                <a:gd name="T3" fmla="*/ 20 h 146"/>
                <a:gd name="T4" fmla="*/ 126 w 146"/>
                <a:gd name="T5" fmla="*/ 20 h 146"/>
                <a:gd name="T6" fmla="*/ 126 w 146"/>
                <a:gd name="T7" fmla="*/ 126 h 146"/>
                <a:gd name="T8" fmla="*/ 20 w 146"/>
                <a:gd name="T9" fmla="*/ 126 h 146"/>
                <a:gd name="T10" fmla="*/ 20 w 146"/>
                <a:gd name="T11" fmla="*/ 10 h 146"/>
                <a:gd name="T12" fmla="*/ 10 w 146"/>
                <a:gd name="T13" fmla="*/ 10 h 146"/>
                <a:gd name="T14" fmla="*/ 10 w 146"/>
                <a:gd name="T15" fmla="*/ 20 h 146"/>
                <a:gd name="T16" fmla="*/ 10 w 146"/>
                <a:gd name="T17" fmla="*/ 10 h 146"/>
                <a:gd name="T18" fmla="*/ 0 w 146"/>
                <a:gd name="T19" fmla="*/ 10 h 146"/>
                <a:gd name="T20" fmla="*/ 0 w 146"/>
                <a:gd name="T21" fmla="*/ 136 h 146"/>
                <a:gd name="T22" fmla="*/ 3 w 146"/>
                <a:gd name="T23" fmla="*/ 144 h 146"/>
                <a:gd name="T24" fmla="*/ 10 w 146"/>
                <a:gd name="T25" fmla="*/ 146 h 146"/>
                <a:gd name="T26" fmla="*/ 136 w 146"/>
                <a:gd name="T27" fmla="*/ 146 h 146"/>
                <a:gd name="T28" fmla="*/ 143 w 146"/>
                <a:gd name="T29" fmla="*/ 144 h 146"/>
                <a:gd name="T30" fmla="*/ 146 w 146"/>
                <a:gd name="T31" fmla="*/ 136 h 146"/>
                <a:gd name="T32" fmla="*/ 146 w 146"/>
                <a:gd name="T33" fmla="*/ 10 h 146"/>
                <a:gd name="T34" fmla="*/ 143 w 146"/>
                <a:gd name="T35" fmla="*/ 3 h 146"/>
                <a:gd name="T36" fmla="*/ 136 w 146"/>
                <a:gd name="T37" fmla="*/ 0 h 146"/>
                <a:gd name="T38" fmla="*/ 10 w 146"/>
                <a:gd name="T39" fmla="*/ 0 h 146"/>
                <a:gd name="T40" fmla="*/ 3 w 146"/>
                <a:gd name="T41" fmla="*/ 3 h 146"/>
                <a:gd name="T42" fmla="*/ 0 w 146"/>
                <a:gd name="T43" fmla="*/ 10 h 146"/>
                <a:gd name="T44" fmla="*/ 10 w 146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2"/>
                    <a:pt x="3" y="144"/>
                  </a:cubicBezTo>
                  <a:cubicBezTo>
                    <a:pt x="4" y="145"/>
                    <a:pt x="7" y="146"/>
                    <a:pt x="10" y="14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9" y="146"/>
                    <a:pt x="141" y="145"/>
                    <a:pt x="143" y="144"/>
                  </a:cubicBezTo>
                  <a:cubicBezTo>
                    <a:pt x="145" y="142"/>
                    <a:pt x="146" y="139"/>
                    <a:pt x="146" y="136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7"/>
                    <a:pt x="145" y="5"/>
                    <a:pt x="143" y="3"/>
                  </a:cubicBezTo>
                  <a:cubicBezTo>
                    <a:pt x="141" y="1"/>
                    <a:pt x="139" y="0"/>
                    <a:pt x="13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281113" y="2079626"/>
              <a:ext cx="136525" cy="138113"/>
            </a:xfrm>
            <a:custGeom>
              <a:avLst/>
              <a:gdLst>
                <a:gd name="T0" fmla="*/ 10 w 147"/>
                <a:gd name="T1" fmla="*/ 10 h 147"/>
                <a:gd name="T2" fmla="*/ 10 w 147"/>
                <a:gd name="T3" fmla="*/ 20 h 147"/>
                <a:gd name="T4" fmla="*/ 127 w 147"/>
                <a:gd name="T5" fmla="*/ 20 h 147"/>
                <a:gd name="T6" fmla="*/ 127 w 147"/>
                <a:gd name="T7" fmla="*/ 127 h 147"/>
                <a:gd name="T8" fmla="*/ 20 w 147"/>
                <a:gd name="T9" fmla="*/ 127 h 147"/>
                <a:gd name="T10" fmla="*/ 20 w 147"/>
                <a:gd name="T11" fmla="*/ 10 h 147"/>
                <a:gd name="T12" fmla="*/ 10 w 147"/>
                <a:gd name="T13" fmla="*/ 10 h 147"/>
                <a:gd name="T14" fmla="*/ 10 w 147"/>
                <a:gd name="T15" fmla="*/ 20 h 147"/>
                <a:gd name="T16" fmla="*/ 10 w 147"/>
                <a:gd name="T17" fmla="*/ 10 h 147"/>
                <a:gd name="T18" fmla="*/ 0 w 147"/>
                <a:gd name="T19" fmla="*/ 10 h 147"/>
                <a:gd name="T20" fmla="*/ 0 w 147"/>
                <a:gd name="T21" fmla="*/ 137 h 147"/>
                <a:gd name="T22" fmla="*/ 3 w 147"/>
                <a:gd name="T23" fmla="*/ 144 h 147"/>
                <a:gd name="T24" fmla="*/ 10 w 147"/>
                <a:gd name="T25" fmla="*/ 147 h 147"/>
                <a:gd name="T26" fmla="*/ 137 w 147"/>
                <a:gd name="T27" fmla="*/ 147 h 147"/>
                <a:gd name="T28" fmla="*/ 144 w 147"/>
                <a:gd name="T29" fmla="*/ 144 h 147"/>
                <a:gd name="T30" fmla="*/ 147 w 147"/>
                <a:gd name="T31" fmla="*/ 137 h 147"/>
                <a:gd name="T32" fmla="*/ 147 w 147"/>
                <a:gd name="T33" fmla="*/ 10 h 147"/>
                <a:gd name="T34" fmla="*/ 144 w 147"/>
                <a:gd name="T35" fmla="*/ 3 h 147"/>
                <a:gd name="T36" fmla="*/ 137 w 147"/>
                <a:gd name="T37" fmla="*/ 0 h 147"/>
                <a:gd name="T38" fmla="*/ 10 w 147"/>
                <a:gd name="T39" fmla="*/ 0 h 147"/>
                <a:gd name="T40" fmla="*/ 3 w 147"/>
                <a:gd name="T41" fmla="*/ 3 h 147"/>
                <a:gd name="T42" fmla="*/ 0 w 147"/>
                <a:gd name="T43" fmla="*/ 10 h 147"/>
                <a:gd name="T44" fmla="*/ 10 w 147"/>
                <a:gd name="T45" fmla="*/ 1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7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9"/>
                    <a:pt x="1" y="142"/>
                    <a:pt x="3" y="144"/>
                  </a:cubicBezTo>
                  <a:cubicBezTo>
                    <a:pt x="5" y="146"/>
                    <a:pt x="8" y="147"/>
                    <a:pt x="10" y="147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9" y="147"/>
                    <a:pt x="142" y="146"/>
                    <a:pt x="144" y="144"/>
                  </a:cubicBezTo>
                  <a:cubicBezTo>
                    <a:pt x="146" y="142"/>
                    <a:pt x="147" y="139"/>
                    <a:pt x="147" y="137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8"/>
                    <a:pt x="146" y="5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5"/>
                    <a:pt x="0" y="8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25726" y="2654301"/>
              <a:ext cx="138113" cy="136525"/>
            </a:xfrm>
            <a:custGeom>
              <a:avLst/>
              <a:gdLst>
                <a:gd name="T0" fmla="*/ 10 w 147"/>
                <a:gd name="T1" fmla="*/ 10 h 146"/>
                <a:gd name="T2" fmla="*/ 10 w 147"/>
                <a:gd name="T3" fmla="*/ 20 h 146"/>
                <a:gd name="T4" fmla="*/ 127 w 147"/>
                <a:gd name="T5" fmla="*/ 20 h 146"/>
                <a:gd name="T6" fmla="*/ 127 w 147"/>
                <a:gd name="T7" fmla="*/ 126 h 146"/>
                <a:gd name="T8" fmla="*/ 20 w 147"/>
                <a:gd name="T9" fmla="*/ 126 h 146"/>
                <a:gd name="T10" fmla="*/ 20 w 147"/>
                <a:gd name="T11" fmla="*/ 10 h 146"/>
                <a:gd name="T12" fmla="*/ 10 w 147"/>
                <a:gd name="T13" fmla="*/ 10 h 146"/>
                <a:gd name="T14" fmla="*/ 10 w 147"/>
                <a:gd name="T15" fmla="*/ 20 h 146"/>
                <a:gd name="T16" fmla="*/ 10 w 147"/>
                <a:gd name="T17" fmla="*/ 10 h 146"/>
                <a:gd name="T18" fmla="*/ 0 w 147"/>
                <a:gd name="T19" fmla="*/ 10 h 146"/>
                <a:gd name="T20" fmla="*/ 0 w 147"/>
                <a:gd name="T21" fmla="*/ 136 h 146"/>
                <a:gd name="T22" fmla="*/ 3 w 147"/>
                <a:gd name="T23" fmla="*/ 143 h 146"/>
                <a:gd name="T24" fmla="*/ 10 w 147"/>
                <a:gd name="T25" fmla="*/ 146 h 146"/>
                <a:gd name="T26" fmla="*/ 137 w 147"/>
                <a:gd name="T27" fmla="*/ 146 h 146"/>
                <a:gd name="T28" fmla="*/ 144 w 147"/>
                <a:gd name="T29" fmla="*/ 143 h 146"/>
                <a:gd name="T30" fmla="*/ 147 w 147"/>
                <a:gd name="T31" fmla="*/ 136 h 146"/>
                <a:gd name="T32" fmla="*/ 147 w 147"/>
                <a:gd name="T33" fmla="*/ 10 h 146"/>
                <a:gd name="T34" fmla="*/ 144 w 147"/>
                <a:gd name="T35" fmla="*/ 3 h 146"/>
                <a:gd name="T36" fmla="*/ 137 w 147"/>
                <a:gd name="T37" fmla="*/ 0 h 146"/>
                <a:gd name="T38" fmla="*/ 10 w 147"/>
                <a:gd name="T39" fmla="*/ 0 h 146"/>
                <a:gd name="T40" fmla="*/ 3 w 147"/>
                <a:gd name="T41" fmla="*/ 3 h 146"/>
                <a:gd name="T42" fmla="*/ 0 w 147"/>
                <a:gd name="T43" fmla="*/ 10 h 146"/>
                <a:gd name="T44" fmla="*/ 10 w 147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1"/>
                    <a:pt x="3" y="143"/>
                  </a:cubicBezTo>
                  <a:cubicBezTo>
                    <a:pt x="5" y="145"/>
                    <a:pt x="8" y="146"/>
                    <a:pt x="10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9" y="146"/>
                    <a:pt x="142" y="145"/>
                    <a:pt x="144" y="143"/>
                  </a:cubicBezTo>
                  <a:cubicBezTo>
                    <a:pt x="146" y="141"/>
                    <a:pt x="147" y="139"/>
                    <a:pt x="147" y="136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7"/>
                    <a:pt x="146" y="4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135188" y="760414"/>
              <a:ext cx="136525" cy="138113"/>
            </a:xfrm>
            <a:custGeom>
              <a:avLst/>
              <a:gdLst>
                <a:gd name="T0" fmla="*/ 10 w 147"/>
                <a:gd name="T1" fmla="*/ 10 h 147"/>
                <a:gd name="T2" fmla="*/ 10 w 147"/>
                <a:gd name="T3" fmla="*/ 20 h 147"/>
                <a:gd name="T4" fmla="*/ 127 w 147"/>
                <a:gd name="T5" fmla="*/ 20 h 147"/>
                <a:gd name="T6" fmla="*/ 127 w 147"/>
                <a:gd name="T7" fmla="*/ 127 h 147"/>
                <a:gd name="T8" fmla="*/ 20 w 147"/>
                <a:gd name="T9" fmla="*/ 127 h 147"/>
                <a:gd name="T10" fmla="*/ 20 w 147"/>
                <a:gd name="T11" fmla="*/ 10 h 147"/>
                <a:gd name="T12" fmla="*/ 10 w 147"/>
                <a:gd name="T13" fmla="*/ 10 h 147"/>
                <a:gd name="T14" fmla="*/ 10 w 147"/>
                <a:gd name="T15" fmla="*/ 20 h 147"/>
                <a:gd name="T16" fmla="*/ 10 w 147"/>
                <a:gd name="T17" fmla="*/ 10 h 147"/>
                <a:gd name="T18" fmla="*/ 0 w 147"/>
                <a:gd name="T19" fmla="*/ 10 h 147"/>
                <a:gd name="T20" fmla="*/ 0 w 147"/>
                <a:gd name="T21" fmla="*/ 137 h 147"/>
                <a:gd name="T22" fmla="*/ 3 w 147"/>
                <a:gd name="T23" fmla="*/ 144 h 147"/>
                <a:gd name="T24" fmla="*/ 10 w 147"/>
                <a:gd name="T25" fmla="*/ 147 h 147"/>
                <a:gd name="T26" fmla="*/ 137 w 147"/>
                <a:gd name="T27" fmla="*/ 147 h 147"/>
                <a:gd name="T28" fmla="*/ 144 w 147"/>
                <a:gd name="T29" fmla="*/ 144 h 147"/>
                <a:gd name="T30" fmla="*/ 147 w 147"/>
                <a:gd name="T31" fmla="*/ 137 h 147"/>
                <a:gd name="T32" fmla="*/ 147 w 147"/>
                <a:gd name="T33" fmla="*/ 10 h 147"/>
                <a:gd name="T34" fmla="*/ 144 w 147"/>
                <a:gd name="T35" fmla="*/ 3 h 147"/>
                <a:gd name="T36" fmla="*/ 137 w 147"/>
                <a:gd name="T37" fmla="*/ 0 h 147"/>
                <a:gd name="T38" fmla="*/ 10 w 147"/>
                <a:gd name="T39" fmla="*/ 0 h 147"/>
                <a:gd name="T40" fmla="*/ 3 w 147"/>
                <a:gd name="T41" fmla="*/ 3 h 147"/>
                <a:gd name="T42" fmla="*/ 0 w 147"/>
                <a:gd name="T43" fmla="*/ 10 h 147"/>
                <a:gd name="T44" fmla="*/ 10 w 147"/>
                <a:gd name="T45" fmla="*/ 1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7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0"/>
                    <a:pt x="1" y="142"/>
                    <a:pt x="3" y="144"/>
                  </a:cubicBezTo>
                  <a:cubicBezTo>
                    <a:pt x="5" y="146"/>
                    <a:pt x="7" y="147"/>
                    <a:pt x="10" y="147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9" y="147"/>
                    <a:pt x="142" y="146"/>
                    <a:pt x="144" y="144"/>
                  </a:cubicBezTo>
                  <a:cubicBezTo>
                    <a:pt x="145" y="142"/>
                    <a:pt x="147" y="140"/>
                    <a:pt x="147" y="137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8"/>
                    <a:pt x="145" y="5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8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909763" y="1919289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0 w 78"/>
                <a:gd name="T5" fmla="*/ 45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2 w 78"/>
                <a:gd name="T21" fmla="*/ 24 h 69"/>
                <a:gd name="T22" fmla="*/ 30 w 78"/>
                <a:gd name="T23" fmla="*/ 34 h 69"/>
                <a:gd name="T24" fmla="*/ 42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1" y="46"/>
                    <a:pt x="60" y="45"/>
                  </a:cubicBezTo>
                  <a:cubicBezTo>
                    <a:pt x="58" y="43"/>
                    <a:pt x="56" y="39"/>
                    <a:pt x="53" y="35"/>
                  </a:cubicBezTo>
                  <a:cubicBezTo>
                    <a:pt x="50" y="28"/>
                    <a:pt x="46" y="20"/>
                    <a:pt x="39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3" y="20"/>
                    <a:pt x="15" y="20"/>
                    <a:pt x="18" y="21"/>
                  </a:cubicBezTo>
                  <a:cubicBezTo>
                    <a:pt x="19" y="22"/>
                    <a:pt x="21" y="23"/>
                    <a:pt x="22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2" y="55"/>
                  </a:cubicBezTo>
                  <a:cubicBezTo>
                    <a:pt x="45" y="58"/>
                    <a:pt x="48" y="62"/>
                    <a:pt x="53" y="65"/>
                  </a:cubicBezTo>
                  <a:cubicBezTo>
                    <a:pt x="57" y="67"/>
                    <a:pt x="62" y="69"/>
                    <a:pt x="68" y="69"/>
                  </a:cubicBezTo>
                  <a:cubicBezTo>
                    <a:pt x="73" y="69"/>
                    <a:pt x="78" y="64"/>
                    <a:pt x="78" y="59"/>
                  </a:cubicBezTo>
                  <a:cubicBezTo>
                    <a:pt x="78" y="53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019301" y="1919289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1 w 78"/>
                <a:gd name="T5" fmla="*/ 45 h 69"/>
                <a:gd name="T6" fmla="*/ 54 w 78"/>
                <a:gd name="T7" fmla="*/ 35 h 69"/>
                <a:gd name="T8" fmla="*/ 40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3 w 78"/>
                <a:gd name="T21" fmla="*/ 24 h 69"/>
                <a:gd name="T22" fmla="*/ 30 w 78"/>
                <a:gd name="T23" fmla="*/ 34 h 69"/>
                <a:gd name="T24" fmla="*/ 43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8" y="43"/>
                    <a:pt x="56" y="39"/>
                    <a:pt x="54" y="35"/>
                  </a:cubicBezTo>
                  <a:cubicBezTo>
                    <a:pt x="50" y="28"/>
                    <a:pt x="46" y="20"/>
                    <a:pt x="40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3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3" y="55"/>
                  </a:cubicBezTo>
                  <a:cubicBezTo>
                    <a:pt x="45" y="58"/>
                    <a:pt x="49" y="62"/>
                    <a:pt x="53" y="65"/>
                  </a:cubicBezTo>
                  <a:cubicBezTo>
                    <a:pt x="57" y="67"/>
                    <a:pt x="63" y="69"/>
                    <a:pt x="68" y="69"/>
                  </a:cubicBezTo>
                  <a:cubicBezTo>
                    <a:pt x="74" y="69"/>
                    <a:pt x="78" y="64"/>
                    <a:pt x="78" y="59"/>
                  </a:cubicBezTo>
                  <a:cubicBezTo>
                    <a:pt x="78" y="53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965326" y="1919289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2 w 78"/>
                <a:gd name="T5" fmla="*/ 59 h 69"/>
                <a:gd name="T6" fmla="*/ 42 w 78"/>
                <a:gd name="T7" fmla="*/ 44 h 69"/>
                <a:gd name="T8" fmla="*/ 53 w 78"/>
                <a:gd name="T9" fmla="*/ 26 h 69"/>
                <a:gd name="T10" fmla="*/ 59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1 w 78"/>
                <a:gd name="T23" fmla="*/ 24 h 69"/>
                <a:gd name="T24" fmla="*/ 19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5"/>
                  </a:cubicBezTo>
                  <a:cubicBezTo>
                    <a:pt x="27" y="64"/>
                    <a:pt x="30" y="61"/>
                    <a:pt x="32" y="59"/>
                  </a:cubicBezTo>
                  <a:cubicBezTo>
                    <a:pt x="36" y="54"/>
                    <a:pt x="39" y="49"/>
                    <a:pt x="42" y="44"/>
                  </a:cubicBezTo>
                  <a:cubicBezTo>
                    <a:pt x="46" y="37"/>
                    <a:pt x="49" y="30"/>
                    <a:pt x="53" y="26"/>
                  </a:cubicBezTo>
                  <a:cubicBezTo>
                    <a:pt x="55" y="24"/>
                    <a:pt x="57" y="23"/>
                    <a:pt x="59" y="21"/>
                  </a:cubicBezTo>
                  <a:cubicBezTo>
                    <a:pt x="62" y="20"/>
                    <a:pt x="64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7" y="1"/>
                    <a:pt x="53" y="3"/>
                  </a:cubicBezTo>
                  <a:cubicBezTo>
                    <a:pt x="49" y="4"/>
                    <a:pt x="45" y="6"/>
                    <a:pt x="42" y="9"/>
                  </a:cubicBezTo>
                  <a:cubicBezTo>
                    <a:pt x="37" y="13"/>
                    <a:pt x="34" y="19"/>
                    <a:pt x="31" y="24"/>
                  </a:cubicBezTo>
                  <a:cubicBezTo>
                    <a:pt x="26" y="31"/>
                    <a:pt x="23" y="38"/>
                    <a:pt x="19" y="43"/>
                  </a:cubicBezTo>
                  <a:cubicBezTo>
                    <a:pt x="18" y="45"/>
                    <a:pt x="16" y="47"/>
                    <a:pt x="15" y="47"/>
                  </a:cubicBezTo>
                  <a:cubicBezTo>
                    <a:pt x="13" y="48"/>
                    <a:pt x="12" y="49"/>
                    <a:pt x="10" y="49"/>
                  </a:cubicBezTo>
                  <a:cubicBezTo>
                    <a:pt x="4" y="49"/>
                    <a:pt x="0" y="53"/>
                    <a:pt x="0" y="59"/>
                  </a:cubicBezTo>
                  <a:cubicBezTo>
                    <a:pt x="0" y="64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073276" y="1919289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3 w 78"/>
                <a:gd name="T5" fmla="*/ 59 h 69"/>
                <a:gd name="T6" fmla="*/ 42 w 78"/>
                <a:gd name="T7" fmla="*/ 44 h 69"/>
                <a:gd name="T8" fmla="*/ 54 w 78"/>
                <a:gd name="T9" fmla="*/ 26 h 69"/>
                <a:gd name="T10" fmla="*/ 60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3 w 78"/>
                <a:gd name="T21" fmla="*/ 9 h 69"/>
                <a:gd name="T22" fmla="*/ 31 w 78"/>
                <a:gd name="T23" fmla="*/ 24 h 69"/>
                <a:gd name="T24" fmla="*/ 20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5"/>
                  </a:cubicBezTo>
                  <a:cubicBezTo>
                    <a:pt x="27" y="64"/>
                    <a:pt x="30" y="61"/>
                    <a:pt x="33" y="59"/>
                  </a:cubicBezTo>
                  <a:cubicBezTo>
                    <a:pt x="37" y="54"/>
                    <a:pt x="40" y="49"/>
                    <a:pt x="42" y="44"/>
                  </a:cubicBezTo>
                  <a:cubicBezTo>
                    <a:pt x="46" y="37"/>
                    <a:pt x="50" y="30"/>
                    <a:pt x="54" y="26"/>
                  </a:cubicBezTo>
                  <a:cubicBezTo>
                    <a:pt x="56" y="24"/>
                    <a:pt x="58" y="23"/>
                    <a:pt x="60" y="21"/>
                  </a:cubicBezTo>
                  <a:cubicBezTo>
                    <a:pt x="62" y="20"/>
                    <a:pt x="65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8" y="1"/>
                    <a:pt x="53" y="3"/>
                  </a:cubicBezTo>
                  <a:cubicBezTo>
                    <a:pt x="49" y="4"/>
                    <a:pt x="46" y="6"/>
                    <a:pt x="43" y="9"/>
                  </a:cubicBezTo>
                  <a:cubicBezTo>
                    <a:pt x="38" y="13"/>
                    <a:pt x="34" y="19"/>
                    <a:pt x="31" y="24"/>
                  </a:cubicBezTo>
                  <a:cubicBezTo>
                    <a:pt x="26" y="31"/>
                    <a:pt x="23" y="38"/>
                    <a:pt x="20" y="43"/>
                  </a:cubicBezTo>
                  <a:cubicBezTo>
                    <a:pt x="18" y="45"/>
                    <a:pt x="17" y="47"/>
                    <a:pt x="15" y="47"/>
                  </a:cubicBezTo>
                  <a:cubicBezTo>
                    <a:pt x="14" y="48"/>
                    <a:pt x="13" y="49"/>
                    <a:pt x="10" y="49"/>
                  </a:cubicBezTo>
                  <a:cubicBezTo>
                    <a:pt x="5" y="49"/>
                    <a:pt x="0" y="53"/>
                    <a:pt x="0" y="59"/>
                  </a:cubicBezTo>
                  <a:cubicBezTo>
                    <a:pt x="0" y="64"/>
                    <a:pt x="5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219326" y="2771776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1 w 78"/>
                <a:gd name="T5" fmla="*/ 45 h 69"/>
                <a:gd name="T6" fmla="*/ 54 w 78"/>
                <a:gd name="T7" fmla="*/ 35 h 69"/>
                <a:gd name="T8" fmla="*/ 40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3 w 78"/>
                <a:gd name="T21" fmla="*/ 24 h 69"/>
                <a:gd name="T22" fmla="*/ 30 w 78"/>
                <a:gd name="T23" fmla="*/ 34 h 69"/>
                <a:gd name="T24" fmla="*/ 43 w 78"/>
                <a:gd name="T25" fmla="*/ 55 h 69"/>
                <a:gd name="T26" fmla="*/ 53 w 78"/>
                <a:gd name="T27" fmla="*/ 64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8" y="43"/>
                    <a:pt x="56" y="39"/>
                    <a:pt x="54" y="35"/>
                  </a:cubicBezTo>
                  <a:cubicBezTo>
                    <a:pt x="50" y="28"/>
                    <a:pt x="46" y="20"/>
                    <a:pt x="40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3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3" y="55"/>
                  </a:cubicBezTo>
                  <a:cubicBezTo>
                    <a:pt x="45" y="58"/>
                    <a:pt x="49" y="62"/>
                    <a:pt x="53" y="64"/>
                  </a:cubicBezTo>
                  <a:cubicBezTo>
                    <a:pt x="57" y="67"/>
                    <a:pt x="63" y="69"/>
                    <a:pt x="68" y="69"/>
                  </a:cubicBezTo>
                  <a:cubicBezTo>
                    <a:pt x="74" y="69"/>
                    <a:pt x="78" y="64"/>
                    <a:pt x="78" y="59"/>
                  </a:cubicBezTo>
                  <a:cubicBezTo>
                    <a:pt x="78" y="53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328863" y="2771776"/>
              <a:ext cx="73025" cy="65088"/>
            </a:xfrm>
            <a:custGeom>
              <a:avLst/>
              <a:gdLst>
                <a:gd name="T0" fmla="*/ 69 w 79"/>
                <a:gd name="T1" fmla="*/ 49 h 69"/>
                <a:gd name="T2" fmla="*/ 64 w 79"/>
                <a:gd name="T3" fmla="*/ 48 h 69"/>
                <a:gd name="T4" fmla="*/ 61 w 79"/>
                <a:gd name="T5" fmla="*/ 45 h 69"/>
                <a:gd name="T6" fmla="*/ 54 w 79"/>
                <a:gd name="T7" fmla="*/ 35 h 69"/>
                <a:gd name="T8" fmla="*/ 40 w 79"/>
                <a:gd name="T9" fmla="*/ 13 h 69"/>
                <a:gd name="T10" fmla="*/ 28 w 79"/>
                <a:gd name="T11" fmla="*/ 3 h 69"/>
                <a:gd name="T12" fmla="*/ 10 w 79"/>
                <a:gd name="T13" fmla="*/ 0 h 69"/>
                <a:gd name="T14" fmla="*/ 0 w 79"/>
                <a:gd name="T15" fmla="*/ 10 h 69"/>
                <a:gd name="T16" fmla="*/ 10 w 79"/>
                <a:gd name="T17" fmla="*/ 20 h 69"/>
                <a:gd name="T18" fmla="*/ 18 w 79"/>
                <a:gd name="T19" fmla="*/ 21 h 69"/>
                <a:gd name="T20" fmla="*/ 23 w 79"/>
                <a:gd name="T21" fmla="*/ 24 h 69"/>
                <a:gd name="T22" fmla="*/ 31 w 79"/>
                <a:gd name="T23" fmla="*/ 34 h 69"/>
                <a:gd name="T24" fmla="*/ 43 w 79"/>
                <a:gd name="T25" fmla="*/ 55 h 69"/>
                <a:gd name="T26" fmla="*/ 53 w 79"/>
                <a:gd name="T27" fmla="*/ 64 h 69"/>
                <a:gd name="T28" fmla="*/ 69 w 79"/>
                <a:gd name="T29" fmla="*/ 69 h 69"/>
                <a:gd name="T30" fmla="*/ 79 w 79"/>
                <a:gd name="T31" fmla="*/ 59 h 69"/>
                <a:gd name="T32" fmla="*/ 69 w 79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69">
                  <a:moveTo>
                    <a:pt x="69" y="49"/>
                  </a:moveTo>
                  <a:cubicBezTo>
                    <a:pt x="67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9" y="43"/>
                    <a:pt x="56" y="39"/>
                    <a:pt x="54" y="35"/>
                  </a:cubicBezTo>
                  <a:cubicBezTo>
                    <a:pt x="50" y="28"/>
                    <a:pt x="47" y="20"/>
                    <a:pt x="40" y="13"/>
                  </a:cubicBezTo>
                  <a:cubicBezTo>
                    <a:pt x="37" y="9"/>
                    <a:pt x="33" y="6"/>
                    <a:pt x="28" y="3"/>
                  </a:cubicBezTo>
                  <a:cubicBezTo>
                    <a:pt x="23" y="1"/>
                    <a:pt x="17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4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6" y="26"/>
                    <a:pt x="28" y="30"/>
                    <a:pt x="31" y="34"/>
                  </a:cubicBezTo>
                  <a:cubicBezTo>
                    <a:pt x="34" y="40"/>
                    <a:pt x="38" y="48"/>
                    <a:pt x="43" y="55"/>
                  </a:cubicBezTo>
                  <a:cubicBezTo>
                    <a:pt x="46" y="58"/>
                    <a:pt x="49" y="62"/>
                    <a:pt x="53" y="64"/>
                  </a:cubicBezTo>
                  <a:cubicBezTo>
                    <a:pt x="58" y="67"/>
                    <a:pt x="63" y="69"/>
                    <a:pt x="69" y="69"/>
                  </a:cubicBezTo>
                  <a:cubicBezTo>
                    <a:pt x="74" y="69"/>
                    <a:pt x="79" y="64"/>
                    <a:pt x="79" y="59"/>
                  </a:cubicBezTo>
                  <a:cubicBezTo>
                    <a:pt x="79" y="53"/>
                    <a:pt x="74" y="49"/>
                    <a:pt x="6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274888" y="2771776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3 w 78"/>
                <a:gd name="T5" fmla="*/ 59 h 69"/>
                <a:gd name="T6" fmla="*/ 42 w 78"/>
                <a:gd name="T7" fmla="*/ 44 h 69"/>
                <a:gd name="T8" fmla="*/ 54 w 78"/>
                <a:gd name="T9" fmla="*/ 26 h 69"/>
                <a:gd name="T10" fmla="*/ 60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2 h 69"/>
                <a:gd name="T20" fmla="*/ 43 w 78"/>
                <a:gd name="T21" fmla="*/ 9 h 69"/>
                <a:gd name="T22" fmla="*/ 31 w 78"/>
                <a:gd name="T23" fmla="*/ 24 h 69"/>
                <a:gd name="T24" fmla="*/ 20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7"/>
                    <a:pt x="24" y="65"/>
                  </a:cubicBezTo>
                  <a:cubicBezTo>
                    <a:pt x="27" y="64"/>
                    <a:pt x="30" y="61"/>
                    <a:pt x="33" y="59"/>
                  </a:cubicBezTo>
                  <a:cubicBezTo>
                    <a:pt x="37" y="54"/>
                    <a:pt x="40" y="49"/>
                    <a:pt x="42" y="44"/>
                  </a:cubicBezTo>
                  <a:cubicBezTo>
                    <a:pt x="46" y="37"/>
                    <a:pt x="50" y="30"/>
                    <a:pt x="54" y="26"/>
                  </a:cubicBezTo>
                  <a:cubicBezTo>
                    <a:pt x="56" y="24"/>
                    <a:pt x="58" y="22"/>
                    <a:pt x="60" y="21"/>
                  </a:cubicBezTo>
                  <a:cubicBezTo>
                    <a:pt x="62" y="20"/>
                    <a:pt x="65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8" y="1"/>
                    <a:pt x="53" y="2"/>
                  </a:cubicBezTo>
                  <a:cubicBezTo>
                    <a:pt x="49" y="4"/>
                    <a:pt x="46" y="6"/>
                    <a:pt x="43" y="9"/>
                  </a:cubicBezTo>
                  <a:cubicBezTo>
                    <a:pt x="38" y="13"/>
                    <a:pt x="34" y="19"/>
                    <a:pt x="31" y="24"/>
                  </a:cubicBezTo>
                  <a:cubicBezTo>
                    <a:pt x="26" y="31"/>
                    <a:pt x="23" y="38"/>
                    <a:pt x="20" y="43"/>
                  </a:cubicBezTo>
                  <a:cubicBezTo>
                    <a:pt x="18" y="45"/>
                    <a:pt x="17" y="47"/>
                    <a:pt x="15" y="47"/>
                  </a:cubicBezTo>
                  <a:cubicBezTo>
                    <a:pt x="14" y="48"/>
                    <a:pt x="13" y="49"/>
                    <a:pt x="10" y="49"/>
                  </a:cubicBezTo>
                  <a:cubicBezTo>
                    <a:pt x="5" y="49"/>
                    <a:pt x="0" y="53"/>
                    <a:pt x="0" y="59"/>
                  </a:cubicBezTo>
                  <a:cubicBezTo>
                    <a:pt x="0" y="64"/>
                    <a:pt x="5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384426" y="2771776"/>
              <a:ext cx="71438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5 h 69"/>
                <a:gd name="T4" fmla="*/ 32 w 78"/>
                <a:gd name="T5" fmla="*/ 59 h 69"/>
                <a:gd name="T6" fmla="*/ 42 w 78"/>
                <a:gd name="T7" fmla="*/ 44 h 69"/>
                <a:gd name="T8" fmla="*/ 53 w 78"/>
                <a:gd name="T9" fmla="*/ 26 h 69"/>
                <a:gd name="T10" fmla="*/ 59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2 w 78"/>
                <a:gd name="T19" fmla="*/ 2 h 69"/>
                <a:gd name="T20" fmla="*/ 42 w 78"/>
                <a:gd name="T21" fmla="*/ 9 h 69"/>
                <a:gd name="T22" fmla="*/ 30 w 78"/>
                <a:gd name="T23" fmla="*/ 24 h 69"/>
                <a:gd name="T24" fmla="*/ 19 w 78"/>
                <a:gd name="T25" fmla="*/ 43 h 69"/>
                <a:gd name="T26" fmla="*/ 14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  <a:gd name="T34" fmla="*/ 10 w 78"/>
                <a:gd name="T3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4" y="69"/>
                    <a:pt x="19" y="67"/>
                    <a:pt x="23" y="65"/>
                  </a:cubicBezTo>
                  <a:cubicBezTo>
                    <a:pt x="27" y="64"/>
                    <a:pt x="29" y="61"/>
                    <a:pt x="32" y="59"/>
                  </a:cubicBezTo>
                  <a:cubicBezTo>
                    <a:pt x="36" y="54"/>
                    <a:pt x="39" y="49"/>
                    <a:pt x="42" y="44"/>
                  </a:cubicBezTo>
                  <a:cubicBezTo>
                    <a:pt x="45" y="37"/>
                    <a:pt x="49" y="30"/>
                    <a:pt x="53" y="26"/>
                  </a:cubicBezTo>
                  <a:cubicBezTo>
                    <a:pt x="55" y="24"/>
                    <a:pt x="57" y="22"/>
                    <a:pt x="59" y="21"/>
                  </a:cubicBezTo>
                  <a:cubicBezTo>
                    <a:pt x="61" y="20"/>
                    <a:pt x="64" y="20"/>
                    <a:pt x="68" y="20"/>
                  </a:cubicBezTo>
                  <a:cubicBezTo>
                    <a:pt x="73" y="20"/>
                    <a:pt x="78" y="15"/>
                    <a:pt x="78" y="10"/>
                  </a:cubicBezTo>
                  <a:cubicBezTo>
                    <a:pt x="78" y="4"/>
                    <a:pt x="73" y="0"/>
                    <a:pt x="68" y="0"/>
                  </a:cubicBezTo>
                  <a:cubicBezTo>
                    <a:pt x="62" y="0"/>
                    <a:pt x="57" y="1"/>
                    <a:pt x="52" y="2"/>
                  </a:cubicBezTo>
                  <a:cubicBezTo>
                    <a:pt x="48" y="4"/>
                    <a:pt x="45" y="6"/>
                    <a:pt x="42" y="9"/>
                  </a:cubicBezTo>
                  <a:cubicBezTo>
                    <a:pt x="37" y="13"/>
                    <a:pt x="33" y="19"/>
                    <a:pt x="30" y="24"/>
                  </a:cubicBezTo>
                  <a:cubicBezTo>
                    <a:pt x="26" y="31"/>
                    <a:pt x="22" y="38"/>
                    <a:pt x="19" y="43"/>
                  </a:cubicBezTo>
                  <a:cubicBezTo>
                    <a:pt x="17" y="45"/>
                    <a:pt x="16" y="47"/>
                    <a:pt x="14" y="47"/>
                  </a:cubicBezTo>
                  <a:cubicBezTo>
                    <a:pt x="13" y="48"/>
                    <a:pt x="12" y="49"/>
                    <a:pt x="10" y="49"/>
                  </a:cubicBezTo>
                  <a:cubicBezTo>
                    <a:pt x="4" y="49"/>
                    <a:pt x="0" y="53"/>
                    <a:pt x="0" y="59"/>
                  </a:cubicBezTo>
                  <a:cubicBezTo>
                    <a:pt x="0" y="64"/>
                    <a:pt x="4" y="69"/>
                    <a:pt x="10" y="69"/>
                  </a:cubicBezTo>
                  <a:cubicBezTo>
                    <a:pt x="10" y="69"/>
                    <a:pt x="10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368551" y="1541464"/>
              <a:ext cx="73025" cy="65088"/>
            </a:xfrm>
            <a:custGeom>
              <a:avLst/>
              <a:gdLst>
                <a:gd name="T0" fmla="*/ 68 w 78"/>
                <a:gd name="T1" fmla="*/ 49 h 70"/>
                <a:gd name="T2" fmla="*/ 63 w 78"/>
                <a:gd name="T3" fmla="*/ 48 h 70"/>
                <a:gd name="T4" fmla="*/ 60 w 78"/>
                <a:gd name="T5" fmla="*/ 46 h 70"/>
                <a:gd name="T6" fmla="*/ 53 w 78"/>
                <a:gd name="T7" fmla="*/ 36 h 70"/>
                <a:gd name="T8" fmla="*/ 39 w 78"/>
                <a:gd name="T9" fmla="*/ 14 h 70"/>
                <a:gd name="T10" fmla="*/ 27 w 78"/>
                <a:gd name="T11" fmla="*/ 4 h 70"/>
                <a:gd name="T12" fmla="*/ 10 w 78"/>
                <a:gd name="T13" fmla="*/ 0 h 70"/>
                <a:gd name="T14" fmla="*/ 0 w 78"/>
                <a:gd name="T15" fmla="*/ 10 h 70"/>
                <a:gd name="T16" fmla="*/ 10 w 78"/>
                <a:gd name="T17" fmla="*/ 20 h 70"/>
                <a:gd name="T18" fmla="*/ 17 w 78"/>
                <a:gd name="T19" fmla="*/ 22 h 70"/>
                <a:gd name="T20" fmla="*/ 22 w 78"/>
                <a:gd name="T21" fmla="*/ 25 h 70"/>
                <a:gd name="T22" fmla="*/ 30 w 78"/>
                <a:gd name="T23" fmla="*/ 35 h 70"/>
                <a:gd name="T24" fmla="*/ 42 w 78"/>
                <a:gd name="T25" fmla="*/ 56 h 70"/>
                <a:gd name="T26" fmla="*/ 53 w 78"/>
                <a:gd name="T27" fmla="*/ 65 h 70"/>
                <a:gd name="T28" fmla="*/ 68 w 78"/>
                <a:gd name="T29" fmla="*/ 69 h 70"/>
                <a:gd name="T30" fmla="*/ 78 w 78"/>
                <a:gd name="T31" fmla="*/ 59 h 70"/>
                <a:gd name="T32" fmla="*/ 68 w 78"/>
                <a:gd name="T33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0">
                  <a:moveTo>
                    <a:pt x="68" y="49"/>
                  </a:moveTo>
                  <a:cubicBezTo>
                    <a:pt x="66" y="49"/>
                    <a:pt x="65" y="49"/>
                    <a:pt x="63" y="48"/>
                  </a:cubicBezTo>
                  <a:cubicBezTo>
                    <a:pt x="62" y="48"/>
                    <a:pt x="61" y="47"/>
                    <a:pt x="60" y="46"/>
                  </a:cubicBezTo>
                  <a:cubicBezTo>
                    <a:pt x="58" y="44"/>
                    <a:pt x="56" y="40"/>
                    <a:pt x="53" y="36"/>
                  </a:cubicBezTo>
                  <a:cubicBezTo>
                    <a:pt x="50" y="29"/>
                    <a:pt x="46" y="21"/>
                    <a:pt x="39" y="14"/>
                  </a:cubicBezTo>
                  <a:cubicBezTo>
                    <a:pt x="36" y="10"/>
                    <a:pt x="32" y="7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5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5" y="27"/>
                    <a:pt x="27" y="31"/>
                    <a:pt x="30" y="35"/>
                  </a:cubicBezTo>
                  <a:cubicBezTo>
                    <a:pt x="34" y="41"/>
                    <a:pt x="37" y="49"/>
                    <a:pt x="42" y="56"/>
                  </a:cubicBezTo>
                  <a:cubicBezTo>
                    <a:pt x="45" y="59"/>
                    <a:pt x="48" y="63"/>
                    <a:pt x="53" y="65"/>
                  </a:cubicBezTo>
                  <a:cubicBezTo>
                    <a:pt x="57" y="68"/>
                    <a:pt x="62" y="70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476501" y="1541464"/>
              <a:ext cx="73025" cy="65088"/>
            </a:xfrm>
            <a:custGeom>
              <a:avLst/>
              <a:gdLst>
                <a:gd name="T0" fmla="*/ 68 w 78"/>
                <a:gd name="T1" fmla="*/ 49 h 70"/>
                <a:gd name="T2" fmla="*/ 64 w 78"/>
                <a:gd name="T3" fmla="*/ 48 h 70"/>
                <a:gd name="T4" fmla="*/ 60 w 78"/>
                <a:gd name="T5" fmla="*/ 46 h 70"/>
                <a:gd name="T6" fmla="*/ 54 w 78"/>
                <a:gd name="T7" fmla="*/ 36 h 70"/>
                <a:gd name="T8" fmla="*/ 40 w 78"/>
                <a:gd name="T9" fmla="*/ 14 h 70"/>
                <a:gd name="T10" fmla="*/ 27 w 78"/>
                <a:gd name="T11" fmla="*/ 4 h 70"/>
                <a:gd name="T12" fmla="*/ 10 w 78"/>
                <a:gd name="T13" fmla="*/ 0 h 70"/>
                <a:gd name="T14" fmla="*/ 0 w 78"/>
                <a:gd name="T15" fmla="*/ 10 h 70"/>
                <a:gd name="T16" fmla="*/ 10 w 78"/>
                <a:gd name="T17" fmla="*/ 20 h 70"/>
                <a:gd name="T18" fmla="*/ 18 w 78"/>
                <a:gd name="T19" fmla="*/ 22 h 70"/>
                <a:gd name="T20" fmla="*/ 23 w 78"/>
                <a:gd name="T21" fmla="*/ 25 h 70"/>
                <a:gd name="T22" fmla="*/ 30 w 78"/>
                <a:gd name="T23" fmla="*/ 35 h 70"/>
                <a:gd name="T24" fmla="*/ 43 w 78"/>
                <a:gd name="T25" fmla="*/ 56 h 70"/>
                <a:gd name="T26" fmla="*/ 53 w 78"/>
                <a:gd name="T27" fmla="*/ 65 h 70"/>
                <a:gd name="T28" fmla="*/ 68 w 78"/>
                <a:gd name="T29" fmla="*/ 69 h 70"/>
                <a:gd name="T30" fmla="*/ 78 w 78"/>
                <a:gd name="T31" fmla="*/ 59 h 70"/>
                <a:gd name="T32" fmla="*/ 68 w 78"/>
                <a:gd name="T33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0">
                  <a:moveTo>
                    <a:pt x="68" y="49"/>
                  </a:moveTo>
                  <a:cubicBezTo>
                    <a:pt x="66" y="49"/>
                    <a:pt x="65" y="49"/>
                    <a:pt x="64" y="48"/>
                  </a:cubicBezTo>
                  <a:cubicBezTo>
                    <a:pt x="63" y="48"/>
                    <a:pt x="62" y="47"/>
                    <a:pt x="60" y="46"/>
                  </a:cubicBezTo>
                  <a:cubicBezTo>
                    <a:pt x="58" y="44"/>
                    <a:pt x="56" y="40"/>
                    <a:pt x="54" y="36"/>
                  </a:cubicBezTo>
                  <a:cubicBezTo>
                    <a:pt x="50" y="29"/>
                    <a:pt x="46" y="21"/>
                    <a:pt x="40" y="14"/>
                  </a:cubicBezTo>
                  <a:cubicBezTo>
                    <a:pt x="36" y="10"/>
                    <a:pt x="32" y="7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6" y="21"/>
                    <a:pt x="18" y="22"/>
                  </a:cubicBezTo>
                  <a:cubicBezTo>
                    <a:pt x="19" y="23"/>
                    <a:pt x="21" y="24"/>
                    <a:pt x="23" y="25"/>
                  </a:cubicBezTo>
                  <a:cubicBezTo>
                    <a:pt x="25" y="27"/>
                    <a:pt x="28" y="31"/>
                    <a:pt x="30" y="35"/>
                  </a:cubicBezTo>
                  <a:cubicBezTo>
                    <a:pt x="34" y="41"/>
                    <a:pt x="37" y="49"/>
                    <a:pt x="43" y="56"/>
                  </a:cubicBezTo>
                  <a:cubicBezTo>
                    <a:pt x="45" y="59"/>
                    <a:pt x="48" y="63"/>
                    <a:pt x="53" y="65"/>
                  </a:cubicBezTo>
                  <a:cubicBezTo>
                    <a:pt x="57" y="68"/>
                    <a:pt x="62" y="70"/>
                    <a:pt x="68" y="69"/>
                  </a:cubicBezTo>
                  <a:cubicBezTo>
                    <a:pt x="74" y="69"/>
                    <a:pt x="78" y="65"/>
                    <a:pt x="78" y="59"/>
                  </a:cubicBezTo>
                  <a:cubicBezTo>
                    <a:pt x="78" y="54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422526" y="1541464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10 h 69"/>
                <a:gd name="T22" fmla="*/ 31 w 78"/>
                <a:gd name="T23" fmla="*/ 24 h 69"/>
                <a:gd name="T24" fmla="*/ 19 w 78"/>
                <a:gd name="T25" fmla="*/ 44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19" y="68"/>
                    <a:pt x="23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2" y="21"/>
                    <a:pt x="64" y="20"/>
                    <a:pt x="68" y="20"/>
                  </a:cubicBezTo>
                  <a:cubicBezTo>
                    <a:pt x="73" y="20"/>
                    <a:pt x="78" y="16"/>
                    <a:pt x="78" y="10"/>
                  </a:cubicBezTo>
                  <a:cubicBezTo>
                    <a:pt x="78" y="5"/>
                    <a:pt x="73" y="0"/>
                    <a:pt x="68" y="0"/>
                  </a:cubicBezTo>
                  <a:cubicBezTo>
                    <a:pt x="62" y="0"/>
                    <a:pt x="57" y="1"/>
                    <a:pt x="53" y="3"/>
                  </a:cubicBezTo>
                  <a:cubicBezTo>
                    <a:pt x="49" y="5"/>
                    <a:pt x="45" y="7"/>
                    <a:pt x="42" y="10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19" y="44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532063" y="1541464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60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3 w 78"/>
                <a:gd name="T21" fmla="*/ 10 h 69"/>
                <a:gd name="T22" fmla="*/ 31 w 78"/>
                <a:gd name="T23" fmla="*/ 24 h 69"/>
                <a:gd name="T24" fmla="*/ 20 w 78"/>
                <a:gd name="T25" fmla="*/ 44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7" y="55"/>
                    <a:pt x="39" y="50"/>
                    <a:pt x="42" y="45"/>
                  </a:cubicBezTo>
                  <a:cubicBezTo>
                    <a:pt x="46" y="38"/>
                    <a:pt x="50" y="31"/>
                    <a:pt x="53" y="27"/>
                  </a:cubicBezTo>
                  <a:cubicBezTo>
                    <a:pt x="55" y="25"/>
                    <a:pt x="57" y="23"/>
                    <a:pt x="60" y="22"/>
                  </a:cubicBezTo>
                  <a:cubicBezTo>
                    <a:pt x="62" y="21"/>
                    <a:pt x="65" y="20"/>
                    <a:pt x="68" y="20"/>
                  </a:cubicBezTo>
                  <a:cubicBezTo>
                    <a:pt x="74" y="20"/>
                    <a:pt x="78" y="16"/>
                    <a:pt x="78" y="10"/>
                  </a:cubicBezTo>
                  <a:cubicBezTo>
                    <a:pt x="78" y="5"/>
                    <a:pt x="74" y="0"/>
                    <a:pt x="68" y="0"/>
                  </a:cubicBezTo>
                  <a:cubicBezTo>
                    <a:pt x="63" y="0"/>
                    <a:pt x="58" y="1"/>
                    <a:pt x="53" y="3"/>
                  </a:cubicBezTo>
                  <a:cubicBezTo>
                    <a:pt x="49" y="5"/>
                    <a:pt x="46" y="7"/>
                    <a:pt x="43" y="10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20" y="44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4" y="49"/>
                    <a:pt x="12" y="49"/>
                    <a:pt x="10" y="49"/>
                  </a:cubicBezTo>
                  <a:cubicBezTo>
                    <a:pt x="5" y="49"/>
                    <a:pt x="0" y="54"/>
                    <a:pt x="0" y="59"/>
                  </a:cubicBezTo>
                  <a:cubicBezTo>
                    <a:pt x="0" y="65"/>
                    <a:pt x="5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855663" y="1485901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3 w 78"/>
                <a:gd name="T3" fmla="*/ 48 h 69"/>
                <a:gd name="T4" fmla="*/ 60 w 78"/>
                <a:gd name="T5" fmla="*/ 46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4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7 w 78"/>
                <a:gd name="T19" fmla="*/ 22 h 69"/>
                <a:gd name="T20" fmla="*/ 22 w 78"/>
                <a:gd name="T21" fmla="*/ 25 h 69"/>
                <a:gd name="T22" fmla="*/ 30 w 78"/>
                <a:gd name="T23" fmla="*/ 34 h 69"/>
                <a:gd name="T24" fmla="*/ 42 w 78"/>
                <a:gd name="T25" fmla="*/ 55 h 69"/>
                <a:gd name="T26" fmla="*/ 52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9"/>
                    <a:pt x="63" y="48"/>
                  </a:cubicBezTo>
                  <a:cubicBezTo>
                    <a:pt x="62" y="48"/>
                    <a:pt x="61" y="47"/>
                    <a:pt x="60" y="46"/>
                  </a:cubicBezTo>
                  <a:cubicBezTo>
                    <a:pt x="58" y="43"/>
                    <a:pt x="56" y="40"/>
                    <a:pt x="53" y="35"/>
                  </a:cubicBezTo>
                  <a:cubicBezTo>
                    <a:pt x="50" y="29"/>
                    <a:pt x="46" y="21"/>
                    <a:pt x="39" y="13"/>
                  </a:cubicBezTo>
                  <a:cubicBezTo>
                    <a:pt x="36" y="10"/>
                    <a:pt x="32" y="6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5" y="21"/>
                    <a:pt x="17" y="22"/>
                  </a:cubicBezTo>
                  <a:cubicBezTo>
                    <a:pt x="19" y="22"/>
                    <a:pt x="21" y="23"/>
                    <a:pt x="22" y="25"/>
                  </a:cubicBezTo>
                  <a:cubicBezTo>
                    <a:pt x="25" y="27"/>
                    <a:pt x="27" y="30"/>
                    <a:pt x="30" y="34"/>
                  </a:cubicBezTo>
                  <a:cubicBezTo>
                    <a:pt x="34" y="41"/>
                    <a:pt x="37" y="48"/>
                    <a:pt x="42" y="55"/>
                  </a:cubicBezTo>
                  <a:cubicBezTo>
                    <a:pt x="45" y="59"/>
                    <a:pt x="48" y="62"/>
                    <a:pt x="52" y="65"/>
                  </a:cubicBezTo>
                  <a:cubicBezTo>
                    <a:pt x="57" y="68"/>
                    <a:pt x="62" y="69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65201" y="1485901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0 w 78"/>
                <a:gd name="T5" fmla="*/ 46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4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2 h 69"/>
                <a:gd name="T20" fmla="*/ 22 w 78"/>
                <a:gd name="T21" fmla="*/ 25 h 69"/>
                <a:gd name="T22" fmla="*/ 30 w 78"/>
                <a:gd name="T23" fmla="*/ 34 h 69"/>
                <a:gd name="T24" fmla="*/ 42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9"/>
                    <a:pt x="64" y="48"/>
                  </a:cubicBezTo>
                  <a:cubicBezTo>
                    <a:pt x="63" y="48"/>
                    <a:pt x="61" y="47"/>
                    <a:pt x="60" y="46"/>
                  </a:cubicBezTo>
                  <a:cubicBezTo>
                    <a:pt x="58" y="43"/>
                    <a:pt x="56" y="40"/>
                    <a:pt x="53" y="35"/>
                  </a:cubicBezTo>
                  <a:cubicBezTo>
                    <a:pt x="50" y="29"/>
                    <a:pt x="46" y="21"/>
                    <a:pt x="39" y="13"/>
                  </a:cubicBezTo>
                  <a:cubicBezTo>
                    <a:pt x="36" y="10"/>
                    <a:pt x="32" y="6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6" y="21"/>
                    <a:pt x="18" y="22"/>
                  </a:cubicBezTo>
                  <a:cubicBezTo>
                    <a:pt x="19" y="22"/>
                    <a:pt x="21" y="23"/>
                    <a:pt x="22" y="25"/>
                  </a:cubicBezTo>
                  <a:cubicBezTo>
                    <a:pt x="25" y="27"/>
                    <a:pt x="28" y="30"/>
                    <a:pt x="30" y="34"/>
                  </a:cubicBezTo>
                  <a:cubicBezTo>
                    <a:pt x="34" y="41"/>
                    <a:pt x="37" y="48"/>
                    <a:pt x="42" y="55"/>
                  </a:cubicBezTo>
                  <a:cubicBezTo>
                    <a:pt x="45" y="59"/>
                    <a:pt x="48" y="62"/>
                    <a:pt x="53" y="65"/>
                  </a:cubicBezTo>
                  <a:cubicBezTo>
                    <a:pt x="57" y="68"/>
                    <a:pt x="62" y="69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09638" y="1485901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0 w 78"/>
                <a:gd name="T23" fmla="*/ 24 h 69"/>
                <a:gd name="T24" fmla="*/ 19 w 78"/>
                <a:gd name="T25" fmla="*/ 43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19" y="68"/>
                    <a:pt x="23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1" y="21"/>
                    <a:pt x="64" y="20"/>
                    <a:pt x="68" y="20"/>
                  </a:cubicBezTo>
                  <a:cubicBezTo>
                    <a:pt x="73" y="20"/>
                    <a:pt x="78" y="16"/>
                    <a:pt x="78" y="10"/>
                  </a:cubicBezTo>
                  <a:cubicBezTo>
                    <a:pt x="78" y="5"/>
                    <a:pt x="73" y="0"/>
                    <a:pt x="68" y="0"/>
                  </a:cubicBezTo>
                  <a:cubicBezTo>
                    <a:pt x="62" y="0"/>
                    <a:pt x="57" y="1"/>
                    <a:pt x="53" y="3"/>
                  </a:cubicBezTo>
                  <a:cubicBezTo>
                    <a:pt x="49" y="5"/>
                    <a:pt x="45" y="7"/>
                    <a:pt x="42" y="9"/>
                  </a:cubicBezTo>
                  <a:cubicBezTo>
                    <a:pt x="37" y="14"/>
                    <a:pt x="33" y="19"/>
                    <a:pt x="30" y="24"/>
                  </a:cubicBezTo>
                  <a:cubicBezTo>
                    <a:pt x="26" y="32"/>
                    <a:pt x="23" y="39"/>
                    <a:pt x="19" y="43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019176" y="1485901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1 w 78"/>
                <a:gd name="T23" fmla="*/ 24 h 69"/>
                <a:gd name="T24" fmla="*/ 19 w 78"/>
                <a:gd name="T25" fmla="*/ 43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2" y="21"/>
                    <a:pt x="64" y="20"/>
                    <a:pt x="68" y="20"/>
                  </a:cubicBezTo>
                  <a:cubicBezTo>
                    <a:pt x="74" y="20"/>
                    <a:pt x="78" y="16"/>
                    <a:pt x="78" y="10"/>
                  </a:cubicBezTo>
                  <a:cubicBezTo>
                    <a:pt x="78" y="5"/>
                    <a:pt x="74" y="0"/>
                    <a:pt x="68" y="0"/>
                  </a:cubicBezTo>
                  <a:cubicBezTo>
                    <a:pt x="63" y="0"/>
                    <a:pt x="57" y="1"/>
                    <a:pt x="53" y="3"/>
                  </a:cubicBezTo>
                  <a:cubicBezTo>
                    <a:pt x="49" y="5"/>
                    <a:pt x="45" y="7"/>
                    <a:pt x="42" y="9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19" y="43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1928813" y="919164"/>
              <a:ext cx="63500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7"/>
                    <a:pt x="45" y="18"/>
                  </a:cubicBezTo>
                  <a:cubicBezTo>
                    <a:pt x="43" y="20"/>
                    <a:pt x="39" y="22"/>
                    <a:pt x="35" y="25"/>
                  </a:cubicBezTo>
                  <a:cubicBezTo>
                    <a:pt x="28" y="28"/>
                    <a:pt x="20" y="32"/>
                    <a:pt x="13" y="39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5" y="78"/>
                    <a:pt x="20" y="74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8" y="33"/>
                    <a:pt x="62" y="30"/>
                    <a:pt x="64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928813" y="811214"/>
              <a:ext cx="63500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5 h 78"/>
                <a:gd name="T22" fmla="*/ 34 w 69"/>
                <a:gd name="T23" fmla="*/ 48 h 78"/>
                <a:gd name="T24" fmla="*/ 55 w 69"/>
                <a:gd name="T25" fmla="*/ 35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6"/>
                    <a:pt x="45" y="17"/>
                  </a:cubicBezTo>
                  <a:cubicBezTo>
                    <a:pt x="43" y="20"/>
                    <a:pt x="39" y="22"/>
                    <a:pt x="35" y="24"/>
                  </a:cubicBezTo>
                  <a:cubicBezTo>
                    <a:pt x="28" y="28"/>
                    <a:pt x="20" y="32"/>
                    <a:pt x="13" y="38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1"/>
                    <a:pt x="0" y="68"/>
                  </a:cubicBezTo>
                  <a:cubicBezTo>
                    <a:pt x="0" y="73"/>
                    <a:pt x="4" y="78"/>
                    <a:pt x="10" y="78"/>
                  </a:cubicBezTo>
                  <a:cubicBezTo>
                    <a:pt x="15" y="78"/>
                    <a:pt x="20" y="73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8"/>
                    <a:pt x="23" y="57"/>
                    <a:pt x="24" y="55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0"/>
                    <a:pt x="55" y="35"/>
                  </a:cubicBezTo>
                  <a:cubicBezTo>
                    <a:pt x="58" y="33"/>
                    <a:pt x="62" y="29"/>
                    <a:pt x="64" y="25"/>
                  </a:cubicBezTo>
                  <a:cubicBezTo>
                    <a:pt x="67" y="21"/>
                    <a:pt x="69" y="15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928813" y="865189"/>
              <a:ext cx="63500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6 h 78"/>
                <a:gd name="T6" fmla="*/ 44 w 69"/>
                <a:gd name="T7" fmla="*/ 36 h 78"/>
                <a:gd name="T8" fmla="*/ 26 w 69"/>
                <a:gd name="T9" fmla="*/ 25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6"/>
                  </a:cubicBezTo>
                  <a:cubicBezTo>
                    <a:pt x="54" y="42"/>
                    <a:pt x="49" y="39"/>
                    <a:pt x="44" y="36"/>
                  </a:cubicBezTo>
                  <a:cubicBezTo>
                    <a:pt x="37" y="32"/>
                    <a:pt x="30" y="29"/>
                    <a:pt x="26" y="25"/>
                  </a:cubicBezTo>
                  <a:cubicBezTo>
                    <a:pt x="24" y="23"/>
                    <a:pt x="22" y="21"/>
                    <a:pt x="21" y="18"/>
                  </a:cubicBezTo>
                  <a:cubicBezTo>
                    <a:pt x="20" y="16"/>
                    <a:pt x="20" y="14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2" y="25"/>
                  </a:cubicBezTo>
                  <a:cubicBezTo>
                    <a:pt x="4" y="29"/>
                    <a:pt x="6" y="33"/>
                    <a:pt x="9" y="36"/>
                  </a:cubicBezTo>
                  <a:cubicBezTo>
                    <a:pt x="13" y="41"/>
                    <a:pt x="19" y="44"/>
                    <a:pt x="24" y="47"/>
                  </a:cubicBezTo>
                  <a:cubicBezTo>
                    <a:pt x="31" y="52"/>
                    <a:pt x="38" y="55"/>
                    <a:pt x="43" y="59"/>
                  </a:cubicBezTo>
                  <a:cubicBezTo>
                    <a:pt x="45" y="60"/>
                    <a:pt x="46" y="62"/>
                    <a:pt x="47" y="63"/>
                  </a:cubicBezTo>
                  <a:cubicBezTo>
                    <a:pt x="48" y="65"/>
                    <a:pt x="49" y="66"/>
                    <a:pt x="49" y="68"/>
                  </a:cubicBezTo>
                  <a:cubicBezTo>
                    <a:pt x="49" y="74"/>
                    <a:pt x="53" y="78"/>
                    <a:pt x="59" y="78"/>
                  </a:cubicBezTo>
                  <a:cubicBezTo>
                    <a:pt x="64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1928813" y="755651"/>
              <a:ext cx="63500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5 h 78"/>
                <a:gd name="T6" fmla="*/ 44 w 69"/>
                <a:gd name="T7" fmla="*/ 36 h 78"/>
                <a:gd name="T8" fmla="*/ 26 w 69"/>
                <a:gd name="T9" fmla="*/ 24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5 h 78"/>
                <a:gd name="T22" fmla="*/ 24 w 69"/>
                <a:gd name="T23" fmla="*/ 47 h 78"/>
                <a:gd name="T24" fmla="*/ 43 w 69"/>
                <a:gd name="T25" fmla="*/ 58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5"/>
                  </a:cubicBezTo>
                  <a:cubicBezTo>
                    <a:pt x="54" y="41"/>
                    <a:pt x="49" y="38"/>
                    <a:pt x="44" y="36"/>
                  </a:cubicBezTo>
                  <a:cubicBezTo>
                    <a:pt x="37" y="32"/>
                    <a:pt x="30" y="28"/>
                    <a:pt x="26" y="24"/>
                  </a:cubicBezTo>
                  <a:cubicBezTo>
                    <a:pt x="24" y="22"/>
                    <a:pt x="22" y="20"/>
                    <a:pt x="21" y="18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0"/>
                    <a:pt x="2" y="25"/>
                  </a:cubicBezTo>
                  <a:cubicBezTo>
                    <a:pt x="4" y="29"/>
                    <a:pt x="6" y="32"/>
                    <a:pt x="9" y="35"/>
                  </a:cubicBezTo>
                  <a:cubicBezTo>
                    <a:pt x="13" y="40"/>
                    <a:pt x="19" y="44"/>
                    <a:pt x="24" y="47"/>
                  </a:cubicBezTo>
                  <a:cubicBezTo>
                    <a:pt x="31" y="52"/>
                    <a:pt x="38" y="55"/>
                    <a:pt x="43" y="58"/>
                  </a:cubicBezTo>
                  <a:cubicBezTo>
                    <a:pt x="45" y="60"/>
                    <a:pt x="46" y="61"/>
                    <a:pt x="47" y="63"/>
                  </a:cubicBezTo>
                  <a:cubicBezTo>
                    <a:pt x="48" y="64"/>
                    <a:pt x="49" y="65"/>
                    <a:pt x="49" y="68"/>
                  </a:cubicBezTo>
                  <a:cubicBezTo>
                    <a:pt x="49" y="73"/>
                    <a:pt x="53" y="78"/>
                    <a:pt x="59" y="78"/>
                  </a:cubicBezTo>
                  <a:cubicBezTo>
                    <a:pt x="64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593851" y="148748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5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1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5 w 69"/>
                <a:gd name="T27" fmla="*/ 26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5"/>
                  </a:cubicBezTo>
                  <a:cubicBezTo>
                    <a:pt x="48" y="16"/>
                    <a:pt x="47" y="17"/>
                    <a:pt x="45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8"/>
                    <a:pt x="20" y="32"/>
                    <a:pt x="13" y="39"/>
                  </a:cubicBezTo>
                  <a:cubicBezTo>
                    <a:pt x="9" y="42"/>
                    <a:pt x="6" y="46"/>
                    <a:pt x="4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6" y="78"/>
                    <a:pt x="20" y="74"/>
                    <a:pt x="20" y="68"/>
                  </a:cubicBezTo>
                  <a:cubicBezTo>
                    <a:pt x="20" y="65"/>
                    <a:pt x="21" y="63"/>
                    <a:pt x="21" y="61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7" y="53"/>
                    <a:pt x="30" y="51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9" y="33"/>
                    <a:pt x="62" y="30"/>
                    <a:pt x="65" y="26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5"/>
                    <a:pt x="65" y="0"/>
                    <a:pt x="59" y="0"/>
                  </a:cubicBezTo>
                  <a:cubicBezTo>
                    <a:pt x="54" y="0"/>
                    <a:pt x="49" y="5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593851" y="137953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5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4"/>
                  </a:cubicBezTo>
                  <a:cubicBezTo>
                    <a:pt x="48" y="15"/>
                    <a:pt x="47" y="17"/>
                    <a:pt x="45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8"/>
                    <a:pt x="20" y="32"/>
                    <a:pt x="13" y="39"/>
                  </a:cubicBezTo>
                  <a:cubicBezTo>
                    <a:pt x="9" y="42"/>
                    <a:pt x="6" y="46"/>
                    <a:pt x="4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6" y="78"/>
                    <a:pt x="20" y="74"/>
                    <a:pt x="20" y="68"/>
                  </a:cubicBezTo>
                  <a:cubicBezTo>
                    <a:pt x="20" y="65"/>
                    <a:pt x="21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7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9" y="33"/>
                    <a:pt x="62" y="30"/>
                    <a:pt x="65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5" y="0"/>
                    <a:pt x="59" y="0"/>
                  </a:cubicBezTo>
                  <a:cubicBezTo>
                    <a:pt x="54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593851" y="143351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5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9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9 w 69"/>
                <a:gd name="T21" fmla="*/ 36 h 78"/>
                <a:gd name="T22" fmla="*/ 24 w 69"/>
                <a:gd name="T23" fmla="*/ 48 h 78"/>
                <a:gd name="T24" fmla="*/ 43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9"/>
                    <a:pt x="66" y="55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4" y="23"/>
                    <a:pt x="23" y="21"/>
                    <a:pt x="22" y="19"/>
                  </a:cubicBezTo>
                  <a:cubicBezTo>
                    <a:pt x="21" y="17"/>
                    <a:pt x="20" y="14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1" y="21"/>
                    <a:pt x="3" y="25"/>
                  </a:cubicBezTo>
                  <a:cubicBezTo>
                    <a:pt x="4" y="29"/>
                    <a:pt x="7" y="33"/>
                    <a:pt x="9" y="36"/>
                  </a:cubicBezTo>
                  <a:cubicBezTo>
                    <a:pt x="14" y="41"/>
                    <a:pt x="19" y="45"/>
                    <a:pt x="24" y="48"/>
                  </a:cubicBezTo>
                  <a:cubicBezTo>
                    <a:pt x="32" y="52"/>
                    <a:pt x="39" y="55"/>
                    <a:pt x="43" y="59"/>
                  </a:cubicBezTo>
                  <a:cubicBezTo>
                    <a:pt x="45" y="60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593851" y="1323976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4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8"/>
                    <a:pt x="66" y="54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4" y="23"/>
                    <a:pt x="23" y="21"/>
                    <a:pt x="22" y="18"/>
                  </a:cubicBezTo>
                  <a:cubicBezTo>
                    <a:pt x="21" y="16"/>
                    <a:pt x="20" y="14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3" y="25"/>
                  </a:cubicBezTo>
                  <a:cubicBezTo>
                    <a:pt x="4" y="29"/>
                    <a:pt x="7" y="33"/>
                    <a:pt x="9" y="36"/>
                  </a:cubicBezTo>
                  <a:cubicBezTo>
                    <a:pt x="14" y="41"/>
                    <a:pt x="19" y="44"/>
                    <a:pt x="24" y="47"/>
                  </a:cubicBezTo>
                  <a:cubicBezTo>
                    <a:pt x="32" y="52"/>
                    <a:pt x="39" y="55"/>
                    <a:pt x="43" y="59"/>
                  </a:cubicBezTo>
                  <a:cubicBezTo>
                    <a:pt x="45" y="60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498726" y="239553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7"/>
                    <a:pt x="45" y="18"/>
                  </a:cubicBezTo>
                  <a:cubicBezTo>
                    <a:pt x="43" y="20"/>
                    <a:pt x="39" y="22"/>
                    <a:pt x="35" y="25"/>
                  </a:cubicBezTo>
                  <a:cubicBezTo>
                    <a:pt x="28" y="28"/>
                    <a:pt x="20" y="32"/>
                    <a:pt x="13" y="39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5" y="78"/>
                    <a:pt x="20" y="74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8" y="33"/>
                    <a:pt x="62" y="30"/>
                    <a:pt x="64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498726" y="228758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5 h 78"/>
                <a:gd name="T22" fmla="*/ 34 w 69"/>
                <a:gd name="T23" fmla="*/ 48 h 78"/>
                <a:gd name="T24" fmla="*/ 55 w 69"/>
                <a:gd name="T25" fmla="*/ 35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6"/>
                    <a:pt x="45" y="17"/>
                  </a:cubicBezTo>
                  <a:cubicBezTo>
                    <a:pt x="43" y="20"/>
                    <a:pt x="39" y="22"/>
                    <a:pt x="35" y="24"/>
                  </a:cubicBezTo>
                  <a:cubicBezTo>
                    <a:pt x="28" y="28"/>
                    <a:pt x="20" y="32"/>
                    <a:pt x="13" y="38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1"/>
                    <a:pt x="0" y="68"/>
                  </a:cubicBezTo>
                  <a:cubicBezTo>
                    <a:pt x="0" y="73"/>
                    <a:pt x="4" y="78"/>
                    <a:pt x="10" y="78"/>
                  </a:cubicBezTo>
                  <a:cubicBezTo>
                    <a:pt x="15" y="78"/>
                    <a:pt x="20" y="73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8"/>
                    <a:pt x="23" y="57"/>
                    <a:pt x="24" y="55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0"/>
                    <a:pt x="55" y="35"/>
                  </a:cubicBezTo>
                  <a:cubicBezTo>
                    <a:pt x="58" y="33"/>
                    <a:pt x="62" y="29"/>
                    <a:pt x="64" y="25"/>
                  </a:cubicBezTo>
                  <a:cubicBezTo>
                    <a:pt x="67" y="21"/>
                    <a:pt x="69" y="15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498726" y="234156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6 h 78"/>
                <a:gd name="T6" fmla="*/ 44 w 69"/>
                <a:gd name="T7" fmla="*/ 36 h 78"/>
                <a:gd name="T8" fmla="*/ 26 w 69"/>
                <a:gd name="T9" fmla="*/ 25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6"/>
                  </a:cubicBezTo>
                  <a:cubicBezTo>
                    <a:pt x="54" y="42"/>
                    <a:pt x="49" y="39"/>
                    <a:pt x="44" y="36"/>
                  </a:cubicBezTo>
                  <a:cubicBezTo>
                    <a:pt x="37" y="32"/>
                    <a:pt x="30" y="29"/>
                    <a:pt x="26" y="25"/>
                  </a:cubicBezTo>
                  <a:cubicBezTo>
                    <a:pt x="24" y="23"/>
                    <a:pt x="22" y="21"/>
                    <a:pt x="21" y="18"/>
                  </a:cubicBezTo>
                  <a:cubicBezTo>
                    <a:pt x="20" y="16"/>
                    <a:pt x="20" y="14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2" y="25"/>
                  </a:cubicBezTo>
                  <a:cubicBezTo>
                    <a:pt x="4" y="29"/>
                    <a:pt x="6" y="33"/>
                    <a:pt x="9" y="36"/>
                  </a:cubicBezTo>
                  <a:cubicBezTo>
                    <a:pt x="13" y="41"/>
                    <a:pt x="18" y="44"/>
                    <a:pt x="24" y="47"/>
                  </a:cubicBezTo>
                  <a:cubicBezTo>
                    <a:pt x="31" y="52"/>
                    <a:pt x="38" y="55"/>
                    <a:pt x="43" y="59"/>
                  </a:cubicBezTo>
                  <a:cubicBezTo>
                    <a:pt x="45" y="60"/>
                    <a:pt x="46" y="62"/>
                    <a:pt x="47" y="63"/>
                  </a:cubicBezTo>
                  <a:cubicBezTo>
                    <a:pt x="48" y="65"/>
                    <a:pt x="49" y="66"/>
                    <a:pt x="49" y="68"/>
                  </a:cubicBezTo>
                  <a:cubicBezTo>
                    <a:pt x="49" y="74"/>
                    <a:pt x="53" y="78"/>
                    <a:pt x="59" y="78"/>
                  </a:cubicBezTo>
                  <a:cubicBezTo>
                    <a:pt x="64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2498726" y="223361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5 h 78"/>
                <a:gd name="T6" fmla="*/ 44 w 69"/>
                <a:gd name="T7" fmla="*/ 36 h 78"/>
                <a:gd name="T8" fmla="*/ 26 w 69"/>
                <a:gd name="T9" fmla="*/ 24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5 h 78"/>
                <a:gd name="T22" fmla="*/ 24 w 69"/>
                <a:gd name="T23" fmla="*/ 47 h 78"/>
                <a:gd name="T24" fmla="*/ 43 w 69"/>
                <a:gd name="T25" fmla="*/ 58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5"/>
                  </a:cubicBezTo>
                  <a:cubicBezTo>
                    <a:pt x="54" y="41"/>
                    <a:pt x="49" y="38"/>
                    <a:pt x="44" y="36"/>
                  </a:cubicBezTo>
                  <a:cubicBezTo>
                    <a:pt x="37" y="32"/>
                    <a:pt x="30" y="28"/>
                    <a:pt x="26" y="24"/>
                  </a:cubicBezTo>
                  <a:cubicBezTo>
                    <a:pt x="24" y="22"/>
                    <a:pt x="22" y="20"/>
                    <a:pt x="21" y="18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0"/>
                    <a:pt x="2" y="25"/>
                  </a:cubicBezTo>
                  <a:cubicBezTo>
                    <a:pt x="4" y="29"/>
                    <a:pt x="6" y="32"/>
                    <a:pt x="9" y="35"/>
                  </a:cubicBezTo>
                  <a:cubicBezTo>
                    <a:pt x="13" y="40"/>
                    <a:pt x="18" y="44"/>
                    <a:pt x="24" y="47"/>
                  </a:cubicBezTo>
                  <a:cubicBezTo>
                    <a:pt x="31" y="52"/>
                    <a:pt x="38" y="55"/>
                    <a:pt x="43" y="58"/>
                  </a:cubicBezTo>
                  <a:cubicBezTo>
                    <a:pt x="45" y="60"/>
                    <a:pt x="46" y="61"/>
                    <a:pt x="47" y="63"/>
                  </a:cubicBezTo>
                  <a:cubicBezTo>
                    <a:pt x="48" y="64"/>
                    <a:pt x="49" y="65"/>
                    <a:pt x="49" y="68"/>
                  </a:cubicBezTo>
                  <a:cubicBezTo>
                    <a:pt x="49" y="73"/>
                    <a:pt x="53" y="78"/>
                    <a:pt x="59" y="78"/>
                  </a:cubicBezTo>
                  <a:cubicBezTo>
                    <a:pt x="64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376363" y="2481264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6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2 w 69"/>
                <a:gd name="T19" fmla="*/ 60 h 78"/>
                <a:gd name="T20" fmla="*/ 25 w 69"/>
                <a:gd name="T21" fmla="*/ 55 h 78"/>
                <a:gd name="T22" fmla="*/ 35 w 69"/>
                <a:gd name="T23" fmla="*/ 48 h 78"/>
                <a:gd name="T24" fmla="*/ 56 w 69"/>
                <a:gd name="T25" fmla="*/ 35 h 78"/>
                <a:gd name="T26" fmla="*/ 65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4"/>
                  </a:cubicBezTo>
                  <a:cubicBezTo>
                    <a:pt x="48" y="15"/>
                    <a:pt x="47" y="16"/>
                    <a:pt x="46" y="17"/>
                  </a:cubicBezTo>
                  <a:cubicBezTo>
                    <a:pt x="43" y="19"/>
                    <a:pt x="40" y="22"/>
                    <a:pt x="35" y="24"/>
                  </a:cubicBezTo>
                  <a:cubicBezTo>
                    <a:pt x="29" y="28"/>
                    <a:pt x="21" y="32"/>
                    <a:pt x="13" y="38"/>
                  </a:cubicBezTo>
                  <a:cubicBezTo>
                    <a:pt x="10" y="41"/>
                    <a:pt x="6" y="46"/>
                    <a:pt x="4" y="51"/>
                  </a:cubicBezTo>
                  <a:cubicBezTo>
                    <a:pt x="2" y="56"/>
                    <a:pt x="0" y="61"/>
                    <a:pt x="0" y="68"/>
                  </a:cubicBezTo>
                  <a:cubicBezTo>
                    <a:pt x="0" y="73"/>
                    <a:pt x="5" y="78"/>
                    <a:pt x="10" y="78"/>
                  </a:cubicBezTo>
                  <a:cubicBezTo>
                    <a:pt x="16" y="78"/>
                    <a:pt x="20" y="73"/>
                    <a:pt x="20" y="68"/>
                  </a:cubicBezTo>
                  <a:cubicBezTo>
                    <a:pt x="20" y="65"/>
                    <a:pt x="21" y="62"/>
                    <a:pt x="22" y="60"/>
                  </a:cubicBezTo>
                  <a:cubicBezTo>
                    <a:pt x="22" y="58"/>
                    <a:pt x="23" y="57"/>
                    <a:pt x="25" y="55"/>
                  </a:cubicBezTo>
                  <a:cubicBezTo>
                    <a:pt x="27" y="53"/>
                    <a:pt x="30" y="50"/>
                    <a:pt x="35" y="48"/>
                  </a:cubicBezTo>
                  <a:cubicBezTo>
                    <a:pt x="41" y="44"/>
                    <a:pt x="48" y="40"/>
                    <a:pt x="56" y="35"/>
                  </a:cubicBezTo>
                  <a:cubicBezTo>
                    <a:pt x="59" y="33"/>
                    <a:pt x="63" y="29"/>
                    <a:pt x="65" y="25"/>
                  </a:cubicBezTo>
                  <a:cubicBezTo>
                    <a:pt x="68" y="21"/>
                    <a:pt x="69" y="15"/>
                    <a:pt x="69" y="10"/>
                  </a:cubicBezTo>
                  <a:cubicBezTo>
                    <a:pt x="69" y="4"/>
                    <a:pt x="65" y="0"/>
                    <a:pt x="59" y="0"/>
                  </a:cubicBezTo>
                  <a:cubicBezTo>
                    <a:pt x="54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376363" y="2371726"/>
              <a:ext cx="65088" cy="74613"/>
            </a:xfrm>
            <a:custGeom>
              <a:avLst/>
              <a:gdLst>
                <a:gd name="T0" fmla="*/ 49 w 69"/>
                <a:gd name="T1" fmla="*/ 10 h 79"/>
                <a:gd name="T2" fmla="*/ 48 w 69"/>
                <a:gd name="T3" fmla="*/ 15 h 79"/>
                <a:gd name="T4" fmla="*/ 46 w 69"/>
                <a:gd name="T5" fmla="*/ 18 h 79"/>
                <a:gd name="T6" fmla="*/ 35 w 69"/>
                <a:gd name="T7" fmla="*/ 25 h 79"/>
                <a:gd name="T8" fmla="*/ 13 w 69"/>
                <a:gd name="T9" fmla="*/ 39 h 79"/>
                <a:gd name="T10" fmla="*/ 4 w 69"/>
                <a:gd name="T11" fmla="*/ 51 h 79"/>
                <a:gd name="T12" fmla="*/ 0 w 69"/>
                <a:gd name="T13" fmla="*/ 69 h 79"/>
                <a:gd name="T14" fmla="*/ 10 w 69"/>
                <a:gd name="T15" fmla="*/ 79 h 79"/>
                <a:gd name="T16" fmla="*/ 20 w 69"/>
                <a:gd name="T17" fmla="*/ 69 h 79"/>
                <a:gd name="T18" fmla="*/ 22 w 69"/>
                <a:gd name="T19" fmla="*/ 61 h 79"/>
                <a:gd name="T20" fmla="*/ 25 w 69"/>
                <a:gd name="T21" fmla="*/ 56 h 79"/>
                <a:gd name="T22" fmla="*/ 35 w 69"/>
                <a:gd name="T23" fmla="*/ 48 h 79"/>
                <a:gd name="T24" fmla="*/ 56 w 69"/>
                <a:gd name="T25" fmla="*/ 36 h 79"/>
                <a:gd name="T26" fmla="*/ 65 w 69"/>
                <a:gd name="T27" fmla="*/ 26 h 79"/>
                <a:gd name="T28" fmla="*/ 69 w 69"/>
                <a:gd name="T29" fmla="*/ 10 h 79"/>
                <a:gd name="T30" fmla="*/ 59 w 69"/>
                <a:gd name="T31" fmla="*/ 0 h 79"/>
                <a:gd name="T32" fmla="*/ 49 w 69"/>
                <a:gd name="T33" fmla="*/ 1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9">
                  <a:moveTo>
                    <a:pt x="49" y="10"/>
                  </a:moveTo>
                  <a:cubicBezTo>
                    <a:pt x="49" y="12"/>
                    <a:pt x="49" y="14"/>
                    <a:pt x="48" y="15"/>
                  </a:cubicBezTo>
                  <a:cubicBezTo>
                    <a:pt x="48" y="16"/>
                    <a:pt x="47" y="17"/>
                    <a:pt x="46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9"/>
                    <a:pt x="21" y="32"/>
                    <a:pt x="13" y="39"/>
                  </a:cubicBezTo>
                  <a:cubicBezTo>
                    <a:pt x="10" y="42"/>
                    <a:pt x="6" y="46"/>
                    <a:pt x="4" y="51"/>
                  </a:cubicBezTo>
                  <a:cubicBezTo>
                    <a:pt x="2" y="56"/>
                    <a:pt x="0" y="62"/>
                    <a:pt x="0" y="69"/>
                  </a:cubicBezTo>
                  <a:cubicBezTo>
                    <a:pt x="0" y="74"/>
                    <a:pt x="5" y="79"/>
                    <a:pt x="10" y="79"/>
                  </a:cubicBezTo>
                  <a:cubicBezTo>
                    <a:pt x="16" y="79"/>
                    <a:pt x="20" y="74"/>
                    <a:pt x="20" y="69"/>
                  </a:cubicBezTo>
                  <a:cubicBezTo>
                    <a:pt x="20" y="65"/>
                    <a:pt x="21" y="63"/>
                    <a:pt x="22" y="61"/>
                  </a:cubicBezTo>
                  <a:cubicBezTo>
                    <a:pt x="22" y="59"/>
                    <a:pt x="23" y="57"/>
                    <a:pt x="25" y="56"/>
                  </a:cubicBezTo>
                  <a:cubicBezTo>
                    <a:pt x="27" y="53"/>
                    <a:pt x="30" y="51"/>
                    <a:pt x="35" y="48"/>
                  </a:cubicBezTo>
                  <a:cubicBezTo>
                    <a:pt x="41" y="44"/>
                    <a:pt x="48" y="41"/>
                    <a:pt x="56" y="36"/>
                  </a:cubicBezTo>
                  <a:cubicBezTo>
                    <a:pt x="59" y="33"/>
                    <a:pt x="63" y="30"/>
                    <a:pt x="65" y="26"/>
                  </a:cubicBezTo>
                  <a:cubicBezTo>
                    <a:pt x="68" y="21"/>
                    <a:pt x="69" y="16"/>
                    <a:pt x="69" y="10"/>
                  </a:cubicBezTo>
                  <a:cubicBezTo>
                    <a:pt x="69" y="5"/>
                    <a:pt x="65" y="0"/>
                    <a:pt x="59" y="0"/>
                  </a:cubicBezTo>
                  <a:cubicBezTo>
                    <a:pt x="54" y="0"/>
                    <a:pt x="49" y="5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376363" y="2427289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4 h 78"/>
                <a:gd name="T4" fmla="*/ 59 w 69"/>
                <a:gd name="T5" fmla="*/ 45 h 78"/>
                <a:gd name="T6" fmla="*/ 45 w 69"/>
                <a:gd name="T7" fmla="*/ 36 h 78"/>
                <a:gd name="T8" fmla="*/ 27 w 69"/>
                <a:gd name="T9" fmla="*/ 24 h 78"/>
                <a:gd name="T10" fmla="*/ 22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10 w 69"/>
                <a:gd name="T21" fmla="*/ 35 h 78"/>
                <a:gd name="T22" fmla="*/ 24 w 69"/>
                <a:gd name="T23" fmla="*/ 47 h 78"/>
                <a:gd name="T24" fmla="*/ 44 w 69"/>
                <a:gd name="T25" fmla="*/ 58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8"/>
                    <a:pt x="66" y="54"/>
                  </a:cubicBezTo>
                  <a:cubicBezTo>
                    <a:pt x="64" y="51"/>
                    <a:pt x="62" y="48"/>
                    <a:pt x="59" y="45"/>
                  </a:cubicBezTo>
                  <a:cubicBezTo>
                    <a:pt x="55" y="41"/>
                    <a:pt x="50" y="38"/>
                    <a:pt x="45" y="36"/>
                  </a:cubicBezTo>
                  <a:cubicBezTo>
                    <a:pt x="38" y="32"/>
                    <a:pt x="31" y="28"/>
                    <a:pt x="27" y="24"/>
                  </a:cubicBezTo>
                  <a:cubicBezTo>
                    <a:pt x="25" y="22"/>
                    <a:pt x="23" y="20"/>
                    <a:pt x="22" y="18"/>
                  </a:cubicBezTo>
                  <a:cubicBezTo>
                    <a:pt x="21" y="16"/>
                    <a:pt x="20" y="13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1" y="20"/>
                    <a:pt x="3" y="25"/>
                  </a:cubicBezTo>
                  <a:cubicBezTo>
                    <a:pt x="5" y="29"/>
                    <a:pt x="7" y="32"/>
                    <a:pt x="10" y="35"/>
                  </a:cubicBezTo>
                  <a:cubicBezTo>
                    <a:pt x="14" y="40"/>
                    <a:pt x="19" y="44"/>
                    <a:pt x="24" y="47"/>
                  </a:cubicBezTo>
                  <a:cubicBezTo>
                    <a:pt x="32" y="51"/>
                    <a:pt x="39" y="55"/>
                    <a:pt x="44" y="58"/>
                  </a:cubicBezTo>
                  <a:cubicBezTo>
                    <a:pt x="46" y="60"/>
                    <a:pt x="47" y="61"/>
                    <a:pt x="48" y="63"/>
                  </a:cubicBezTo>
                  <a:cubicBezTo>
                    <a:pt x="49" y="64"/>
                    <a:pt x="49" y="65"/>
                    <a:pt x="49" y="68"/>
                  </a:cubicBezTo>
                  <a:cubicBezTo>
                    <a:pt x="49" y="73"/>
                    <a:pt x="54" y="78"/>
                    <a:pt x="59" y="78"/>
                  </a:cubicBezTo>
                  <a:cubicBezTo>
                    <a:pt x="65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1376363" y="2317751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5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9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10 w 69"/>
                <a:gd name="T21" fmla="*/ 36 h 78"/>
                <a:gd name="T22" fmla="*/ 24 w 69"/>
                <a:gd name="T23" fmla="*/ 48 h 78"/>
                <a:gd name="T24" fmla="*/ 44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9"/>
                    <a:pt x="66" y="55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5" y="23"/>
                    <a:pt x="23" y="21"/>
                    <a:pt x="22" y="19"/>
                  </a:cubicBezTo>
                  <a:cubicBezTo>
                    <a:pt x="21" y="17"/>
                    <a:pt x="20" y="14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1" y="21"/>
                    <a:pt x="3" y="25"/>
                  </a:cubicBezTo>
                  <a:cubicBezTo>
                    <a:pt x="5" y="29"/>
                    <a:pt x="7" y="33"/>
                    <a:pt x="10" y="36"/>
                  </a:cubicBezTo>
                  <a:cubicBezTo>
                    <a:pt x="14" y="41"/>
                    <a:pt x="19" y="45"/>
                    <a:pt x="24" y="48"/>
                  </a:cubicBezTo>
                  <a:cubicBezTo>
                    <a:pt x="32" y="52"/>
                    <a:pt x="39" y="55"/>
                    <a:pt x="44" y="59"/>
                  </a:cubicBezTo>
                  <a:cubicBezTo>
                    <a:pt x="46" y="61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2093913" y="2085976"/>
              <a:ext cx="153988" cy="19050"/>
            </a:xfrm>
            <a:custGeom>
              <a:avLst/>
              <a:gdLst>
                <a:gd name="T0" fmla="*/ 10 w 164"/>
                <a:gd name="T1" fmla="*/ 20 h 20"/>
                <a:gd name="T2" fmla="*/ 154 w 164"/>
                <a:gd name="T3" fmla="*/ 20 h 20"/>
                <a:gd name="T4" fmla="*/ 164 w 164"/>
                <a:gd name="T5" fmla="*/ 10 h 20"/>
                <a:gd name="T6" fmla="*/ 154 w 164"/>
                <a:gd name="T7" fmla="*/ 0 h 20"/>
                <a:gd name="T8" fmla="*/ 10 w 164"/>
                <a:gd name="T9" fmla="*/ 0 h 20"/>
                <a:gd name="T10" fmla="*/ 0 w 164"/>
                <a:gd name="T11" fmla="*/ 10 h 20"/>
                <a:gd name="T12" fmla="*/ 10 w 1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20">
                  <a:moveTo>
                    <a:pt x="10" y="20"/>
                  </a:moveTo>
                  <a:cubicBezTo>
                    <a:pt x="154" y="20"/>
                    <a:pt x="154" y="20"/>
                    <a:pt x="154" y="20"/>
                  </a:cubicBezTo>
                  <a:cubicBezTo>
                    <a:pt x="159" y="20"/>
                    <a:pt x="164" y="16"/>
                    <a:pt x="164" y="10"/>
                  </a:cubicBezTo>
                  <a:cubicBezTo>
                    <a:pt x="164" y="5"/>
                    <a:pt x="159" y="0"/>
                    <a:pt x="1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776288" y="1700214"/>
              <a:ext cx="152400" cy="17463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5"/>
                    <a:pt x="163" y="10"/>
                  </a:cubicBezTo>
                  <a:cubicBezTo>
                    <a:pt x="163" y="4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2105026" y="1076326"/>
              <a:ext cx="153988" cy="19050"/>
            </a:xfrm>
            <a:custGeom>
              <a:avLst/>
              <a:gdLst>
                <a:gd name="T0" fmla="*/ 10 w 164"/>
                <a:gd name="T1" fmla="*/ 20 h 20"/>
                <a:gd name="T2" fmla="*/ 154 w 164"/>
                <a:gd name="T3" fmla="*/ 20 h 20"/>
                <a:gd name="T4" fmla="*/ 164 w 164"/>
                <a:gd name="T5" fmla="*/ 10 h 20"/>
                <a:gd name="T6" fmla="*/ 154 w 164"/>
                <a:gd name="T7" fmla="*/ 0 h 20"/>
                <a:gd name="T8" fmla="*/ 10 w 164"/>
                <a:gd name="T9" fmla="*/ 0 h 20"/>
                <a:gd name="T10" fmla="*/ 0 w 164"/>
                <a:gd name="T11" fmla="*/ 10 h 20"/>
                <a:gd name="T12" fmla="*/ 10 w 1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20">
                  <a:moveTo>
                    <a:pt x="10" y="20"/>
                  </a:moveTo>
                  <a:cubicBezTo>
                    <a:pt x="154" y="20"/>
                    <a:pt x="154" y="20"/>
                    <a:pt x="154" y="20"/>
                  </a:cubicBezTo>
                  <a:cubicBezTo>
                    <a:pt x="159" y="20"/>
                    <a:pt x="164" y="15"/>
                    <a:pt x="164" y="10"/>
                  </a:cubicBezTo>
                  <a:cubicBezTo>
                    <a:pt x="164" y="4"/>
                    <a:pt x="159" y="0"/>
                    <a:pt x="1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633663" y="773114"/>
              <a:ext cx="152400" cy="19050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5"/>
                    <a:pt x="163" y="10"/>
                  </a:cubicBezTo>
                  <a:cubicBezTo>
                    <a:pt x="163" y="4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1311276" y="2771776"/>
              <a:ext cx="152400" cy="19050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6"/>
                    <a:pt x="163" y="10"/>
                  </a:cubicBezTo>
                  <a:cubicBezTo>
                    <a:pt x="163" y="5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1654176" y="2417764"/>
              <a:ext cx="115888" cy="114300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09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5"/>
                    <a:pt x="4" y="119"/>
                  </a:cubicBezTo>
                  <a:cubicBezTo>
                    <a:pt x="8" y="123"/>
                    <a:pt x="14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868363" y="771526"/>
              <a:ext cx="115888" cy="115888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10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5"/>
                    <a:pt x="4" y="119"/>
                  </a:cubicBezTo>
                  <a:cubicBezTo>
                    <a:pt x="8" y="123"/>
                    <a:pt x="15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2700338" y="1744664"/>
              <a:ext cx="115888" cy="114300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10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6"/>
                    <a:pt x="4" y="119"/>
                  </a:cubicBezTo>
                  <a:cubicBezTo>
                    <a:pt x="8" y="123"/>
                    <a:pt x="14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1903413" y="1244601"/>
              <a:ext cx="163513" cy="141288"/>
            </a:xfrm>
            <a:custGeom>
              <a:avLst/>
              <a:gdLst>
                <a:gd name="T0" fmla="*/ 77 w 103"/>
                <a:gd name="T1" fmla="*/ 45 h 89"/>
                <a:gd name="T2" fmla="*/ 77 w 103"/>
                <a:gd name="T3" fmla="*/ 45 h 89"/>
                <a:gd name="T4" fmla="*/ 76 w 103"/>
                <a:gd name="T5" fmla="*/ 46 h 89"/>
                <a:gd name="T6" fmla="*/ 99 w 103"/>
                <a:gd name="T7" fmla="*/ 86 h 89"/>
                <a:gd name="T8" fmla="*/ 52 w 103"/>
                <a:gd name="T9" fmla="*/ 86 h 89"/>
                <a:gd name="T10" fmla="*/ 4 w 103"/>
                <a:gd name="T11" fmla="*/ 86 h 89"/>
                <a:gd name="T12" fmla="*/ 19 w 103"/>
                <a:gd name="T13" fmla="*/ 62 h 89"/>
                <a:gd name="T14" fmla="*/ 16 w 103"/>
                <a:gd name="T15" fmla="*/ 62 h 89"/>
                <a:gd name="T16" fmla="*/ 0 w 103"/>
                <a:gd name="T17" fmla="*/ 89 h 89"/>
                <a:gd name="T18" fmla="*/ 52 w 103"/>
                <a:gd name="T19" fmla="*/ 89 h 89"/>
                <a:gd name="T20" fmla="*/ 103 w 103"/>
                <a:gd name="T21" fmla="*/ 89 h 89"/>
                <a:gd name="T22" fmla="*/ 77 w 103"/>
                <a:gd name="T23" fmla="*/ 45 h 89"/>
                <a:gd name="T24" fmla="*/ 30 w 103"/>
                <a:gd name="T25" fmla="*/ 38 h 89"/>
                <a:gd name="T26" fmla="*/ 26 w 103"/>
                <a:gd name="T27" fmla="*/ 45 h 89"/>
                <a:gd name="T28" fmla="*/ 23 w 103"/>
                <a:gd name="T29" fmla="*/ 50 h 89"/>
                <a:gd name="T30" fmla="*/ 26 w 103"/>
                <a:gd name="T31" fmla="*/ 50 h 89"/>
                <a:gd name="T32" fmla="*/ 29 w 103"/>
                <a:gd name="T33" fmla="*/ 46 h 89"/>
                <a:gd name="T34" fmla="*/ 31 w 103"/>
                <a:gd name="T35" fmla="*/ 40 h 89"/>
                <a:gd name="T36" fmla="*/ 30 w 103"/>
                <a:gd name="T37" fmla="*/ 38 h 89"/>
                <a:gd name="T38" fmla="*/ 52 w 103"/>
                <a:gd name="T39" fmla="*/ 0 h 89"/>
                <a:gd name="T40" fmla="*/ 37 w 103"/>
                <a:gd name="T41" fmla="*/ 26 h 89"/>
                <a:gd name="T42" fmla="*/ 38 w 103"/>
                <a:gd name="T43" fmla="*/ 28 h 89"/>
                <a:gd name="T44" fmla="*/ 52 w 103"/>
                <a:gd name="T45" fmla="*/ 5 h 89"/>
                <a:gd name="T46" fmla="*/ 76 w 103"/>
                <a:gd name="T47" fmla="*/ 46 h 89"/>
                <a:gd name="T48" fmla="*/ 77 w 103"/>
                <a:gd name="T49" fmla="*/ 45 h 89"/>
                <a:gd name="T50" fmla="*/ 77 w 103"/>
                <a:gd name="T51" fmla="*/ 45 h 89"/>
                <a:gd name="T52" fmla="*/ 52 w 103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89">
                  <a:moveTo>
                    <a:pt x="77" y="45"/>
                  </a:moveTo>
                  <a:lnTo>
                    <a:pt x="77" y="45"/>
                  </a:lnTo>
                  <a:lnTo>
                    <a:pt x="76" y="46"/>
                  </a:lnTo>
                  <a:lnTo>
                    <a:pt x="99" y="86"/>
                  </a:lnTo>
                  <a:lnTo>
                    <a:pt x="52" y="86"/>
                  </a:lnTo>
                  <a:lnTo>
                    <a:pt x="4" y="86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7" y="45"/>
                  </a:lnTo>
                  <a:close/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6" y="50"/>
                  </a:lnTo>
                  <a:lnTo>
                    <a:pt x="29" y="46"/>
                  </a:lnTo>
                  <a:lnTo>
                    <a:pt x="31" y="40"/>
                  </a:lnTo>
                  <a:lnTo>
                    <a:pt x="30" y="38"/>
                  </a:lnTo>
                  <a:close/>
                  <a:moveTo>
                    <a:pt x="52" y="0"/>
                  </a:moveTo>
                  <a:lnTo>
                    <a:pt x="37" y="26"/>
                  </a:lnTo>
                  <a:lnTo>
                    <a:pt x="38" y="28"/>
                  </a:lnTo>
                  <a:lnTo>
                    <a:pt x="52" y="5"/>
                  </a:lnTo>
                  <a:lnTo>
                    <a:pt x="76" y="46"/>
                  </a:lnTo>
                  <a:lnTo>
                    <a:pt x="77" y="45"/>
                  </a:lnTo>
                  <a:lnTo>
                    <a:pt x="77" y="45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1903413" y="1244601"/>
              <a:ext cx="163513" cy="141288"/>
            </a:xfrm>
            <a:custGeom>
              <a:avLst/>
              <a:gdLst>
                <a:gd name="T0" fmla="*/ 77 w 103"/>
                <a:gd name="T1" fmla="*/ 45 h 89"/>
                <a:gd name="T2" fmla="*/ 77 w 103"/>
                <a:gd name="T3" fmla="*/ 45 h 89"/>
                <a:gd name="T4" fmla="*/ 76 w 103"/>
                <a:gd name="T5" fmla="*/ 46 h 89"/>
                <a:gd name="T6" fmla="*/ 99 w 103"/>
                <a:gd name="T7" fmla="*/ 86 h 89"/>
                <a:gd name="T8" fmla="*/ 52 w 103"/>
                <a:gd name="T9" fmla="*/ 86 h 89"/>
                <a:gd name="T10" fmla="*/ 4 w 103"/>
                <a:gd name="T11" fmla="*/ 86 h 89"/>
                <a:gd name="T12" fmla="*/ 19 w 103"/>
                <a:gd name="T13" fmla="*/ 62 h 89"/>
                <a:gd name="T14" fmla="*/ 16 w 103"/>
                <a:gd name="T15" fmla="*/ 62 h 89"/>
                <a:gd name="T16" fmla="*/ 0 w 103"/>
                <a:gd name="T17" fmla="*/ 89 h 89"/>
                <a:gd name="T18" fmla="*/ 52 w 103"/>
                <a:gd name="T19" fmla="*/ 89 h 89"/>
                <a:gd name="T20" fmla="*/ 103 w 103"/>
                <a:gd name="T21" fmla="*/ 89 h 89"/>
                <a:gd name="T22" fmla="*/ 77 w 103"/>
                <a:gd name="T23" fmla="*/ 45 h 89"/>
                <a:gd name="T24" fmla="*/ 30 w 103"/>
                <a:gd name="T25" fmla="*/ 38 h 89"/>
                <a:gd name="T26" fmla="*/ 26 w 103"/>
                <a:gd name="T27" fmla="*/ 45 h 89"/>
                <a:gd name="T28" fmla="*/ 23 w 103"/>
                <a:gd name="T29" fmla="*/ 50 h 89"/>
                <a:gd name="T30" fmla="*/ 26 w 103"/>
                <a:gd name="T31" fmla="*/ 50 h 89"/>
                <a:gd name="T32" fmla="*/ 29 w 103"/>
                <a:gd name="T33" fmla="*/ 46 h 89"/>
                <a:gd name="T34" fmla="*/ 31 w 103"/>
                <a:gd name="T35" fmla="*/ 40 h 89"/>
                <a:gd name="T36" fmla="*/ 30 w 103"/>
                <a:gd name="T37" fmla="*/ 38 h 89"/>
                <a:gd name="T38" fmla="*/ 52 w 103"/>
                <a:gd name="T39" fmla="*/ 0 h 89"/>
                <a:gd name="T40" fmla="*/ 37 w 103"/>
                <a:gd name="T41" fmla="*/ 26 h 89"/>
                <a:gd name="T42" fmla="*/ 38 w 103"/>
                <a:gd name="T43" fmla="*/ 28 h 89"/>
                <a:gd name="T44" fmla="*/ 52 w 103"/>
                <a:gd name="T45" fmla="*/ 5 h 89"/>
                <a:gd name="T46" fmla="*/ 76 w 103"/>
                <a:gd name="T47" fmla="*/ 46 h 89"/>
                <a:gd name="T48" fmla="*/ 77 w 103"/>
                <a:gd name="T49" fmla="*/ 45 h 89"/>
                <a:gd name="T50" fmla="*/ 77 w 103"/>
                <a:gd name="T51" fmla="*/ 45 h 89"/>
                <a:gd name="T52" fmla="*/ 52 w 103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89">
                  <a:moveTo>
                    <a:pt x="77" y="45"/>
                  </a:moveTo>
                  <a:lnTo>
                    <a:pt x="77" y="45"/>
                  </a:lnTo>
                  <a:lnTo>
                    <a:pt x="76" y="46"/>
                  </a:lnTo>
                  <a:lnTo>
                    <a:pt x="99" y="86"/>
                  </a:lnTo>
                  <a:lnTo>
                    <a:pt x="52" y="86"/>
                  </a:lnTo>
                  <a:lnTo>
                    <a:pt x="4" y="86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7" y="45"/>
                  </a:lnTo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6" y="50"/>
                  </a:lnTo>
                  <a:lnTo>
                    <a:pt x="29" y="46"/>
                  </a:lnTo>
                  <a:lnTo>
                    <a:pt x="31" y="40"/>
                  </a:lnTo>
                  <a:lnTo>
                    <a:pt x="30" y="38"/>
                  </a:lnTo>
                  <a:moveTo>
                    <a:pt x="52" y="0"/>
                  </a:moveTo>
                  <a:lnTo>
                    <a:pt x="37" y="26"/>
                  </a:lnTo>
                  <a:lnTo>
                    <a:pt x="38" y="28"/>
                  </a:lnTo>
                  <a:lnTo>
                    <a:pt x="52" y="5"/>
                  </a:lnTo>
                  <a:lnTo>
                    <a:pt x="76" y="46"/>
                  </a:lnTo>
                  <a:lnTo>
                    <a:pt x="77" y="45"/>
                  </a:lnTo>
                  <a:lnTo>
                    <a:pt x="77" y="45"/>
                  </a:lnTo>
                  <a:lnTo>
                    <a:pt x="5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1928813" y="1285876"/>
              <a:ext cx="34925" cy="57150"/>
            </a:xfrm>
            <a:custGeom>
              <a:avLst/>
              <a:gdLst>
                <a:gd name="T0" fmla="*/ 10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10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2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close/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1928813" y="1285876"/>
              <a:ext cx="34925" cy="57150"/>
            </a:xfrm>
            <a:custGeom>
              <a:avLst/>
              <a:gdLst>
                <a:gd name="T0" fmla="*/ 10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10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2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1774826" y="2074864"/>
              <a:ext cx="161925" cy="141288"/>
            </a:xfrm>
            <a:custGeom>
              <a:avLst/>
              <a:gdLst>
                <a:gd name="T0" fmla="*/ 77 w 102"/>
                <a:gd name="T1" fmla="*/ 44 h 89"/>
                <a:gd name="T2" fmla="*/ 76 w 102"/>
                <a:gd name="T3" fmla="*/ 45 h 89"/>
                <a:gd name="T4" fmla="*/ 75 w 102"/>
                <a:gd name="T5" fmla="*/ 46 h 89"/>
                <a:gd name="T6" fmla="*/ 98 w 102"/>
                <a:gd name="T7" fmla="*/ 86 h 89"/>
                <a:gd name="T8" fmla="*/ 51 w 102"/>
                <a:gd name="T9" fmla="*/ 86 h 89"/>
                <a:gd name="T10" fmla="*/ 3 w 102"/>
                <a:gd name="T11" fmla="*/ 86 h 89"/>
                <a:gd name="T12" fmla="*/ 18 w 102"/>
                <a:gd name="T13" fmla="*/ 62 h 89"/>
                <a:gd name="T14" fmla="*/ 15 w 102"/>
                <a:gd name="T15" fmla="*/ 62 h 89"/>
                <a:gd name="T16" fmla="*/ 0 w 102"/>
                <a:gd name="T17" fmla="*/ 89 h 89"/>
                <a:gd name="T18" fmla="*/ 51 w 102"/>
                <a:gd name="T19" fmla="*/ 89 h 89"/>
                <a:gd name="T20" fmla="*/ 102 w 102"/>
                <a:gd name="T21" fmla="*/ 89 h 89"/>
                <a:gd name="T22" fmla="*/ 77 w 102"/>
                <a:gd name="T23" fmla="*/ 44 h 89"/>
                <a:gd name="T24" fmla="*/ 29 w 102"/>
                <a:gd name="T25" fmla="*/ 37 h 89"/>
                <a:gd name="T26" fmla="*/ 25 w 102"/>
                <a:gd name="T27" fmla="*/ 44 h 89"/>
                <a:gd name="T28" fmla="*/ 22 w 102"/>
                <a:gd name="T29" fmla="*/ 50 h 89"/>
                <a:gd name="T30" fmla="*/ 25 w 102"/>
                <a:gd name="T31" fmla="*/ 50 h 89"/>
                <a:gd name="T32" fmla="*/ 28 w 102"/>
                <a:gd name="T33" fmla="*/ 46 h 89"/>
                <a:gd name="T34" fmla="*/ 31 w 102"/>
                <a:gd name="T35" fmla="*/ 40 h 89"/>
                <a:gd name="T36" fmla="*/ 29 w 102"/>
                <a:gd name="T37" fmla="*/ 37 h 89"/>
                <a:gd name="T38" fmla="*/ 51 w 102"/>
                <a:gd name="T39" fmla="*/ 0 h 89"/>
                <a:gd name="T40" fmla="*/ 36 w 102"/>
                <a:gd name="T41" fmla="*/ 26 h 89"/>
                <a:gd name="T42" fmla="*/ 38 w 102"/>
                <a:gd name="T43" fmla="*/ 28 h 89"/>
                <a:gd name="T44" fmla="*/ 51 w 102"/>
                <a:gd name="T45" fmla="*/ 4 h 89"/>
                <a:gd name="T46" fmla="*/ 75 w 102"/>
                <a:gd name="T47" fmla="*/ 46 h 89"/>
                <a:gd name="T48" fmla="*/ 76 w 102"/>
                <a:gd name="T49" fmla="*/ 45 h 89"/>
                <a:gd name="T50" fmla="*/ 77 w 102"/>
                <a:gd name="T51" fmla="*/ 44 h 89"/>
                <a:gd name="T52" fmla="*/ 51 w 102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89">
                  <a:moveTo>
                    <a:pt x="77" y="44"/>
                  </a:moveTo>
                  <a:lnTo>
                    <a:pt x="76" y="45"/>
                  </a:lnTo>
                  <a:lnTo>
                    <a:pt x="75" y="46"/>
                  </a:lnTo>
                  <a:lnTo>
                    <a:pt x="98" y="86"/>
                  </a:lnTo>
                  <a:lnTo>
                    <a:pt x="51" y="86"/>
                  </a:lnTo>
                  <a:lnTo>
                    <a:pt x="3" y="86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0" y="89"/>
                  </a:lnTo>
                  <a:lnTo>
                    <a:pt x="51" y="89"/>
                  </a:lnTo>
                  <a:lnTo>
                    <a:pt x="102" y="89"/>
                  </a:lnTo>
                  <a:lnTo>
                    <a:pt x="77" y="44"/>
                  </a:lnTo>
                  <a:close/>
                  <a:moveTo>
                    <a:pt x="29" y="37"/>
                  </a:moveTo>
                  <a:lnTo>
                    <a:pt x="25" y="44"/>
                  </a:lnTo>
                  <a:lnTo>
                    <a:pt x="22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29" y="37"/>
                  </a:lnTo>
                  <a:close/>
                  <a:moveTo>
                    <a:pt x="51" y="0"/>
                  </a:moveTo>
                  <a:lnTo>
                    <a:pt x="36" y="26"/>
                  </a:lnTo>
                  <a:lnTo>
                    <a:pt x="38" y="28"/>
                  </a:lnTo>
                  <a:lnTo>
                    <a:pt x="51" y="4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1774826" y="2074864"/>
              <a:ext cx="161925" cy="141288"/>
            </a:xfrm>
            <a:custGeom>
              <a:avLst/>
              <a:gdLst>
                <a:gd name="T0" fmla="*/ 77 w 102"/>
                <a:gd name="T1" fmla="*/ 44 h 89"/>
                <a:gd name="T2" fmla="*/ 76 w 102"/>
                <a:gd name="T3" fmla="*/ 45 h 89"/>
                <a:gd name="T4" fmla="*/ 75 w 102"/>
                <a:gd name="T5" fmla="*/ 46 h 89"/>
                <a:gd name="T6" fmla="*/ 98 w 102"/>
                <a:gd name="T7" fmla="*/ 86 h 89"/>
                <a:gd name="T8" fmla="*/ 51 w 102"/>
                <a:gd name="T9" fmla="*/ 86 h 89"/>
                <a:gd name="T10" fmla="*/ 3 w 102"/>
                <a:gd name="T11" fmla="*/ 86 h 89"/>
                <a:gd name="T12" fmla="*/ 18 w 102"/>
                <a:gd name="T13" fmla="*/ 62 h 89"/>
                <a:gd name="T14" fmla="*/ 15 w 102"/>
                <a:gd name="T15" fmla="*/ 62 h 89"/>
                <a:gd name="T16" fmla="*/ 0 w 102"/>
                <a:gd name="T17" fmla="*/ 89 h 89"/>
                <a:gd name="T18" fmla="*/ 51 w 102"/>
                <a:gd name="T19" fmla="*/ 89 h 89"/>
                <a:gd name="T20" fmla="*/ 102 w 102"/>
                <a:gd name="T21" fmla="*/ 89 h 89"/>
                <a:gd name="T22" fmla="*/ 77 w 102"/>
                <a:gd name="T23" fmla="*/ 44 h 89"/>
                <a:gd name="T24" fmla="*/ 29 w 102"/>
                <a:gd name="T25" fmla="*/ 37 h 89"/>
                <a:gd name="T26" fmla="*/ 25 w 102"/>
                <a:gd name="T27" fmla="*/ 44 h 89"/>
                <a:gd name="T28" fmla="*/ 22 w 102"/>
                <a:gd name="T29" fmla="*/ 50 h 89"/>
                <a:gd name="T30" fmla="*/ 25 w 102"/>
                <a:gd name="T31" fmla="*/ 50 h 89"/>
                <a:gd name="T32" fmla="*/ 28 w 102"/>
                <a:gd name="T33" fmla="*/ 46 h 89"/>
                <a:gd name="T34" fmla="*/ 31 w 102"/>
                <a:gd name="T35" fmla="*/ 40 h 89"/>
                <a:gd name="T36" fmla="*/ 29 w 102"/>
                <a:gd name="T37" fmla="*/ 37 h 89"/>
                <a:gd name="T38" fmla="*/ 51 w 102"/>
                <a:gd name="T39" fmla="*/ 0 h 89"/>
                <a:gd name="T40" fmla="*/ 36 w 102"/>
                <a:gd name="T41" fmla="*/ 26 h 89"/>
                <a:gd name="T42" fmla="*/ 38 w 102"/>
                <a:gd name="T43" fmla="*/ 28 h 89"/>
                <a:gd name="T44" fmla="*/ 51 w 102"/>
                <a:gd name="T45" fmla="*/ 4 h 89"/>
                <a:gd name="T46" fmla="*/ 75 w 102"/>
                <a:gd name="T47" fmla="*/ 46 h 89"/>
                <a:gd name="T48" fmla="*/ 76 w 102"/>
                <a:gd name="T49" fmla="*/ 45 h 89"/>
                <a:gd name="T50" fmla="*/ 77 w 102"/>
                <a:gd name="T51" fmla="*/ 44 h 89"/>
                <a:gd name="T52" fmla="*/ 51 w 102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89">
                  <a:moveTo>
                    <a:pt x="77" y="44"/>
                  </a:moveTo>
                  <a:lnTo>
                    <a:pt x="76" y="45"/>
                  </a:lnTo>
                  <a:lnTo>
                    <a:pt x="75" y="46"/>
                  </a:lnTo>
                  <a:lnTo>
                    <a:pt x="98" y="86"/>
                  </a:lnTo>
                  <a:lnTo>
                    <a:pt x="51" y="86"/>
                  </a:lnTo>
                  <a:lnTo>
                    <a:pt x="3" y="86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0" y="89"/>
                  </a:lnTo>
                  <a:lnTo>
                    <a:pt x="51" y="89"/>
                  </a:lnTo>
                  <a:lnTo>
                    <a:pt x="102" y="89"/>
                  </a:lnTo>
                  <a:lnTo>
                    <a:pt x="77" y="44"/>
                  </a:lnTo>
                  <a:moveTo>
                    <a:pt x="29" y="37"/>
                  </a:moveTo>
                  <a:lnTo>
                    <a:pt x="25" y="44"/>
                  </a:lnTo>
                  <a:lnTo>
                    <a:pt x="22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29" y="37"/>
                  </a:lnTo>
                  <a:moveTo>
                    <a:pt x="51" y="0"/>
                  </a:moveTo>
                  <a:lnTo>
                    <a:pt x="36" y="26"/>
                  </a:lnTo>
                  <a:lnTo>
                    <a:pt x="38" y="28"/>
                  </a:lnTo>
                  <a:lnTo>
                    <a:pt x="51" y="4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1798638" y="2116139"/>
              <a:ext cx="36513" cy="57150"/>
            </a:xfrm>
            <a:custGeom>
              <a:avLst/>
              <a:gdLst>
                <a:gd name="T0" fmla="*/ 10 w 23"/>
                <a:gd name="T1" fmla="*/ 24 h 36"/>
                <a:gd name="T2" fmla="*/ 7 w 23"/>
                <a:gd name="T3" fmla="*/ 24 h 36"/>
                <a:gd name="T4" fmla="*/ 0 w 23"/>
                <a:gd name="T5" fmla="*/ 36 h 36"/>
                <a:gd name="T6" fmla="*/ 3 w 23"/>
                <a:gd name="T7" fmla="*/ 36 h 36"/>
                <a:gd name="T8" fmla="*/ 10 w 23"/>
                <a:gd name="T9" fmla="*/ 24 h 36"/>
                <a:gd name="T10" fmla="*/ 21 w 23"/>
                <a:gd name="T11" fmla="*/ 0 h 36"/>
                <a:gd name="T12" fmla="*/ 14 w 23"/>
                <a:gd name="T13" fmla="*/ 11 h 36"/>
                <a:gd name="T14" fmla="*/ 16 w 23"/>
                <a:gd name="T15" fmla="*/ 14 h 36"/>
                <a:gd name="T16" fmla="*/ 23 w 23"/>
                <a:gd name="T17" fmla="*/ 2 h 36"/>
                <a:gd name="T18" fmla="*/ 21 w 2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close/>
                  <a:moveTo>
                    <a:pt x="21" y="0"/>
                  </a:moveTo>
                  <a:lnTo>
                    <a:pt x="14" y="11"/>
                  </a:lnTo>
                  <a:lnTo>
                    <a:pt x="16" y="14"/>
                  </a:lnTo>
                  <a:lnTo>
                    <a:pt x="23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1798638" y="2116139"/>
              <a:ext cx="36513" cy="57150"/>
            </a:xfrm>
            <a:custGeom>
              <a:avLst/>
              <a:gdLst>
                <a:gd name="T0" fmla="*/ 10 w 23"/>
                <a:gd name="T1" fmla="*/ 24 h 36"/>
                <a:gd name="T2" fmla="*/ 7 w 23"/>
                <a:gd name="T3" fmla="*/ 24 h 36"/>
                <a:gd name="T4" fmla="*/ 0 w 23"/>
                <a:gd name="T5" fmla="*/ 36 h 36"/>
                <a:gd name="T6" fmla="*/ 3 w 23"/>
                <a:gd name="T7" fmla="*/ 36 h 36"/>
                <a:gd name="T8" fmla="*/ 10 w 23"/>
                <a:gd name="T9" fmla="*/ 24 h 36"/>
                <a:gd name="T10" fmla="*/ 21 w 23"/>
                <a:gd name="T11" fmla="*/ 0 h 36"/>
                <a:gd name="T12" fmla="*/ 14 w 23"/>
                <a:gd name="T13" fmla="*/ 11 h 36"/>
                <a:gd name="T14" fmla="*/ 16 w 23"/>
                <a:gd name="T15" fmla="*/ 14 h 36"/>
                <a:gd name="T16" fmla="*/ 23 w 23"/>
                <a:gd name="T17" fmla="*/ 2 h 36"/>
                <a:gd name="T18" fmla="*/ 21 w 2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moveTo>
                    <a:pt x="21" y="0"/>
                  </a:moveTo>
                  <a:lnTo>
                    <a:pt x="14" y="11"/>
                  </a:lnTo>
                  <a:lnTo>
                    <a:pt x="16" y="14"/>
                  </a:lnTo>
                  <a:lnTo>
                    <a:pt x="23" y="2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2224088" y="2328864"/>
              <a:ext cx="163513" cy="141288"/>
            </a:xfrm>
            <a:custGeom>
              <a:avLst/>
              <a:gdLst>
                <a:gd name="T0" fmla="*/ 30 w 103"/>
                <a:gd name="T1" fmla="*/ 38 h 89"/>
                <a:gd name="T2" fmla="*/ 26 w 103"/>
                <a:gd name="T3" fmla="*/ 45 h 89"/>
                <a:gd name="T4" fmla="*/ 23 w 103"/>
                <a:gd name="T5" fmla="*/ 50 h 89"/>
                <a:gd name="T6" fmla="*/ 25 w 103"/>
                <a:gd name="T7" fmla="*/ 50 h 89"/>
                <a:gd name="T8" fmla="*/ 28 w 103"/>
                <a:gd name="T9" fmla="*/ 46 h 89"/>
                <a:gd name="T10" fmla="*/ 31 w 103"/>
                <a:gd name="T11" fmla="*/ 40 h 89"/>
                <a:gd name="T12" fmla="*/ 30 w 103"/>
                <a:gd name="T13" fmla="*/ 38 h 89"/>
                <a:gd name="T14" fmla="*/ 52 w 103"/>
                <a:gd name="T15" fmla="*/ 0 h 89"/>
                <a:gd name="T16" fmla="*/ 37 w 103"/>
                <a:gd name="T17" fmla="*/ 26 h 89"/>
                <a:gd name="T18" fmla="*/ 38 w 103"/>
                <a:gd name="T19" fmla="*/ 29 h 89"/>
                <a:gd name="T20" fmla="*/ 52 w 103"/>
                <a:gd name="T21" fmla="*/ 5 h 89"/>
                <a:gd name="T22" fmla="*/ 75 w 103"/>
                <a:gd name="T23" fmla="*/ 46 h 89"/>
                <a:gd name="T24" fmla="*/ 76 w 103"/>
                <a:gd name="T25" fmla="*/ 45 h 89"/>
                <a:gd name="T26" fmla="*/ 75 w 103"/>
                <a:gd name="T27" fmla="*/ 46 h 89"/>
                <a:gd name="T28" fmla="*/ 99 w 103"/>
                <a:gd name="T29" fmla="*/ 87 h 89"/>
                <a:gd name="T30" fmla="*/ 52 w 103"/>
                <a:gd name="T31" fmla="*/ 87 h 89"/>
                <a:gd name="T32" fmla="*/ 4 w 103"/>
                <a:gd name="T33" fmla="*/ 87 h 89"/>
                <a:gd name="T34" fmla="*/ 19 w 103"/>
                <a:gd name="T35" fmla="*/ 62 h 89"/>
                <a:gd name="T36" fmla="*/ 16 w 103"/>
                <a:gd name="T37" fmla="*/ 62 h 89"/>
                <a:gd name="T38" fmla="*/ 0 w 103"/>
                <a:gd name="T39" fmla="*/ 89 h 89"/>
                <a:gd name="T40" fmla="*/ 52 w 103"/>
                <a:gd name="T41" fmla="*/ 89 h 89"/>
                <a:gd name="T42" fmla="*/ 103 w 103"/>
                <a:gd name="T43" fmla="*/ 89 h 89"/>
                <a:gd name="T44" fmla="*/ 78 w 103"/>
                <a:gd name="T45" fmla="*/ 45 h 89"/>
                <a:gd name="T46" fmla="*/ 78 w 103"/>
                <a:gd name="T47" fmla="*/ 45 h 89"/>
                <a:gd name="T48" fmla="*/ 52 w 103"/>
                <a:gd name="T4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89"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30" y="38"/>
                  </a:lnTo>
                  <a:close/>
                  <a:moveTo>
                    <a:pt x="52" y="0"/>
                  </a:moveTo>
                  <a:lnTo>
                    <a:pt x="37" y="26"/>
                  </a:lnTo>
                  <a:lnTo>
                    <a:pt x="38" y="29"/>
                  </a:lnTo>
                  <a:lnTo>
                    <a:pt x="52" y="5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5" y="46"/>
                  </a:lnTo>
                  <a:lnTo>
                    <a:pt x="99" y="87"/>
                  </a:lnTo>
                  <a:lnTo>
                    <a:pt x="52" y="87"/>
                  </a:lnTo>
                  <a:lnTo>
                    <a:pt x="4" y="87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2224088" y="2328864"/>
              <a:ext cx="163513" cy="141288"/>
            </a:xfrm>
            <a:custGeom>
              <a:avLst/>
              <a:gdLst>
                <a:gd name="T0" fmla="*/ 30 w 103"/>
                <a:gd name="T1" fmla="*/ 38 h 89"/>
                <a:gd name="T2" fmla="*/ 26 w 103"/>
                <a:gd name="T3" fmla="*/ 45 h 89"/>
                <a:gd name="T4" fmla="*/ 23 w 103"/>
                <a:gd name="T5" fmla="*/ 50 h 89"/>
                <a:gd name="T6" fmla="*/ 25 w 103"/>
                <a:gd name="T7" fmla="*/ 50 h 89"/>
                <a:gd name="T8" fmla="*/ 28 w 103"/>
                <a:gd name="T9" fmla="*/ 46 h 89"/>
                <a:gd name="T10" fmla="*/ 31 w 103"/>
                <a:gd name="T11" fmla="*/ 40 h 89"/>
                <a:gd name="T12" fmla="*/ 30 w 103"/>
                <a:gd name="T13" fmla="*/ 38 h 89"/>
                <a:gd name="T14" fmla="*/ 52 w 103"/>
                <a:gd name="T15" fmla="*/ 0 h 89"/>
                <a:gd name="T16" fmla="*/ 37 w 103"/>
                <a:gd name="T17" fmla="*/ 26 h 89"/>
                <a:gd name="T18" fmla="*/ 38 w 103"/>
                <a:gd name="T19" fmla="*/ 29 h 89"/>
                <a:gd name="T20" fmla="*/ 52 w 103"/>
                <a:gd name="T21" fmla="*/ 5 h 89"/>
                <a:gd name="T22" fmla="*/ 75 w 103"/>
                <a:gd name="T23" fmla="*/ 46 h 89"/>
                <a:gd name="T24" fmla="*/ 76 w 103"/>
                <a:gd name="T25" fmla="*/ 45 h 89"/>
                <a:gd name="T26" fmla="*/ 75 w 103"/>
                <a:gd name="T27" fmla="*/ 46 h 89"/>
                <a:gd name="T28" fmla="*/ 99 w 103"/>
                <a:gd name="T29" fmla="*/ 87 h 89"/>
                <a:gd name="T30" fmla="*/ 52 w 103"/>
                <a:gd name="T31" fmla="*/ 87 h 89"/>
                <a:gd name="T32" fmla="*/ 4 w 103"/>
                <a:gd name="T33" fmla="*/ 87 h 89"/>
                <a:gd name="T34" fmla="*/ 19 w 103"/>
                <a:gd name="T35" fmla="*/ 62 h 89"/>
                <a:gd name="T36" fmla="*/ 16 w 103"/>
                <a:gd name="T37" fmla="*/ 62 h 89"/>
                <a:gd name="T38" fmla="*/ 0 w 103"/>
                <a:gd name="T39" fmla="*/ 89 h 89"/>
                <a:gd name="T40" fmla="*/ 52 w 103"/>
                <a:gd name="T41" fmla="*/ 89 h 89"/>
                <a:gd name="T42" fmla="*/ 103 w 103"/>
                <a:gd name="T43" fmla="*/ 89 h 89"/>
                <a:gd name="T44" fmla="*/ 78 w 103"/>
                <a:gd name="T45" fmla="*/ 45 h 89"/>
                <a:gd name="T46" fmla="*/ 78 w 103"/>
                <a:gd name="T47" fmla="*/ 45 h 89"/>
                <a:gd name="T48" fmla="*/ 52 w 103"/>
                <a:gd name="T4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89"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30" y="38"/>
                  </a:lnTo>
                  <a:moveTo>
                    <a:pt x="52" y="0"/>
                  </a:moveTo>
                  <a:lnTo>
                    <a:pt x="37" y="26"/>
                  </a:lnTo>
                  <a:lnTo>
                    <a:pt x="38" y="29"/>
                  </a:lnTo>
                  <a:lnTo>
                    <a:pt x="52" y="5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5" y="46"/>
                  </a:lnTo>
                  <a:lnTo>
                    <a:pt x="99" y="87"/>
                  </a:lnTo>
                  <a:lnTo>
                    <a:pt x="52" y="87"/>
                  </a:lnTo>
                  <a:lnTo>
                    <a:pt x="4" y="87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5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2249488" y="2370139"/>
              <a:ext cx="34925" cy="57150"/>
            </a:xfrm>
            <a:custGeom>
              <a:avLst/>
              <a:gdLst>
                <a:gd name="T0" fmla="*/ 9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9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3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9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9" y="24"/>
                  </a:lnTo>
                  <a:close/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2249488" y="2370139"/>
              <a:ext cx="34925" cy="57150"/>
            </a:xfrm>
            <a:custGeom>
              <a:avLst/>
              <a:gdLst>
                <a:gd name="T0" fmla="*/ 9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9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3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9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9" y="24"/>
                  </a:lnTo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2470151" y="1801814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7 w 99"/>
                <a:gd name="T5" fmla="*/ 44 h 99"/>
                <a:gd name="T6" fmla="*/ 19 w 99"/>
                <a:gd name="T7" fmla="*/ 42 h 99"/>
                <a:gd name="T8" fmla="*/ 4 w 99"/>
                <a:gd name="T9" fmla="*/ 27 h 99"/>
                <a:gd name="T10" fmla="*/ 23 w 99"/>
                <a:gd name="T11" fmla="*/ 22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7 w 99"/>
                <a:gd name="T19" fmla="*/ 16 h 99"/>
                <a:gd name="T20" fmla="*/ 37 w 99"/>
                <a:gd name="T21" fmla="*/ 19 h 99"/>
                <a:gd name="T22" fmla="*/ 50 w 99"/>
                <a:gd name="T23" fmla="*/ 15 h 99"/>
                <a:gd name="T24" fmla="*/ 96 w 99"/>
                <a:gd name="T25" fmla="*/ 3 h 99"/>
                <a:gd name="T26" fmla="*/ 83 w 99"/>
                <a:gd name="T27" fmla="*/ 49 h 99"/>
                <a:gd name="T28" fmla="*/ 85 w 99"/>
                <a:gd name="T29" fmla="*/ 49 h 99"/>
                <a:gd name="T30" fmla="*/ 83 w 99"/>
                <a:gd name="T31" fmla="*/ 49 h 99"/>
                <a:gd name="T32" fmla="*/ 71 w 99"/>
                <a:gd name="T33" fmla="*/ 95 h 99"/>
                <a:gd name="T34" fmla="*/ 37 w 99"/>
                <a:gd name="T35" fmla="*/ 61 h 99"/>
                <a:gd name="T36" fmla="*/ 28 w 99"/>
                <a:gd name="T37" fmla="*/ 51 h 99"/>
                <a:gd name="T38" fmla="*/ 27 w 99"/>
                <a:gd name="T39" fmla="*/ 54 h 99"/>
                <a:gd name="T40" fmla="*/ 36 w 99"/>
                <a:gd name="T41" fmla="*/ 63 h 99"/>
                <a:gd name="T42" fmla="*/ 72 w 99"/>
                <a:gd name="T43" fmla="*/ 99 h 99"/>
                <a:gd name="T44" fmla="*/ 86 w 99"/>
                <a:gd name="T45" fmla="*/ 49 h 99"/>
                <a:gd name="T46" fmla="*/ 99 w 99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7" y="44"/>
                  </a:lnTo>
                  <a:lnTo>
                    <a:pt x="19" y="42"/>
                  </a:lnTo>
                  <a:lnTo>
                    <a:pt x="4" y="27"/>
                  </a:lnTo>
                  <a:lnTo>
                    <a:pt x="23" y="22"/>
                  </a:lnTo>
                  <a:lnTo>
                    <a:pt x="24" y="20"/>
                  </a:lnTo>
                  <a:close/>
                  <a:moveTo>
                    <a:pt x="99" y="0"/>
                  </a:moveTo>
                  <a:lnTo>
                    <a:pt x="49" y="13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50" y="15"/>
                  </a:lnTo>
                  <a:lnTo>
                    <a:pt x="96" y="3"/>
                  </a:lnTo>
                  <a:lnTo>
                    <a:pt x="83" y="49"/>
                  </a:lnTo>
                  <a:lnTo>
                    <a:pt x="85" y="49"/>
                  </a:lnTo>
                  <a:lnTo>
                    <a:pt x="83" y="49"/>
                  </a:lnTo>
                  <a:lnTo>
                    <a:pt x="71" y="95"/>
                  </a:lnTo>
                  <a:lnTo>
                    <a:pt x="37" y="61"/>
                  </a:lnTo>
                  <a:lnTo>
                    <a:pt x="28" y="51"/>
                  </a:lnTo>
                  <a:lnTo>
                    <a:pt x="27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49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2470151" y="1801814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7 w 99"/>
                <a:gd name="T5" fmla="*/ 44 h 99"/>
                <a:gd name="T6" fmla="*/ 19 w 99"/>
                <a:gd name="T7" fmla="*/ 42 h 99"/>
                <a:gd name="T8" fmla="*/ 4 w 99"/>
                <a:gd name="T9" fmla="*/ 27 h 99"/>
                <a:gd name="T10" fmla="*/ 23 w 99"/>
                <a:gd name="T11" fmla="*/ 22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7 w 99"/>
                <a:gd name="T19" fmla="*/ 16 h 99"/>
                <a:gd name="T20" fmla="*/ 37 w 99"/>
                <a:gd name="T21" fmla="*/ 19 h 99"/>
                <a:gd name="T22" fmla="*/ 50 w 99"/>
                <a:gd name="T23" fmla="*/ 15 h 99"/>
                <a:gd name="T24" fmla="*/ 96 w 99"/>
                <a:gd name="T25" fmla="*/ 3 h 99"/>
                <a:gd name="T26" fmla="*/ 83 w 99"/>
                <a:gd name="T27" fmla="*/ 49 h 99"/>
                <a:gd name="T28" fmla="*/ 85 w 99"/>
                <a:gd name="T29" fmla="*/ 49 h 99"/>
                <a:gd name="T30" fmla="*/ 83 w 99"/>
                <a:gd name="T31" fmla="*/ 49 h 99"/>
                <a:gd name="T32" fmla="*/ 71 w 99"/>
                <a:gd name="T33" fmla="*/ 95 h 99"/>
                <a:gd name="T34" fmla="*/ 37 w 99"/>
                <a:gd name="T35" fmla="*/ 61 h 99"/>
                <a:gd name="T36" fmla="*/ 28 w 99"/>
                <a:gd name="T37" fmla="*/ 51 h 99"/>
                <a:gd name="T38" fmla="*/ 27 w 99"/>
                <a:gd name="T39" fmla="*/ 54 h 99"/>
                <a:gd name="T40" fmla="*/ 36 w 99"/>
                <a:gd name="T41" fmla="*/ 63 h 99"/>
                <a:gd name="T42" fmla="*/ 72 w 99"/>
                <a:gd name="T43" fmla="*/ 99 h 99"/>
                <a:gd name="T44" fmla="*/ 86 w 99"/>
                <a:gd name="T45" fmla="*/ 49 h 99"/>
                <a:gd name="T46" fmla="*/ 99 w 99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7" y="44"/>
                  </a:lnTo>
                  <a:lnTo>
                    <a:pt x="19" y="42"/>
                  </a:lnTo>
                  <a:lnTo>
                    <a:pt x="4" y="27"/>
                  </a:lnTo>
                  <a:lnTo>
                    <a:pt x="23" y="22"/>
                  </a:lnTo>
                  <a:lnTo>
                    <a:pt x="24" y="20"/>
                  </a:lnTo>
                  <a:moveTo>
                    <a:pt x="99" y="0"/>
                  </a:moveTo>
                  <a:lnTo>
                    <a:pt x="49" y="13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50" y="15"/>
                  </a:lnTo>
                  <a:lnTo>
                    <a:pt x="96" y="3"/>
                  </a:lnTo>
                  <a:lnTo>
                    <a:pt x="83" y="49"/>
                  </a:lnTo>
                  <a:lnTo>
                    <a:pt x="85" y="49"/>
                  </a:lnTo>
                  <a:lnTo>
                    <a:pt x="83" y="49"/>
                  </a:lnTo>
                  <a:lnTo>
                    <a:pt x="71" y="95"/>
                  </a:lnTo>
                  <a:lnTo>
                    <a:pt x="37" y="61"/>
                  </a:lnTo>
                  <a:lnTo>
                    <a:pt x="28" y="51"/>
                  </a:lnTo>
                  <a:lnTo>
                    <a:pt x="27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49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2497138" y="1827214"/>
              <a:ext cx="31750" cy="60325"/>
            </a:xfrm>
            <a:custGeom>
              <a:avLst/>
              <a:gdLst>
                <a:gd name="T0" fmla="*/ 2 w 20"/>
                <a:gd name="T1" fmla="*/ 26 h 38"/>
                <a:gd name="T2" fmla="*/ 0 w 20"/>
                <a:gd name="T3" fmla="*/ 28 h 38"/>
                <a:gd name="T4" fmla="*/ 10 w 20"/>
                <a:gd name="T5" fmla="*/ 38 h 38"/>
                <a:gd name="T6" fmla="*/ 11 w 20"/>
                <a:gd name="T7" fmla="*/ 35 h 38"/>
                <a:gd name="T8" fmla="*/ 2 w 20"/>
                <a:gd name="T9" fmla="*/ 26 h 38"/>
                <a:gd name="T10" fmla="*/ 20 w 20"/>
                <a:gd name="T11" fmla="*/ 0 h 38"/>
                <a:gd name="T12" fmla="*/ 7 w 20"/>
                <a:gd name="T13" fmla="*/ 4 h 38"/>
                <a:gd name="T14" fmla="*/ 6 w 20"/>
                <a:gd name="T15" fmla="*/ 6 h 38"/>
                <a:gd name="T16" fmla="*/ 20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2" y="26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1" y="35"/>
                  </a:lnTo>
                  <a:lnTo>
                    <a:pt x="2" y="26"/>
                  </a:lnTo>
                  <a:close/>
                  <a:moveTo>
                    <a:pt x="20" y="0"/>
                  </a:moveTo>
                  <a:lnTo>
                    <a:pt x="7" y="4"/>
                  </a:lnTo>
                  <a:lnTo>
                    <a:pt x="6" y="6"/>
                  </a:lnTo>
                  <a:lnTo>
                    <a:pt x="20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2497138" y="1827214"/>
              <a:ext cx="31750" cy="60325"/>
            </a:xfrm>
            <a:custGeom>
              <a:avLst/>
              <a:gdLst>
                <a:gd name="T0" fmla="*/ 2 w 20"/>
                <a:gd name="T1" fmla="*/ 26 h 38"/>
                <a:gd name="T2" fmla="*/ 0 w 20"/>
                <a:gd name="T3" fmla="*/ 28 h 38"/>
                <a:gd name="T4" fmla="*/ 10 w 20"/>
                <a:gd name="T5" fmla="*/ 38 h 38"/>
                <a:gd name="T6" fmla="*/ 11 w 20"/>
                <a:gd name="T7" fmla="*/ 35 h 38"/>
                <a:gd name="T8" fmla="*/ 2 w 20"/>
                <a:gd name="T9" fmla="*/ 26 h 38"/>
                <a:gd name="T10" fmla="*/ 20 w 20"/>
                <a:gd name="T11" fmla="*/ 0 h 38"/>
                <a:gd name="T12" fmla="*/ 7 w 20"/>
                <a:gd name="T13" fmla="*/ 4 h 38"/>
                <a:gd name="T14" fmla="*/ 6 w 20"/>
                <a:gd name="T15" fmla="*/ 6 h 38"/>
                <a:gd name="T16" fmla="*/ 20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2" y="26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1" y="35"/>
                  </a:lnTo>
                  <a:lnTo>
                    <a:pt x="2" y="26"/>
                  </a:lnTo>
                  <a:moveTo>
                    <a:pt x="20" y="0"/>
                  </a:moveTo>
                  <a:lnTo>
                    <a:pt x="7" y="4"/>
                  </a:lnTo>
                  <a:lnTo>
                    <a:pt x="6" y="6"/>
                  </a:lnTo>
                  <a:lnTo>
                    <a:pt x="20" y="3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1179513" y="920751"/>
              <a:ext cx="157163" cy="158750"/>
            </a:xfrm>
            <a:custGeom>
              <a:avLst/>
              <a:gdLst>
                <a:gd name="T0" fmla="*/ 24 w 99"/>
                <a:gd name="T1" fmla="*/ 21 h 100"/>
                <a:gd name="T2" fmla="*/ 0 w 99"/>
                <a:gd name="T3" fmla="*/ 27 h 100"/>
                <a:gd name="T4" fmla="*/ 18 w 99"/>
                <a:gd name="T5" fmla="*/ 45 h 100"/>
                <a:gd name="T6" fmla="*/ 18 w 99"/>
                <a:gd name="T7" fmla="*/ 42 h 100"/>
                <a:gd name="T8" fmla="*/ 4 w 99"/>
                <a:gd name="T9" fmla="*/ 28 h 100"/>
                <a:gd name="T10" fmla="*/ 24 w 99"/>
                <a:gd name="T11" fmla="*/ 23 h 100"/>
                <a:gd name="T12" fmla="*/ 24 w 99"/>
                <a:gd name="T13" fmla="*/ 21 h 100"/>
                <a:gd name="T14" fmla="*/ 99 w 99"/>
                <a:gd name="T15" fmla="*/ 0 h 100"/>
                <a:gd name="T16" fmla="*/ 49 w 99"/>
                <a:gd name="T17" fmla="*/ 14 h 100"/>
                <a:gd name="T18" fmla="*/ 37 w 99"/>
                <a:gd name="T19" fmla="*/ 17 h 100"/>
                <a:gd name="T20" fmla="*/ 37 w 99"/>
                <a:gd name="T21" fmla="*/ 20 h 100"/>
                <a:gd name="T22" fmla="*/ 50 w 99"/>
                <a:gd name="T23" fmla="*/ 16 h 100"/>
                <a:gd name="T24" fmla="*/ 96 w 99"/>
                <a:gd name="T25" fmla="*/ 4 h 100"/>
                <a:gd name="T26" fmla="*/ 83 w 99"/>
                <a:gd name="T27" fmla="*/ 50 h 100"/>
                <a:gd name="T28" fmla="*/ 71 w 99"/>
                <a:gd name="T29" fmla="*/ 95 h 100"/>
                <a:gd name="T30" fmla="*/ 38 w 99"/>
                <a:gd name="T31" fmla="*/ 62 h 100"/>
                <a:gd name="T32" fmla="*/ 28 w 99"/>
                <a:gd name="T33" fmla="*/ 52 h 100"/>
                <a:gd name="T34" fmla="*/ 27 w 99"/>
                <a:gd name="T35" fmla="*/ 55 h 100"/>
                <a:gd name="T36" fmla="*/ 36 w 99"/>
                <a:gd name="T37" fmla="*/ 64 h 100"/>
                <a:gd name="T38" fmla="*/ 73 w 99"/>
                <a:gd name="T39" fmla="*/ 100 h 100"/>
                <a:gd name="T40" fmla="*/ 86 w 99"/>
                <a:gd name="T41" fmla="*/ 50 h 100"/>
                <a:gd name="T42" fmla="*/ 99 w 99"/>
                <a:gd name="T4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100">
                  <a:moveTo>
                    <a:pt x="24" y="21"/>
                  </a:moveTo>
                  <a:lnTo>
                    <a:pt x="0" y="27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1"/>
                  </a:lnTo>
                  <a:close/>
                  <a:moveTo>
                    <a:pt x="99" y="0"/>
                  </a:moveTo>
                  <a:lnTo>
                    <a:pt x="49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50" y="16"/>
                  </a:lnTo>
                  <a:lnTo>
                    <a:pt x="96" y="4"/>
                  </a:lnTo>
                  <a:lnTo>
                    <a:pt x="83" y="50"/>
                  </a:lnTo>
                  <a:lnTo>
                    <a:pt x="71" y="95"/>
                  </a:lnTo>
                  <a:lnTo>
                    <a:pt x="38" y="62"/>
                  </a:lnTo>
                  <a:lnTo>
                    <a:pt x="28" y="52"/>
                  </a:lnTo>
                  <a:lnTo>
                    <a:pt x="27" y="55"/>
                  </a:lnTo>
                  <a:lnTo>
                    <a:pt x="36" y="64"/>
                  </a:lnTo>
                  <a:lnTo>
                    <a:pt x="73" y="100"/>
                  </a:lnTo>
                  <a:lnTo>
                    <a:pt x="86" y="50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1179513" y="920751"/>
              <a:ext cx="157163" cy="158750"/>
            </a:xfrm>
            <a:custGeom>
              <a:avLst/>
              <a:gdLst>
                <a:gd name="T0" fmla="*/ 24 w 99"/>
                <a:gd name="T1" fmla="*/ 21 h 100"/>
                <a:gd name="T2" fmla="*/ 0 w 99"/>
                <a:gd name="T3" fmla="*/ 27 h 100"/>
                <a:gd name="T4" fmla="*/ 18 w 99"/>
                <a:gd name="T5" fmla="*/ 45 h 100"/>
                <a:gd name="T6" fmla="*/ 18 w 99"/>
                <a:gd name="T7" fmla="*/ 42 h 100"/>
                <a:gd name="T8" fmla="*/ 4 w 99"/>
                <a:gd name="T9" fmla="*/ 28 h 100"/>
                <a:gd name="T10" fmla="*/ 24 w 99"/>
                <a:gd name="T11" fmla="*/ 23 h 100"/>
                <a:gd name="T12" fmla="*/ 24 w 99"/>
                <a:gd name="T13" fmla="*/ 21 h 100"/>
                <a:gd name="T14" fmla="*/ 99 w 99"/>
                <a:gd name="T15" fmla="*/ 0 h 100"/>
                <a:gd name="T16" fmla="*/ 49 w 99"/>
                <a:gd name="T17" fmla="*/ 14 h 100"/>
                <a:gd name="T18" fmla="*/ 37 w 99"/>
                <a:gd name="T19" fmla="*/ 17 h 100"/>
                <a:gd name="T20" fmla="*/ 37 w 99"/>
                <a:gd name="T21" fmla="*/ 20 h 100"/>
                <a:gd name="T22" fmla="*/ 50 w 99"/>
                <a:gd name="T23" fmla="*/ 16 h 100"/>
                <a:gd name="T24" fmla="*/ 96 w 99"/>
                <a:gd name="T25" fmla="*/ 4 h 100"/>
                <a:gd name="T26" fmla="*/ 83 w 99"/>
                <a:gd name="T27" fmla="*/ 50 h 100"/>
                <a:gd name="T28" fmla="*/ 71 w 99"/>
                <a:gd name="T29" fmla="*/ 95 h 100"/>
                <a:gd name="T30" fmla="*/ 38 w 99"/>
                <a:gd name="T31" fmla="*/ 62 h 100"/>
                <a:gd name="T32" fmla="*/ 28 w 99"/>
                <a:gd name="T33" fmla="*/ 52 h 100"/>
                <a:gd name="T34" fmla="*/ 27 w 99"/>
                <a:gd name="T35" fmla="*/ 55 h 100"/>
                <a:gd name="T36" fmla="*/ 36 w 99"/>
                <a:gd name="T37" fmla="*/ 64 h 100"/>
                <a:gd name="T38" fmla="*/ 73 w 99"/>
                <a:gd name="T39" fmla="*/ 100 h 100"/>
                <a:gd name="T40" fmla="*/ 86 w 99"/>
                <a:gd name="T41" fmla="*/ 50 h 100"/>
                <a:gd name="T42" fmla="*/ 99 w 99"/>
                <a:gd name="T4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100">
                  <a:moveTo>
                    <a:pt x="24" y="21"/>
                  </a:moveTo>
                  <a:lnTo>
                    <a:pt x="0" y="27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1"/>
                  </a:lnTo>
                  <a:moveTo>
                    <a:pt x="99" y="0"/>
                  </a:moveTo>
                  <a:lnTo>
                    <a:pt x="49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50" y="16"/>
                  </a:lnTo>
                  <a:lnTo>
                    <a:pt x="96" y="4"/>
                  </a:lnTo>
                  <a:lnTo>
                    <a:pt x="83" y="50"/>
                  </a:lnTo>
                  <a:lnTo>
                    <a:pt x="71" y="95"/>
                  </a:lnTo>
                  <a:lnTo>
                    <a:pt x="38" y="62"/>
                  </a:lnTo>
                  <a:lnTo>
                    <a:pt x="28" y="52"/>
                  </a:lnTo>
                  <a:lnTo>
                    <a:pt x="27" y="55"/>
                  </a:lnTo>
                  <a:lnTo>
                    <a:pt x="36" y="64"/>
                  </a:lnTo>
                  <a:lnTo>
                    <a:pt x="73" y="100"/>
                  </a:lnTo>
                  <a:lnTo>
                    <a:pt x="86" y="50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1208088" y="947739"/>
              <a:ext cx="30163" cy="60325"/>
            </a:xfrm>
            <a:custGeom>
              <a:avLst/>
              <a:gdLst>
                <a:gd name="T0" fmla="*/ 0 w 19"/>
                <a:gd name="T1" fmla="*/ 25 h 38"/>
                <a:gd name="T2" fmla="*/ 0 w 19"/>
                <a:gd name="T3" fmla="*/ 28 h 38"/>
                <a:gd name="T4" fmla="*/ 9 w 19"/>
                <a:gd name="T5" fmla="*/ 38 h 38"/>
                <a:gd name="T6" fmla="*/ 10 w 19"/>
                <a:gd name="T7" fmla="*/ 35 h 38"/>
                <a:gd name="T8" fmla="*/ 0 w 19"/>
                <a:gd name="T9" fmla="*/ 25 h 38"/>
                <a:gd name="T10" fmla="*/ 19 w 19"/>
                <a:gd name="T11" fmla="*/ 0 h 38"/>
                <a:gd name="T12" fmla="*/ 6 w 19"/>
                <a:gd name="T13" fmla="*/ 4 h 38"/>
                <a:gd name="T14" fmla="*/ 6 w 19"/>
                <a:gd name="T15" fmla="*/ 6 h 38"/>
                <a:gd name="T16" fmla="*/ 19 w 19"/>
                <a:gd name="T17" fmla="*/ 3 h 38"/>
                <a:gd name="T18" fmla="*/ 19 w 19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8">
                  <a:moveTo>
                    <a:pt x="0" y="25"/>
                  </a:moveTo>
                  <a:lnTo>
                    <a:pt x="0" y="28"/>
                  </a:lnTo>
                  <a:lnTo>
                    <a:pt x="9" y="38"/>
                  </a:lnTo>
                  <a:lnTo>
                    <a:pt x="10" y="35"/>
                  </a:lnTo>
                  <a:lnTo>
                    <a:pt x="0" y="25"/>
                  </a:lnTo>
                  <a:close/>
                  <a:moveTo>
                    <a:pt x="19" y="0"/>
                  </a:moveTo>
                  <a:lnTo>
                    <a:pt x="6" y="4"/>
                  </a:lnTo>
                  <a:lnTo>
                    <a:pt x="6" y="6"/>
                  </a:lnTo>
                  <a:lnTo>
                    <a:pt x="19" y="3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1208088" y="947739"/>
              <a:ext cx="30163" cy="60325"/>
            </a:xfrm>
            <a:custGeom>
              <a:avLst/>
              <a:gdLst>
                <a:gd name="T0" fmla="*/ 0 w 19"/>
                <a:gd name="T1" fmla="*/ 25 h 38"/>
                <a:gd name="T2" fmla="*/ 0 w 19"/>
                <a:gd name="T3" fmla="*/ 28 h 38"/>
                <a:gd name="T4" fmla="*/ 9 w 19"/>
                <a:gd name="T5" fmla="*/ 38 h 38"/>
                <a:gd name="T6" fmla="*/ 10 w 19"/>
                <a:gd name="T7" fmla="*/ 35 h 38"/>
                <a:gd name="T8" fmla="*/ 0 w 19"/>
                <a:gd name="T9" fmla="*/ 25 h 38"/>
                <a:gd name="T10" fmla="*/ 19 w 19"/>
                <a:gd name="T11" fmla="*/ 0 h 38"/>
                <a:gd name="T12" fmla="*/ 6 w 19"/>
                <a:gd name="T13" fmla="*/ 4 h 38"/>
                <a:gd name="T14" fmla="*/ 6 w 19"/>
                <a:gd name="T15" fmla="*/ 6 h 38"/>
                <a:gd name="T16" fmla="*/ 19 w 19"/>
                <a:gd name="T17" fmla="*/ 3 h 38"/>
                <a:gd name="T18" fmla="*/ 19 w 19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8">
                  <a:moveTo>
                    <a:pt x="0" y="25"/>
                  </a:moveTo>
                  <a:lnTo>
                    <a:pt x="0" y="28"/>
                  </a:lnTo>
                  <a:lnTo>
                    <a:pt x="9" y="38"/>
                  </a:lnTo>
                  <a:lnTo>
                    <a:pt x="10" y="35"/>
                  </a:lnTo>
                  <a:lnTo>
                    <a:pt x="0" y="25"/>
                  </a:lnTo>
                  <a:moveTo>
                    <a:pt x="19" y="0"/>
                  </a:moveTo>
                  <a:lnTo>
                    <a:pt x="6" y="4"/>
                  </a:lnTo>
                  <a:lnTo>
                    <a:pt x="6" y="6"/>
                  </a:lnTo>
                  <a:lnTo>
                    <a:pt x="19" y="3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1125538" y="2559051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8 w 99"/>
                <a:gd name="T5" fmla="*/ 44 h 99"/>
                <a:gd name="T6" fmla="*/ 18 w 99"/>
                <a:gd name="T7" fmla="*/ 41 h 99"/>
                <a:gd name="T8" fmla="*/ 4 w 99"/>
                <a:gd name="T9" fmla="*/ 28 h 99"/>
                <a:gd name="T10" fmla="*/ 24 w 99"/>
                <a:gd name="T11" fmla="*/ 23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8 w 99"/>
                <a:gd name="T19" fmla="*/ 16 h 99"/>
                <a:gd name="T20" fmla="*/ 37 w 99"/>
                <a:gd name="T21" fmla="*/ 19 h 99"/>
                <a:gd name="T22" fmla="*/ 50 w 99"/>
                <a:gd name="T23" fmla="*/ 16 h 99"/>
                <a:gd name="T24" fmla="*/ 96 w 99"/>
                <a:gd name="T25" fmla="*/ 3 h 99"/>
                <a:gd name="T26" fmla="*/ 84 w 99"/>
                <a:gd name="T27" fmla="*/ 49 h 99"/>
                <a:gd name="T28" fmla="*/ 71 w 99"/>
                <a:gd name="T29" fmla="*/ 94 h 99"/>
                <a:gd name="T30" fmla="*/ 38 w 99"/>
                <a:gd name="T31" fmla="*/ 61 h 99"/>
                <a:gd name="T32" fmla="*/ 28 w 99"/>
                <a:gd name="T33" fmla="*/ 51 h 99"/>
                <a:gd name="T34" fmla="*/ 28 w 99"/>
                <a:gd name="T35" fmla="*/ 54 h 99"/>
                <a:gd name="T36" fmla="*/ 36 w 99"/>
                <a:gd name="T37" fmla="*/ 63 h 99"/>
                <a:gd name="T38" fmla="*/ 72 w 99"/>
                <a:gd name="T39" fmla="*/ 99 h 99"/>
                <a:gd name="T40" fmla="*/ 86 w 99"/>
                <a:gd name="T41" fmla="*/ 50 h 99"/>
                <a:gd name="T42" fmla="*/ 99 w 99"/>
                <a:gd name="T4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8" y="44"/>
                  </a:lnTo>
                  <a:lnTo>
                    <a:pt x="18" y="41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0"/>
                  </a:lnTo>
                  <a:close/>
                  <a:moveTo>
                    <a:pt x="99" y="0"/>
                  </a:moveTo>
                  <a:lnTo>
                    <a:pt x="49" y="13"/>
                  </a:lnTo>
                  <a:lnTo>
                    <a:pt x="38" y="16"/>
                  </a:lnTo>
                  <a:lnTo>
                    <a:pt x="37" y="19"/>
                  </a:lnTo>
                  <a:lnTo>
                    <a:pt x="50" y="16"/>
                  </a:lnTo>
                  <a:lnTo>
                    <a:pt x="96" y="3"/>
                  </a:lnTo>
                  <a:lnTo>
                    <a:pt x="84" y="49"/>
                  </a:lnTo>
                  <a:lnTo>
                    <a:pt x="71" y="94"/>
                  </a:lnTo>
                  <a:lnTo>
                    <a:pt x="38" y="61"/>
                  </a:lnTo>
                  <a:lnTo>
                    <a:pt x="28" y="51"/>
                  </a:lnTo>
                  <a:lnTo>
                    <a:pt x="28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50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1125538" y="2559051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8 w 99"/>
                <a:gd name="T5" fmla="*/ 44 h 99"/>
                <a:gd name="T6" fmla="*/ 18 w 99"/>
                <a:gd name="T7" fmla="*/ 41 h 99"/>
                <a:gd name="T8" fmla="*/ 4 w 99"/>
                <a:gd name="T9" fmla="*/ 28 h 99"/>
                <a:gd name="T10" fmla="*/ 24 w 99"/>
                <a:gd name="T11" fmla="*/ 23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8 w 99"/>
                <a:gd name="T19" fmla="*/ 16 h 99"/>
                <a:gd name="T20" fmla="*/ 37 w 99"/>
                <a:gd name="T21" fmla="*/ 19 h 99"/>
                <a:gd name="T22" fmla="*/ 50 w 99"/>
                <a:gd name="T23" fmla="*/ 16 h 99"/>
                <a:gd name="T24" fmla="*/ 96 w 99"/>
                <a:gd name="T25" fmla="*/ 3 h 99"/>
                <a:gd name="T26" fmla="*/ 84 w 99"/>
                <a:gd name="T27" fmla="*/ 49 h 99"/>
                <a:gd name="T28" fmla="*/ 71 w 99"/>
                <a:gd name="T29" fmla="*/ 94 h 99"/>
                <a:gd name="T30" fmla="*/ 38 w 99"/>
                <a:gd name="T31" fmla="*/ 61 h 99"/>
                <a:gd name="T32" fmla="*/ 28 w 99"/>
                <a:gd name="T33" fmla="*/ 51 h 99"/>
                <a:gd name="T34" fmla="*/ 28 w 99"/>
                <a:gd name="T35" fmla="*/ 54 h 99"/>
                <a:gd name="T36" fmla="*/ 36 w 99"/>
                <a:gd name="T37" fmla="*/ 63 h 99"/>
                <a:gd name="T38" fmla="*/ 72 w 99"/>
                <a:gd name="T39" fmla="*/ 99 h 99"/>
                <a:gd name="T40" fmla="*/ 86 w 99"/>
                <a:gd name="T41" fmla="*/ 50 h 99"/>
                <a:gd name="T42" fmla="*/ 99 w 99"/>
                <a:gd name="T4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8" y="44"/>
                  </a:lnTo>
                  <a:lnTo>
                    <a:pt x="18" y="41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0"/>
                  </a:lnTo>
                  <a:moveTo>
                    <a:pt x="99" y="0"/>
                  </a:moveTo>
                  <a:lnTo>
                    <a:pt x="49" y="13"/>
                  </a:lnTo>
                  <a:lnTo>
                    <a:pt x="38" y="16"/>
                  </a:lnTo>
                  <a:lnTo>
                    <a:pt x="37" y="19"/>
                  </a:lnTo>
                  <a:lnTo>
                    <a:pt x="50" y="16"/>
                  </a:lnTo>
                  <a:lnTo>
                    <a:pt x="96" y="3"/>
                  </a:lnTo>
                  <a:lnTo>
                    <a:pt x="84" y="49"/>
                  </a:lnTo>
                  <a:lnTo>
                    <a:pt x="71" y="94"/>
                  </a:lnTo>
                  <a:lnTo>
                    <a:pt x="38" y="61"/>
                  </a:lnTo>
                  <a:lnTo>
                    <a:pt x="28" y="51"/>
                  </a:lnTo>
                  <a:lnTo>
                    <a:pt x="28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50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1154113" y="2584451"/>
              <a:ext cx="31750" cy="60325"/>
            </a:xfrm>
            <a:custGeom>
              <a:avLst/>
              <a:gdLst>
                <a:gd name="T0" fmla="*/ 0 w 20"/>
                <a:gd name="T1" fmla="*/ 25 h 38"/>
                <a:gd name="T2" fmla="*/ 0 w 20"/>
                <a:gd name="T3" fmla="*/ 28 h 38"/>
                <a:gd name="T4" fmla="*/ 10 w 20"/>
                <a:gd name="T5" fmla="*/ 38 h 38"/>
                <a:gd name="T6" fmla="*/ 10 w 20"/>
                <a:gd name="T7" fmla="*/ 35 h 38"/>
                <a:gd name="T8" fmla="*/ 0 w 20"/>
                <a:gd name="T9" fmla="*/ 25 h 38"/>
                <a:gd name="T10" fmla="*/ 20 w 20"/>
                <a:gd name="T11" fmla="*/ 0 h 38"/>
                <a:gd name="T12" fmla="*/ 6 w 20"/>
                <a:gd name="T13" fmla="*/ 4 h 38"/>
                <a:gd name="T14" fmla="*/ 6 w 20"/>
                <a:gd name="T15" fmla="*/ 7 h 38"/>
                <a:gd name="T16" fmla="*/ 19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0" y="25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0" y="25"/>
                  </a:lnTo>
                  <a:close/>
                  <a:moveTo>
                    <a:pt x="20" y="0"/>
                  </a:moveTo>
                  <a:lnTo>
                    <a:pt x="6" y="4"/>
                  </a:lnTo>
                  <a:lnTo>
                    <a:pt x="6" y="7"/>
                  </a:lnTo>
                  <a:lnTo>
                    <a:pt x="19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1154113" y="2584451"/>
              <a:ext cx="31750" cy="60325"/>
            </a:xfrm>
            <a:custGeom>
              <a:avLst/>
              <a:gdLst>
                <a:gd name="T0" fmla="*/ 0 w 20"/>
                <a:gd name="T1" fmla="*/ 25 h 38"/>
                <a:gd name="T2" fmla="*/ 0 w 20"/>
                <a:gd name="T3" fmla="*/ 28 h 38"/>
                <a:gd name="T4" fmla="*/ 10 w 20"/>
                <a:gd name="T5" fmla="*/ 38 h 38"/>
                <a:gd name="T6" fmla="*/ 10 w 20"/>
                <a:gd name="T7" fmla="*/ 35 h 38"/>
                <a:gd name="T8" fmla="*/ 0 w 20"/>
                <a:gd name="T9" fmla="*/ 25 h 38"/>
                <a:gd name="T10" fmla="*/ 20 w 20"/>
                <a:gd name="T11" fmla="*/ 0 h 38"/>
                <a:gd name="T12" fmla="*/ 6 w 20"/>
                <a:gd name="T13" fmla="*/ 4 h 38"/>
                <a:gd name="T14" fmla="*/ 6 w 20"/>
                <a:gd name="T15" fmla="*/ 7 h 38"/>
                <a:gd name="T16" fmla="*/ 19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0" y="25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0" y="25"/>
                  </a:lnTo>
                  <a:moveTo>
                    <a:pt x="20" y="0"/>
                  </a:moveTo>
                  <a:lnTo>
                    <a:pt x="6" y="4"/>
                  </a:lnTo>
                  <a:lnTo>
                    <a:pt x="6" y="7"/>
                  </a:lnTo>
                  <a:lnTo>
                    <a:pt x="19" y="3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2613026" y="976314"/>
              <a:ext cx="142875" cy="150813"/>
            </a:xfrm>
            <a:custGeom>
              <a:avLst/>
              <a:gdLst>
                <a:gd name="T0" fmla="*/ 66 w 152"/>
                <a:gd name="T1" fmla="*/ 24 h 161"/>
                <a:gd name="T2" fmla="*/ 63 w 152"/>
                <a:gd name="T3" fmla="*/ 28 h 161"/>
                <a:gd name="T4" fmla="*/ 74 w 152"/>
                <a:gd name="T5" fmla="*/ 34 h 161"/>
                <a:gd name="T6" fmla="*/ 144 w 152"/>
                <a:gd name="T7" fmla="*/ 74 h 161"/>
                <a:gd name="T8" fmla="*/ 74 w 152"/>
                <a:gd name="T9" fmla="*/ 114 h 161"/>
                <a:gd name="T10" fmla="*/ 4 w 152"/>
                <a:gd name="T11" fmla="*/ 154 h 161"/>
                <a:gd name="T12" fmla="*/ 4 w 152"/>
                <a:gd name="T13" fmla="*/ 74 h 161"/>
                <a:gd name="T14" fmla="*/ 4 w 152"/>
                <a:gd name="T15" fmla="*/ 62 h 161"/>
                <a:gd name="T16" fmla="*/ 0 w 152"/>
                <a:gd name="T17" fmla="*/ 64 h 161"/>
                <a:gd name="T18" fmla="*/ 0 w 152"/>
                <a:gd name="T19" fmla="*/ 74 h 161"/>
                <a:gd name="T20" fmla="*/ 0 w 152"/>
                <a:gd name="T21" fmla="*/ 161 h 161"/>
                <a:gd name="T22" fmla="*/ 76 w 152"/>
                <a:gd name="T23" fmla="*/ 118 h 161"/>
                <a:gd name="T24" fmla="*/ 152 w 152"/>
                <a:gd name="T25" fmla="*/ 74 h 161"/>
                <a:gd name="T26" fmla="*/ 76 w 152"/>
                <a:gd name="T27" fmla="*/ 30 h 161"/>
                <a:gd name="T28" fmla="*/ 66 w 152"/>
                <a:gd name="T29" fmla="*/ 24 h 161"/>
                <a:gd name="T30" fmla="*/ 0 w 152"/>
                <a:gd name="T31" fmla="*/ 0 h 161"/>
                <a:gd name="T32" fmla="*/ 0 w 152"/>
                <a:gd name="T33" fmla="*/ 41 h 161"/>
                <a:gd name="T34" fmla="*/ 4 w 152"/>
                <a:gd name="T35" fmla="*/ 39 h 161"/>
                <a:gd name="T36" fmla="*/ 4 w 152"/>
                <a:gd name="T37" fmla="*/ 2 h 161"/>
                <a:gd name="T38" fmla="*/ 0 w 152"/>
                <a:gd name="T3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2" h="161">
                  <a:moveTo>
                    <a:pt x="66" y="24"/>
                  </a:moveTo>
                  <a:cubicBezTo>
                    <a:pt x="65" y="26"/>
                    <a:pt x="64" y="27"/>
                    <a:pt x="63" y="28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66" y="24"/>
                    <a:pt x="66" y="24"/>
                    <a:pt x="66" y="24"/>
                  </a:cubicBezTo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 noEditPoints="1"/>
            </p:cNvSpPr>
            <p:nvPr/>
          </p:nvSpPr>
          <p:spPr bwMode="auto">
            <a:xfrm>
              <a:off x="2613026" y="963614"/>
              <a:ext cx="61913" cy="73025"/>
            </a:xfrm>
            <a:custGeom>
              <a:avLst/>
              <a:gdLst>
                <a:gd name="T0" fmla="*/ 4 w 66"/>
                <a:gd name="T1" fmla="*/ 52 h 77"/>
                <a:gd name="T2" fmla="*/ 0 w 66"/>
                <a:gd name="T3" fmla="*/ 54 h 77"/>
                <a:gd name="T4" fmla="*/ 0 w 66"/>
                <a:gd name="T5" fmla="*/ 77 h 77"/>
                <a:gd name="T6" fmla="*/ 4 w 66"/>
                <a:gd name="T7" fmla="*/ 75 h 77"/>
                <a:gd name="T8" fmla="*/ 4 w 66"/>
                <a:gd name="T9" fmla="*/ 52 h 77"/>
                <a:gd name="T10" fmla="*/ 0 w 66"/>
                <a:gd name="T11" fmla="*/ 0 h 77"/>
                <a:gd name="T12" fmla="*/ 0 w 66"/>
                <a:gd name="T13" fmla="*/ 13 h 77"/>
                <a:gd name="T14" fmla="*/ 4 w 66"/>
                <a:gd name="T15" fmla="*/ 15 h 77"/>
                <a:gd name="T16" fmla="*/ 4 w 66"/>
                <a:gd name="T17" fmla="*/ 7 h 77"/>
                <a:gd name="T18" fmla="*/ 63 w 66"/>
                <a:gd name="T19" fmla="*/ 41 h 77"/>
                <a:gd name="T20" fmla="*/ 66 w 66"/>
                <a:gd name="T21" fmla="*/ 37 h 77"/>
                <a:gd name="T22" fmla="*/ 0 w 66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77">
                  <a:moveTo>
                    <a:pt x="4" y="52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52"/>
                    <a:pt x="4" y="52"/>
                    <a:pt x="4" y="52"/>
                  </a:cubicBezTo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4" y="40"/>
                    <a:pt x="65" y="39"/>
                    <a:pt x="66" y="3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 noEditPoints="1"/>
            </p:cNvSpPr>
            <p:nvPr/>
          </p:nvSpPr>
          <p:spPr bwMode="auto">
            <a:xfrm>
              <a:off x="1187451" y="1758951"/>
              <a:ext cx="142875" cy="152400"/>
            </a:xfrm>
            <a:custGeom>
              <a:avLst/>
              <a:gdLst>
                <a:gd name="T0" fmla="*/ 66 w 152"/>
                <a:gd name="T1" fmla="*/ 25 h 162"/>
                <a:gd name="T2" fmla="*/ 63 w 152"/>
                <a:gd name="T3" fmla="*/ 28 h 162"/>
                <a:gd name="T4" fmla="*/ 74 w 152"/>
                <a:gd name="T5" fmla="*/ 34 h 162"/>
                <a:gd name="T6" fmla="*/ 144 w 152"/>
                <a:gd name="T7" fmla="*/ 74 h 162"/>
                <a:gd name="T8" fmla="*/ 74 w 152"/>
                <a:gd name="T9" fmla="*/ 114 h 162"/>
                <a:gd name="T10" fmla="*/ 4 w 152"/>
                <a:gd name="T11" fmla="*/ 155 h 162"/>
                <a:gd name="T12" fmla="*/ 4 w 152"/>
                <a:gd name="T13" fmla="*/ 74 h 162"/>
                <a:gd name="T14" fmla="*/ 4 w 152"/>
                <a:gd name="T15" fmla="*/ 62 h 162"/>
                <a:gd name="T16" fmla="*/ 0 w 152"/>
                <a:gd name="T17" fmla="*/ 65 h 162"/>
                <a:gd name="T18" fmla="*/ 0 w 152"/>
                <a:gd name="T19" fmla="*/ 74 h 162"/>
                <a:gd name="T20" fmla="*/ 0 w 152"/>
                <a:gd name="T21" fmla="*/ 162 h 162"/>
                <a:gd name="T22" fmla="*/ 76 w 152"/>
                <a:gd name="T23" fmla="*/ 118 h 162"/>
                <a:gd name="T24" fmla="*/ 76 w 152"/>
                <a:gd name="T25" fmla="*/ 118 h 162"/>
                <a:gd name="T26" fmla="*/ 152 w 152"/>
                <a:gd name="T27" fmla="*/ 74 h 162"/>
                <a:gd name="T28" fmla="*/ 76 w 152"/>
                <a:gd name="T29" fmla="*/ 31 h 162"/>
                <a:gd name="T30" fmla="*/ 66 w 152"/>
                <a:gd name="T31" fmla="*/ 25 h 162"/>
                <a:gd name="T32" fmla="*/ 0 w 152"/>
                <a:gd name="T33" fmla="*/ 0 h 162"/>
                <a:gd name="T34" fmla="*/ 0 w 152"/>
                <a:gd name="T35" fmla="*/ 42 h 162"/>
                <a:gd name="T36" fmla="*/ 4 w 152"/>
                <a:gd name="T37" fmla="*/ 39 h 162"/>
                <a:gd name="T38" fmla="*/ 4 w 152"/>
                <a:gd name="T39" fmla="*/ 2 h 162"/>
                <a:gd name="T40" fmla="*/ 0 w 152"/>
                <a:gd name="T4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162">
                  <a:moveTo>
                    <a:pt x="66" y="25"/>
                  </a:moveTo>
                  <a:cubicBezTo>
                    <a:pt x="65" y="26"/>
                    <a:pt x="64" y="27"/>
                    <a:pt x="63" y="28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66" y="25"/>
                    <a:pt x="66" y="25"/>
                    <a:pt x="66" y="25"/>
                  </a:cubicBezTo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 noEditPoints="1"/>
            </p:cNvSpPr>
            <p:nvPr/>
          </p:nvSpPr>
          <p:spPr bwMode="auto">
            <a:xfrm>
              <a:off x="1187451" y="1747839"/>
              <a:ext cx="61913" cy="73025"/>
            </a:xfrm>
            <a:custGeom>
              <a:avLst/>
              <a:gdLst>
                <a:gd name="T0" fmla="*/ 4 w 66"/>
                <a:gd name="T1" fmla="*/ 52 h 78"/>
                <a:gd name="T2" fmla="*/ 0 w 66"/>
                <a:gd name="T3" fmla="*/ 55 h 78"/>
                <a:gd name="T4" fmla="*/ 0 w 66"/>
                <a:gd name="T5" fmla="*/ 78 h 78"/>
                <a:gd name="T6" fmla="*/ 4 w 66"/>
                <a:gd name="T7" fmla="*/ 75 h 78"/>
                <a:gd name="T8" fmla="*/ 4 w 66"/>
                <a:gd name="T9" fmla="*/ 52 h 78"/>
                <a:gd name="T10" fmla="*/ 0 w 66"/>
                <a:gd name="T11" fmla="*/ 0 h 78"/>
                <a:gd name="T12" fmla="*/ 0 w 66"/>
                <a:gd name="T13" fmla="*/ 13 h 78"/>
                <a:gd name="T14" fmla="*/ 4 w 66"/>
                <a:gd name="T15" fmla="*/ 15 h 78"/>
                <a:gd name="T16" fmla="*/ 4 w 66"/>
                <a:gd name="T17" fmla="*/ 7 h 78"/>
                <a:gd name="T18" fmla="*/ 63 w 66"/>
                <a:gd name="T19" fmla="*/ 41 h 78"/>
                <a:gd name="T20" fmla="*/ 66 w 66"/>
                <a:gd name="T21" fmla="*/ 38 h 78"/>
                <a:gd name="T22" fmla="*/ 0 w 66"/>
                <a:gd name="T2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78">
                  <a:moveTo>
                    <a:pt x="4" y="52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52"/>
                    <a:pt x="4" y="52"/>
                    <a:pt x="4" y="52"/>
                  </a:cubicBezTo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4" y="40"/>
                    <a:pt x="65" y="39"/>
                    <a:pt x="66" y="3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 noEditPoints="1"/>
            </p:cNvSpPr>
            <p:nvPr/>
          </p:nvSpPr>
          <p:spPr bwMode="auto">
            <a:xfrm>
              <a:off x="2036763" y="1677989"/>
              <a:ext cx="122238" cy="122238"/>
            </a:xfrm>
            <a:custGeom>
              <a:avLst/>
              <a:gdLst>
                <a:gd name="T0" fmla="*/ 131 w 131"/>
                <a:gd name="T1" fmla="*/ 66 h 131"/>
                <a:gd name="T2" fmla="*/ 129 w 131"/>
                <a:gd name="T3" fmla="*/ 66 h 131"/>
                <a:gd name="T4" fmla="*/ 127 w 131"/>
                <a:gd name="T5" fmla="*/ 66 h 131"/>
                <a:gd name="T6" fmla="*/ 109 w 131"/>
                <a:gd name="T7" fmla="*/ 109 h 131"/>
                <a:gd name="T8" fmla="*/ 66 w 131"/>
                <a:gd name="T9" fmla="*/ 127 h 131"/>
                <a:gd name="T10" fmla="*/ 22 w 131"/>
                <a:gd name="T11" fmla="*/ 109 h 131"/>
                <a:gd name="T12" fmla="*/ 6 w 131"/>
                <a:gd name="T13" fmla="*/ 79 h 131"/>
                <a:gd name="T14" fmla="*/ 2 w 131"/>
                <a:gd name="T15" fmla="*/ 81 h 131"/>
                <a:gd name="T16" fmla="*/ 66 w 131"/>
                <a:gd name="T17" fmla="*/ 131 h 131"/>
                <a:gd name="T18" fmla="*/ 131 w 131"/>
                <a:gd name="T19" fmla="*/ 66 h 131"/>
                <a:gd name="T20" fmla="*/ 28 w 131"/>
                <a:gd name="T21" fmla="*/ 12 h 131"/>
                <a:gd name="T22" fmla="*/ 0 w 131"/>
                <a:gd name="T23" fmla="*/ 59 h 131"/>
                <a:gd name="T24" fmla="*/ 5 w 131"/>
                <a:gd name="T25" fmla="*/ 57 h 131"/>
                <a:gd name="T26" fmla="*/ 22 w 131"/>
                <a:gd name="T27" fmla="*/ 22 h 131"/>
                <a:gd name="T28" fmla="*/ 28 w 131"/>
                <a:gd name="T29" fmla="*/ 17 h 131"/>
                <a:gd name="T30" fmla="*/ 28 w 131"/>
                <a:gd name="T31" fmla="*/ 12 h 131"/>
                <a:gd name="T32" fmla="*/ 35 w 131"/>
                <a:gd name="T33" fmla="*/ 12 h 131"/>
                <a:gd name="T34" fmla="*/ 35 w 131"/>
                <a:gd name="T35" fmla="*/ 12 h 131"/>
                <a:gd name="T36" fmla="*/ 28 w 131"/>
                <a:gd name="T37" fmla="*/ 12 h 131"/>
                <a:gd name="T38" fmla="*/ 28 w 131"/>
                <a:gd name="T39" fmla="*/ 12 h 131"/>
                <a:gd name="T40" fmla="*/ 66 w 131"/>
                <a:gd name="T41" fmla="*/ 0 h 131"/>
                <a:gd name="T42" fmla="*/ 48 w 131"/>
                <a:gd name="T43" fmla="*/ 3 h 131"/>
                <a:gd name="T44" fmla="*/ 48 w 131"/>
                <a:gd name="T45" fmla="*/ 7 h 131"/>
                <a:gd name="T46" fmla="*/ 66 w 131"/>
                <a:gd name="T47" fmla="*/ 4 h 131"/>
                <a:gd name="T48" fmla="*/ 109 w 131"/>
                <a:gd name="T49" fmla="*/ 22 h 131"/>
                <a:gd name="T50" fmla="*/ 127 w 131"/>
                <a:gd name="T51" fmla="*/ 66 h 131"/>
                <a:gd name="T52" fmla="*/ 129 w 131"/>
                <a:gd name="T53" fmla="*/ 66 h 131"/>
                <a:gd name="T54" fmla="*/ 131 w 131"/>
                <a:gd name="T55" fmla="*/ 66 h 131"/>
                <a:gd name="T56" fmla="*/ 131 w 131"/>
                <a:gd name="T57" fmla="*/ 66 h 131"/>
                <a:gd name="T58" fmla="*/ 66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09"/>
                  </a:cubicBezTo>
                  <a:cubicBezTo>
                    <a:pt x="98" y="121"/>
                    <a:pt x="83" y="127"/>
                    <a:pt x="66" y="127"/>
                  </a:cubicBezTo>
                  <a:cubicBezTo>
                    <a:pt x="49" y="127"/>
                    <a:pt x="33" y="121"/>
                    <a:pt x="22" y="109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0"/>
                    <a:pt x="2" y="81"/>
                  </a:cubicBezTo>
                  <a:cubicBezTo>
                    <a:pt x="9" y="110"/>
                    <a:pt x="35" y="131"/>
                    <a:pt x="66" y="131"/>
                  </a:cubicBezTo>
                  <a:cubicBezTo>
                    <a:pt x="102" y="131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59"/>
                  </a:cubicBezTo>
                  <a:cubicBezTo>
                    <a:pt x="2" y="58"/>
                    <a:pt x="3" y="58"/>
                    <a:pt x="5" y="57"/>
                  </a:cubicBezTo>
                  <a:cubicBezTo>
                    <a:pt x="7" y="43"/>
                    <a:pt x="13" y="31"/>
                    <a:pt x="22" y="22"/>
                  </a:cubicBezTo>
                  <a:cubicBezTo>
                    <a:pt x="24" y="20"/>
                    <a:pt x="26" y="19"/>
                    <a:pt x="28" y="17"/>
                  </a:cubicBezTo>
                  <a:cubicBezTo>
                    <a:pt x="28" y="16"/>
                    <a:pt x="28" y="14"/>
                    <a:pt x="2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5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3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auto">
            <a:xfrm>
              <a:off x="2036763" y="1681164"/>
              <a:ext cx="44450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6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9 h 78"/>
                <a:gd name="T16" fmla="*/ 28 w 48"/>
                <a:gd name="T17" fmla="*/ 9 h 78"/>
                <a:gd name="T18" fmla="*/ 28 w 48"/>
                <a:gd name="T19" fmla="*/ 14 h 78"/>
                <a:gd name="T20" fmla="*/ 35 w 48"/>
                <a:gd name="T21" fmla="*/ 9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9 h 78"/>
                <a:gd name="T28" fmla="*/ 35 w 48"/>
                <a:gd name="T29" fmla="*/ 9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5"/>
                    <a:pt x="0" y="56"/>
                  </a:cubicBezTo>
                  <a:cubicBezTo>
                    <a:pt x="0" y="58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7"/>
                    <a:pt x="4" y="77"/>
                    <a:pt x="6" y="76"/>
                  </a:cubicBezTo>
                  <a:cubicBezTo>
                    <a:pt x="5" y="72"/>
                    <a:pt x="4" y="67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2"/>
                    <a:pt x="33" y="11"/>
                    <a:pt x="35" y="9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2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 noEditPoints="1"/>
            </p:cNvSpPr>
            <p:nvPr/>
          </p:nvSpPr>
          <p:spPr bwMode="auto">
            <a:xfrm>
              <a:off x="1736726" y="1014414"/>
              <a:ext cx="122238" cy="122238"/>
            </a:xfrm>
            <a:custGeom>
              <a:avLst/>
              <a:gdLst>
                <a:gd name="T0" fmla="*/ 131 w 131"/>
                <a:gd name="T1" fmla="*/ 65 h 131"/>
                <a:gd name="T2" fmla="*/ 129 w 131"/>
                <a:gd name="T3" fmla="*/ 65 h 131"/>
                <a:gd name="T4" fmla="*/ 127 w 131"/>
                <a:gd name="T5" fmla="*/ 65 h 131"/>
                <a:gd name="T6" fmla="*/ 109 w 131"/>
                <a:gd name="T7" fmla="*/ 109 h 131"/>
                <a:gd name="T8" fmla="*/ 65 w 131"/>
                <a:gd name="T9" fmla="*/ 127 h 131"/>
                <a:gd name="T10" fmla="*/ 22 w 131"/>
                <a:gd name="T11" fmla="*/ 109 h 131"/>
                <a:gd name="T12" fmla="*/ 5 w 131"/>
                <a:gd name="T13" fmla="*/ 79 h 131"/>
                <a:gd name="T14" fmla="*/ 1 w 131"/>
                <a:gd name="T15" fmla="*/ 80 h 131"/>
                <a:gd name="T16" fmla="*/ 65 w 131"/>
                <a:gd name="T17" fmla="*/ 131 h 131"/>
                <a:gd name="T18" fmla="*/ 131 w 131"/>
                <a:gd name="T19" fmla="*/ 65 h 131"/>
                <a:gd name="T20" fmla="*/ 28 w 131"/>
                <a:gd name="T21" fmla="*/ 12 h 131"/>
                <a:gd name="T22" fmla="*/ 0 w 131"/>
                <a:gd name="T23" fmla="*/ 59 h 131"/>
                <a:gd name="T24" fmla="*/ 4 w 131"/>
                <a:gd name="T25" fmla="*/ 56 h 131"/>
                <a:gd name="T26" fmla="*/ 22 w 131"/>
                <a:gd name="T27" fmla="*/ 22 h 131"/>
                <a:gd name="T28" fmla="*/ 27 w 131"/>
                <a:gd name="T29" fmla="*/ 17 h 131"/>
                <a:gd name="T30" fmla="*/ 28 w 131"/>
                <a:gd name="T31" fmla="*/ 12 h 131"/>
                <a:gd name="T32" fmla="*/ 34 w 131"/>
                <a:gd name="T33" fmla="*/ 12 h 131"/>
                <a:gd name="T34" fmla="*/ 34 w 131"/>
                <a:gd name="T35" fmla="*/ 12 h 131"/>
                <a:gd name="T36" fmla="*/ 28 w 131"/>
                <a:gd name="T37" fmla="*/ 12 h 131"/>
                <a:gd name="T38" fmla="*/ 28 w 131"/>
                <a:gd name="T39" fmla="*/ 12 h 131"/>
                <a:gd name="T40" fmla="*/ 65 w 131"/>
                <a:gd name="T41" fmla="*/ 0 h 131"/>
                <a:gd name="T42" fmla="*/ 47 w 131"/>
                <a:gd name="T43" fmla="*/ 2 h 131"/>
                <a:gd name="T44" fmla="*/ 47 w 131"/>
                <a:gd name="T45" fmla="*/ 6 h 131"/>
                <a:gd name="T46" fmla="*/ 65 w 131"/>
                <a:gd name="T47" fmla="*/ 4 h 131"/>
                <a:gd name="T48" fmla="*/ 109 w 131"/>
                <a:gd name="T49" fmla="*/ 22 h 131"/>
                <a:gd name="T50" fmla="*/ 127 w 131"/>
                <a:gd name="T51" fmla="*/ 65 h 131"/>
                <a:gd name="T52" fmla="*/ 129 w 131"/>
                <a:gd name="T53" fmla="*/ 65 h 131"/>
                <a:gd name="T54" fmla="*/ 131 w 131"/>
                <a:gd name="T55" fmla="*/ 65 h 131"/>
                <a:gd name="T56" fmla="*/ 131 w 131"/>
                <a:gd name="T57" fmla="*/ 65 h 131"/>
                <a:gd name="T58" fmla="*/ 65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5"/>
                  </a:moveTo>
                  <a:cubicBezTo>
                    <a:pt x="129" y="65"/>
                    <a:pt x="129" y="65"/>
                    <a:pt x="129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82"/>
                    <a:pt x="120" y="98"/>
                    <a:pt x="109" y="109"/>
                  </a:cubicBezTo>
                  <a:cubicBezTo>
                    <a:pt x="98" y="120"/>
                    <a:pt x="82" y="127"/>
                    <a:pt x="65" y="127"/>
                  </a:cubicBezTo>
                  <a:cubicBezTo>
                    <a:pt x="48" y="127"/>
                    <a:pt x="33" y="120"/>
                    <a:pt x="22" y="109"/>
                  </a:cubicBezTo>
                  <a:cubicBezTo>
                    <a:pt x="13" y="101"/>
                    <a:pt x="8" y="90"/>
                    <a:pt x="5" y="79"/>
                  </a:cubicBezTo>
                  <a:cubicBezTo>
                    <a:pt x="4" y="79"/>
                    <a:pt x="3" y="80"/>
                    <a:pt x="1" y="80"/>
                  </a:cubicBezTo>
                  <a:cubicBezTo>
                    <a:pt x="8" y="109"/>
                    <a:pt x="34" y="131"/>
                    <a:pt x="65" y="131"/>
                  </a:cubicBezTo>
                  <a:cubicBezTo>
                    <a:pt x="101" y="131"/>
                    <a:pt x="131" y="102"/>
                    <a:pt x="131" y="65"/>
                  </a:cubicBezTo>
                  <a:moveTo>
                    <a:pt x="28" y="12"/>
                  </a:moveTo>
                  <a:cubicBezTo>
                    <a:pt x="12" y="22"/>
                    <a:pt x="2" y="39"/>
                    <a:pt x="0" y="59"/>
                  </a:cubicBezTo>
                  <a:cubicBezTo>
                    <a:pt x="1" y="58"/>
                    <a:pt x="3" y="57"/>
                    <a:pt x="4" y="56"/>
                  </a:cubicBezTo>
                  <a:cubicBezTo>
                    <a:pt x="6" y="43"/>
                    <a:pt x="12" y="31"/>
                    <a:pt x="22" y="22"/>
                  </a:cubicBezTo>
                  <a:cubicBezTo>
                    <a:pt x="23" y="20"/>
                    <a:pt x="25" y="18"/>
                    <a:pt x="27" y="17"/>
                  </a:cubicBezTo>
                  <a:cubicBezTo>
                    <a:pt x="28" y="15"/>
                    <a:pt x="28" y="14"/>
                    <a:pt x="28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2"/>
                  </a:cubicBezTo>
                  <a:cubicBezTo>
                    <a:pt x="47" y="4"/>
                    <a:pt x="47" y="5"/>
                    <a:pt x="47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1736726" y="1016001"/>
              <a:ext cx="42863" cy="73025"/>
            </a:xfrm>
            <a:custGeom>
              <a:avLst/>
              <a:gdLst>
                <a:gd name="T0" fmla="*/ 4 w 47"/>
                <a:gd name="T1" fmla="*/ 54 h 78"/>
                <a:gd name="T2" fmla="*/ 0 w 47"/>
                <a:gd name="T3" fmla="*/ 57 h 78"/>
                <a:gd name="T4" fmla="*/ 0 w 47"/>
                <a:gd name="T5" fmla="*/ 63 h 78"/>
                <a:gd name="T6" fmla="*/ 1 w 47"/>
                <a:gd name="T7" fmla="*/ 78 h 78"/>
                <a:gd name="T8" fmla="*/ 5 w 47"/>
                <a:gd name="T9" fmla="*/ 77 h 78"/>
                <a:gd name="T10" fmla="*/ 4 w 47"/>
                <a:gd name="T11" fmla="*/ 63 h 78"/>
                <a:gd name="T12" fmla="*/ 4 w 47"/>
                <a:gd name="T13" fmla="*/ 54 h 78"/>
                <a:gd name="T14" fmla="*/ 34 w 47"/>
                <a:gd name="T15" fmla="*/ 10 h 78"/>
                <a:gd name="T16" fmla="*/ 28 w 47"/>
                <a:gd name="T17" fmla="*/ 10 h 78"/>
                <a:gd name="T18" fmla="*/ 27 w 47"/>
                <a:gd name="T19" fmla="*/ 15 h 78"/>
                <a:gd name="T20" fmla="*/ 34 w 47"/>
                <a:gd name="T21" fmla="*/ 10 h 78"/>
                <a:gd name="T22" fmla="*/ 47 w 47"/>
                <a:gd name="T23" fmla="*/ 0 h 78"/>
                <a:gd name="T24" fmla="*/ 28 w 47"/>
                <a:gd name="T25" fmla="*/ 10 h 78"/>
                <a:gd name="T26" fmla="*/ 28 w 47"/>
                <a:gd name="T27" fmla="*/ 10 h 78"/>
                <a:gd name="T28" fmla="*/ 34 w 47"/>
                <a:gd name="T29" fmla="*/ 10 h 78"/>
                <a:gd name="T30" fmla="*/ 47 w 47"/>
                <a:gd name="T31" fmla="*/ 4 h 78"/>
                <a:gd name="T32" fmla="*/ 47 w 47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78">
                  <a:moveTo>
                    <a:pt x="4" y="54"/>
                  </a:moveTo>
                  <a:cubicBezTo>
                    <a:pt x="3" y="55"/>
                    <a:pt x="1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9"/>
                    <a:pt x="0" y="74"/>
                    <a:pt x="1" y="78"/>
                  </a:cubicBezTo>
                  <a:cubicBezTo>
                    <a:pt x="3" y="78"/>
                    <a:pt x="4" y="77"/>
                    <a:pt x="5" y="77"/>
                  </a:cubicBezTo>
                  <a:cubicBezTo>
                    <a:pt x="4" y="73"/>
                    <a:pt x="4" y="68"/>
                    <a:pt x="4" y="63"/>
                  </a:cubicBezTo>
                  <a:cubicBezTo>
                    <a:pt x="4" y="60"/>
                    <a:pt x="4" y="57"/>
                    <a:pt x="4" y="54"/>
                  </a:cubicBezTo>
                  <a:moveTo>
                    <a:pt x="34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3"/>
                    <a:pt x="27" y="15"/>
                  </a:cubicBezTo>
                  <a:cubicBezTo>
                    <a:pt x="30" y="13"/>
                    <a:pt x="32" y="11"/>
                    <a:pt x="34" y="10"/>
                  </a:cubicBezTo>
                  <a:moveTo>
                    <a:pt x="47" y="0"/>
                  </a:moveTo>
                  <a:cubicBezTo>
                    <a:pt x="40" y="2"/>
                    <a:pt x="33" y="6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8" y="8"/>
                    <a:pt x="43" y="6"/>
                    <a:pt x="47" y="4"/>
                  </a:cubicBezTo>
                  <a:cubicBezTo>
                    <a:pt x="47" y="3"/>
                    <a:pt x="47" y="2"/>
                    <a:pt x="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1773238" y="2770189"/>
              <a:ext cx="123825" cy="122238"/>
            </a:xfrm>
            <a:custGeom>
              <a:avLst/>
              <a:gdLst>
                <a:gd name="T0" fmla="*/ 131 w 131"/>
                <a:gd name="T1" fmla="*/ 66 h 132"/>
                <a:gd name="T2" fmla="*/ 129 w 131"/>
                <a:gd name="T3" fmla="*/ 66 h 132"/>
                <a:gd name="T4" fmla="*/ 127 w 131"/>
                <a:gd name="T5" fmla="*/ 66 h 132"/>
                <a:gd name="T6" fmla="*/ 109 w 131"/>
                <a:gd name="T7" fmla="*/ 110 h 132"/>
                <a:gd name="T8" fmla="*/ 66 w 131"/>
                <a:gd name="T9" fmla="*/ 128 h 132"/>
                <a:gd name="T10" fmla="*/ 22 w 131"/>
                <a:gd name="T11" fmla="*/ 110 h 132"/>
                <a:gd name="T12" fmla="*/ 6 w 131"/>
                <a:gd name="T13" fmla="*/ 79 h 132"/>
                <a:gd name="T14" fmla="*/ 2 w 131"/>
                <a:gd name="T15" fmla="*/ 81 h 132"/>
                <a:gd name="T16" fmla="*/ 66 w 131"/>
                <a:gd name="T17" fmla="*/ 132 h 132"/>
                <a:gd name="T18" fmla="*/ 131 w 131"/>
                <a:gd name="T19" fmla="*/ 66 h 132"/>
                <a:gd name="T20" fmla="*/ 28 w 131"/>
                <a:gd name="T21" fmla="*/ 12 h 132"/>
                <a:gd name="T22" fmla="*/ 0 w 131"/>
                <a:gd name="T23" fmla="*/ 60 h 132"/>
                <a:gd name="T24" fmla="*/ 5 w 131"/>
                <a:gd name="T25" fmla="*/ 57 h 132"/>
                <a:gd name="T26" fmla="*/ 22 w 131"/>
                <a:gd name="T27" fmla="*/ 22 h 132"/>
                <a:gd name="T28" fmla="*/ 28 w 131"/>
                <a:gd name="T29" fmla="*/ 17 h 132"/>
                <a:gd name="T30" fmla="*/ 28 w 131"/>
                <a:gd name="T31" fmla="*/ 13 h 132"/>
                <a:gd name="T32" fmla="*/ 35 w 131"/>
                <a:gd name="T33" fmla="*/ 13 h 132"/>
                <a:gd name="T34" fmla="*/ 35 w 131"/>
                <a:gd name="T35" fmla="*/ 13 h 132"/>
                <a:gd name="T36" fmla="*/ 28 w 131"/>
                <a:gd name="T37" fmla="*/ 13 h 132"/>
                <a:gd name="T38" fmla="*/ 28 w 131"/>
                <a:gd name="T39" fmla="*/ 12 h 132"/>
                <a:gd name="T40" fmla="*/ 66 w 131"/>
                <a:gd name="T41" fmla="*/ 0 h 132"/>
                <a:gd name="T42" fmla="*/ 48 w 131"/>
                <a:gd name="T43" fmla="*/ 3 h 132"/>
                <a:gd name="T44" fmla="*/ 48 w 131"/>
                <a:gd name="T45" fmla="*/ 7 h 132"/>
                <a:gd name="T46" fmla="*/ 66 w 131"/>
                <a:gd name="T47" fmla="*/ 4 h 132"/>
                <a:gd name="T48" fmla="*/ 109 w 131"/>
                <a:gd name="T49" fmla="*/ 22 h 132"/>
                <a:gd name="T50" fmla="*/ 127 w 131"/>
                <a:gd name="T51" fmla="*/ 66 h 132"/>
                <a:gd name="T52" fmla="*/ 129 w 131"/>
                <a:gd name="T53" fmla="*/ 66 h 132"/>
                <a:gd name="T54" fmla="*/ 131 w 131"/>
                <a:gd name="T55" fmla="*/ 66 h 132"/>
                <a:gd name="T56" fmla="*/ 131 w 131"/>
                <a:gd name="T57" fmla="*/ 66 h 132"/>
                <a:gd name="T58" fmla="*/ 66 w 131"/>
                <a:gd name="T5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2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10"/>
                  </a:cubicBezTo>
                  <a:cubicBezTo>
                    <a:pt x="98" y="121"/>
                    <a:pt x="83" y="128"/>
                    <a:pt x="66" y="128"/>
                  </a:cubicBezTo>
                  <a:cubicBezTo>
                    <a:pt x="49" y="128"/>
                    <a:pt x="33" y="121"/>
                    <a:pt x="22" y="110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1"/>
                    <a:pt x="2" y="81"/>
                  </a:cubicBezTo>
                  <a:cubicBezTo>
                    <a:pt x="9" y="110"/>
                    <a:pt x="35" y="132"/>
                    <a:pt x="66" y="132"/>
                  </a:cubicBezTo>
                  <a:cubicBezTo>
                    <a:pt x="102" y="132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60"/>
                  </a:cubicBezTo>
                  <a:cubicBezTo>
                    <a:pt x="2" y="59"/>
                    <a:pt x="3" y="58"/>
                    <a:pt x="5" y="57"/>
                  </a:cubicBezTo>
                  <a:cubicBezTo>
                    <a:pt x="7" y="44"/>
                    <a:pt x="13" y="32"/>
                    <a:pt x="22" y="22"/>
                  </a:cubicBezTo>
                  <a:cubicBezTo>
                    <a:pt x="24" y="21"/>
                    <a:pt x="26" y="19"/>
                    <a:pt x="28" y="17"/>
                  </a:cubicBezTo>
                  <a:cubicBezTo>
                    <a:pt x="28" y="16"/>
                    <a:pt x="28" y="14"/>
                    <a:pt x="28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6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4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1773238" y="2771776"/>
              <a:ext cx="46038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4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8"/>
                    <a:pt x="4" y="77"/>
                    <a:pt x="6" y="76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 noEditPoints="1"/>
            </p:cNvSpPr>
            <p:nvPr/>
          </p:nvSpPr>
          <p:spPr bwMode="auto">
            <a:xfrm>
              <a:off x="2052638" y="2681289"/>
              <a:ext cx="122238" cy="61913"/>
            </a:xfrm>
            <a:custGeom>
              <a:avLst/>
              <a:gdLst>
                <a:gd name="T0" fmla="*/ 28 w 131"/>
                <a:gd name="T1" fmla="*/ 12 h 66"/>
                <a:gd name="T2" fmla="*/ 0 w 131"/>
                <a:gd name="T3" fmla="*/ 66 h 66"/>
                <a:gd name="T4" fmla="*/ 4 w 131"/>
                <a:gd name="T5" fmla="*/ 66 h 66"/>
                <a:gd name="T6" fmla="*/ 22 w 131"/>
                <a:gd name="T7" fmla="*/ 22 h 66"/>
                <a:gd name="T8" fmla="*/ 29 w 131"/>
                <a:gd name="T9" fmla="*/ 16 h 66"/>
                <a:gd name="T10" fmla="*/ 28 w 131"/>
                <a:gd name="T11" fmla="*/ 12 h 66"/>
                <a:gd name="T12" fmla="*/ 28 w 131"/>
                <a:gd name="T13" fmla="*/ 12 h 66"/>
                <a:gd name="T14" fmla="*/ 65 w 131"/>
                <a:gd name="T15" fmla="*/ 0 h 66"/>
                <a:gd name="T16" fmla="*/ 47 w 131"/>
                <a:gd name="T17" fmla="*/ 3 h 66"/>
                <a:gd name="T18" fmla="*/ 48 w 131"/>
                <a:gd name="T19" fmla="*/ 7 h 66"/>
                <a:gd name="T20" fmla="*/ 65 w 131"/>
                <a:gd name="T21" fmla="*/ 4 h 66"/>
                <a:gd name="T22" fmla="*/ 109 w 131"/>
                <a:gd name="T23" fmla="*/ 22 h 66"/>
                <a:gd name="T24" fmla="*/ 127 w 131"/>
                <a:gd name="T25" fmla="*/ 66 h 66"/>
                <a:gd name="T26" fmla="*/ 131 w 131"/>
                <a:gd name="T27" fmla="*/ 66 h 66"/>
                <a:gd name="T28" fmla="*/ 65 w 13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6">
                  <a:moveTo>
                    <a:pt x="28" y="12"/>
                  </a:moveTo>
                  <a:cubicBezTo>
                    <a:pt x="11" y="24"/>
                    <a:pt x="0" y="44"/>
                    <a:pt x="0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11" y="33"/>
                    <a:pt x="22" y="22"/>
                  </a:cubicBezTo>
                  <a:cubicBezTo>
                    <a:pt x="24" y="20"/>
                    <a:pt x="26" y="18"/>
                    <a:pt x="29" y="16"/>
                  </a:cubicBezTo>
                  <a:cubicBezTo>
                    <a:pt x="28" y="15"/>
                    <a:pt x="28" y="14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3"/>
                  </a:cubicBezTo>
                  <a:cubicBezTo>
                    <a:pt x="47" y="4"/>
                    <a:pt x="47" y="6"/>
                    <a:pt x="48" y="7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9"/>
                    <a:pt x="127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078038" y="2684464"/>
              <a:ext cx="19050" cy="11113"/>
            </a:xfrm>
            <a:custGeom>
              <a:avLst/>
              <a:gdLst>
                <a:gd name="T0" fmla="*/ 19 w 20"/>
                <a:gd name="T1" fmla="*/ 0 h 13"/>
                <a:gd name="T2" fmla="*/ 0 w 20"/>
                <a:gd name="T3" fmla="*/ 9 h 13"/>
                <a:gd name="T4" fmla="*/ 0 w 20"/>
                <a:gd name="T5" fmla="*/ 9 h 13"/>
                <a:gd name="T6" fmla="*/ 1 w 20"/>
                <a:gd name="T7" fmla="*/ 13 h 13"/>
                <a:gd name="T8" fmla="*/ 20 w 20"/>
                <a:gd name="T9" fmla="*/ 4 h 13"/>
                <a:gd name="T10" fmla="*/ 19 w 20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">
                  <a:moveTo>
                    <a:pt x="19" y="0"/>
                  </a:moveTo>
                  <a:cubicBezTo>
                    <a:pt x="12" y="2"/>
                    <a:pt x="6" y="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6" y="9"/>
                    <a:pt x="13" y="6"/>
                    <a:pt x="20" y="4"/>
                  </a:cubicBezTo>
                  <a:cubicBezTo>
                    <a:pt x="19" y="3"/>
                    <a:pt x="19" y="1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 noEditPoints="1"/>
            </p:cNvSpPr>
            <p:nvPr/>
          </p:nvSpPr>
          <p:spPr bwMode="auto">
            <a:xfrm>
              <a:off x="1577976" y="1768476"/>
              <a:ext cx="122238" cy="60325"/>
            </a:xfrm>
            <a:custGeom>
              <a:avLst/>
              <a:gdLst>
                <a:gd name="T0" fmla="*/ 28 w 131"/>
                <a:gd name="T1" fmla="*/ 11 h 65"/>
                <a:gd name="T2" fmla="*/ 0 w 131"/>
                <a:gd name="T3" fmla="*/ 65 h 65"/>
                <a:gd name="T4" fmla="*/ 4 w 131"/>
                <a:gd name="T5" fmla="*/ 65 h 65"/>
                <a:gd name="T6" fmla="*/ 22 w 131"/>
                <a:gd name="T7" fmla="*/ 22 h 65"/>
                <a:gd name="T8" fmla="*/ 29 w 131"/>
                <a:gd name="T9" fmla="*/ 16 h 65"/>
                <a:gd name="T10" fmla="*/ 28 w 131"/>
                <a:gd name="T11" fmla="*/ 12 h 65"/>
                <a:gd name="T12" fmla="*/ 28 w 131"/>
                <a:gd name="T13" fmla="*/ 11 h 65"/>
                <a:gd name="T14" fmla="*/ 65 w 131"/>
                <a:gd name="T15" fmla="*/ 0 h 65"/>
                <a:gd name="T16" fmla="*/ 47 w 131"/>
                <a:gd name="T17" fmla="*/ 2 h 65"/>
                <a:gd name="T18" fmla="*/ 48 w 131"/>
                <a:gd name="T19" fmla="*/ 6 h 65"/>
                <a:gd name="T20" fmla="*/ 65 w 131"/>
                <a:gd name="T21" fmla="*/ 4 h 65"/>
                <a:gd name="T22" fmla="*/ 109 w 131"/>
                <a:gd name="T23" fmla="*/ 22 h 65"/>
                <a:gd name="T24" fmla="*/ 127 w 131"/>
                <a:gd name="T25" fmla="*/ 65 h 65"/>
                <a:gd name="T26" fmla="*/ 131 w 131"/>
                <a:gd name="T27" fmla="*/ 65 h 65"/>
                <a:gd name="T28" fmla="*/ 65 w 13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5">
                  <a:moveTo>
                    <a:pt x="28" y="11"/>
                  </a:moveTo>
                  <a:cubicBezTo>
                    <a:pt x="11" y="23"/>
                    <a:pt x="0" y="43"/>
                    <a:pt x="0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24" y="20"/>
                    <a:pt x="26" y="18"/>
                    <a:pt x="29" y="16"/>
                  </a:cubicBezTo>
                  <a:cubicBezTo>
                    <a:pt x="28" y="15"/>
                    <a:pt x="28" y="13"/>
                    <a:pt x="28" y="12"/>
                  </a:cubicBezTo>
                  <a:cubicBezTo>
                    <a:pt x="28" y="12"/>
                    <a:pt x="28" y="12"/>
                    <a:pt x="28" y="11"/>
                  </a:cubicBezTo>
                  <a:moveTo>
                    <a:pt x="65" y="0"/>
                  </a:moveTo>
                  <a:cubicBezTo>
                    <a:pt x="59" y="0"/>
                    <a:pt x="53" y="0"/>
                    <a:pt x="47" y="2"/>
                  </a:cubicBezTo>
                  <a:cubicBezTo>
                    <a:pt x="47" y="4"/>
                    <a:pt x="47" y="5"/>
                    <a:pt x="48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0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2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1603376" y="1770064"/>
              <a:ext cx="19050" cy="12700"/>
            </a:xfrm>
            <a:custGeom>
              <a:avLst/>
              <a:gdLst>
                <a:gd name="T0" fmla="*/ 19 w 20"/>
                <a:gd name="T1" fmla="*/ 0 h 14"/>
                <a:gd name="T2" fmla="*/ 0 w 20"/>
                <a:gd name="T3" fmla="*/ 9 h 14"/>
                <a:gd name="T4" fmla="*/ 0 w 20"/>
                <a:gd name="T5" fmla="*/ 10 h 14"/>
                <a:gd name="T6" fmla="*/ 1 w 20"/>
                <a:gd name="T7" fmla="*/ 14 h 14"/>
                <a:gd name="T8" fmla="*/ 20 w 20"/>
                <a:gd name="T9" fmla="*/ 4 h 14"/>
                <a:gd name="T10" fmla="*/ 19 w 2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4">
                  <a:moveTo>
                    <a:pt x="19" y="0"/>
                  </a:moveTo>
                  <a:cubicBezTo>
                    <a:pt x="12" y="2"/>
                    <a:pt x="6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3"/>
                    <a:pt x="1" y="14"/>
                  </a:cubicBezTo>
                  <a:cubicBezTo>
                    <a:pt x="6" y="10"/>
                    <a:pt x="13" y="6"/>
                    <a:pt x="20" y="4"/>
                  </a:cubicBezTo>
                  <a:cubicBezTo>
                    <a:pt x="19" y="3"/>
                    <a:pt x="19" y="2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950913" y="1284289"/>
              <a:ext cx="122238" cy="60325"/>
            </a:xfrm>
            <a:custGeom>
              <a:avLst/>
              <a:gdLst>
                <a:gd name="T0" fmla="*/ 27 w 131"/>
                <a:gd name="T1" fmla="*/ 12 h 65"/>
                <a:gd name="T2" fmla="*/ 0 w 131"/>
                <a:gd name="T3" fmla="*/ 65 h 65"/>
                <a:gd name="T4" fmla="*/ 4 w 131"/>
                <a:gd name="T5" fmla="*/ 65 h 65"/>
                <a:gd name="T6" fmla="*/ 22 w 131"/>
                <a:gd name="T7" fmla="*/ 22 h 65"/>
                <a:gd name="T8" fmla="*/ 28 w 131"/>
                <a:gd name="T9" fmla="*/ 16 h 65"/>
                <a:gd name="T10" fmla="*/ 27 w 131"/>
                <a:gd name="T11" fmla="*/ 12 h 65"/>
                <a:gd name="T12" fmla="*/ 27 w 131"/>
                <a:gd name="T13" fmla="*/ 12 h 65"/>
                <a:gd name="T14" fmla="*/ 65 w 131"/>
                <a:gd name="T15" fmla="*/ 0 h 65"/>
                <a:gd name="T16" fmla="*/ 47 w 131"/>
                <a:gd name="T17" fmla="*/ 2 h 65"/>
                <a:gd name="T18" fmla="*/ 47 w 131"/>
                <a:gd name="T19" fmla="*/ 7 h 65"/>
                <a:gd name="T20" fmla="*/ 65 w 131"/>
                <a:gd name="T21" fmla="*/ 4 h 65"/>
                <a:gd name="T22" fmla="*/ 109 w 131"/>
                <a:gd name="T23" fmla="*/ 22 h 65"/>
                <a:gd name="T24" fmla="*/ 127 w 131"/>
                <a:gd name="T25" fmla="*/ 65 h 65"/>
                <a:gd name="T26" fmla="*/ 131 w 131"/>
                <a:gd name="T27" fmla="*/ 65 h 65"/>
                <a:gd name="T28" fmla="*/ 65 w 13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5">
                  <a:moveTo>
                    <a:pt x="27" y="12"/>
                  </a:moveTo>
                  <a:cubicBezTo>
                    <a:pt x="11" y="24"/>
                    <a:pt x="0" y="43"/>
                    <a:pt x="0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24" y="20"/>
                    <a:pt x="26" y="18"/>
                    <a:pt x="28" y="16"/>
                  </a:cubicBezTo>
                  <a:cubicBezTo>
                    <a:pt x="28" y="15"/>
                    <a:pt x="27" y="14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2"/>
                  </a:cubicBezTo>
                  <a:cubicBezTo>
                    <a:pt x="47" y="4"/>
                    <a:pt x="47" y="5"/>
                    <a:pt x="47" y="7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976313" y="1285876"/>
              <a:ext cx="17463" cy="14288"/>
            </a:xfrm>
            <a:custGeom>
              <a:avLst/>
              <a:gdLst>
                <a:gd name="T0" fmla="*/ 20 w 20"/>
                <a:gd name="T1" fmla="*/ 0 h 14"/>
                <a:gd name="T2" fmla="*/ 0 w 20"/>
                <a:gd name="T3" fmla="*/ 10 h 14"/>
                <a:gd name="T4" fmla="*/ 0 w 20"/>
                <a:gd name="T5" fmla="*/ 10 h 14"/>
                <a:gd name="T6" fmla="*/ 1 w 20"/>
                <a:gd name="T7" fmla="*/ 14 h 14"/>
                <a:gd name="T8" fmla="*/ 20 w 20"/>
                <a:gd name="T9" fmla="*/ 5 h 14"/>
                <a:gd name="T10" fmla="*/ 20 w 2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cubicBezTo>
                    <a:pt x="13" y="3"/>
                    <a:pt x="6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1" y="14"/>
                  </a:cubicBezTo>
                  <a:cubicBezTo>
                    <a:pt x="7" y="10"/>
                    <a:pt x="13" y="7"/>
                    <a:pt x="20" y="5"/>
                  </a:cubicBezTo>
                  <a:cubicBezTo>
                    <a:pt x="20" y="3"/>
                    <a:pt x="20" y="2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2392363" y="1322389"/>
              <a:ext cx="60325" cy="122238"/>
            </a:xfrm>
            <a:custGeom>
              <a:avLst/>
              <a:gdLst>
                <a:gd name="T0" fmla="*/ 65 w 65"/>
                <a:gd name="T1" fmla="*/ 0 h 131"/>
                <a:gd name="T2" fmla="*/ 0 w 65"/>
                <a:gd name="T3" fmla="*/ 65 h 131"/>
                <a:gd name="T4" fmla="*/ 65 w 65"/>
                <a:gd name="T5" fmla="*/ 131 h 131"/>
                <a:gd name="T6" fmla="*/ 65 w 65"/>
                <a:gd name="T7" fmla="*/ 127 h 131"/>
                <a:gd name="T8" fmla="*/ 22 w 65"/>
                <a:gd name="T9" fmla="*/ 109 h 131"/>
                <a:gd name="T10" fmla="*/ 4 w 65"/>
                <a:gd name="T11" fmla="*/ 65 h 131"/>
                <a:gd name="T12" fmla="*/ 22 w 65"/>
                <a:gd name="T13" fmla="*/ 22 h 131"/>
                <a:gd name="T14" fmla="*/ 65 w 65"/>
                <a:gd name="T15" fmla="*/ 4 h 131"/>
                <a:gd name="T16" fmla="*/ 65 w 65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48" y="127"/>
                    <a:pt x="33" y="120"/>
                    <a:pt x="22" y="109"/>
                  </a:cubicBezTo>
                  <a:cubicBezTo>
                    <a:pt x="11" y="98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8" y="4"/>
                    <a:pt x="65" y="4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958851" y="2711451"/>
              <a:ext cx="60325" cy="122238"/>
            </a:xfrm>
            <a:custGeom>
              <a:avLst/>
              <a:gdLst>
                <a:gd name="T0" fmla="*/ 66 w 66"/>
                <a:gd name="T1" fmla="*/ 0 h 131"/>
                <a:gd name="T2" fmla="*/ 0 w 66"/>
                <a:gd name="T3" fmla="*/ 65 h 131"/>
                <a:gd name="T4" fmla="*/ 66 w 66"/>
                <a:gd name="T5" fmla="*/ 131 h 131"/>
                <a:gd name="T6" fmla="*/ 66 w 66"/>
                <a:gd name="T7" fmla="*/ 127 h 131"/>
                <a:gd name="T8" fmla="*/ 22 w 66"/>
                <a:gd name="T9" fmla="*/ 109 h 131"/>
                <a:gd name="T10" fmla="*/ 4 w 66"/>
                <a:gd name="T11" fmla="*/ 65 h 131"/>
                <a:gd name="T12" fmla="*/ 22 w 66"/>
                <a:gd name="T13" fmla="*/ 22 h 131"/>
                <a:gd name="T14" fmla="*/ 66 w 66"/>
                <a:gd name="T15" fmla="*/ 4 h 131"/>
                <a:gd name="T16" fmla="*/ 66 w 66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31">
                  <a:moveTo>
                    <a:pt x="66" y="0"/>
                  </a:moveTo>
                  <a:cubicBezTo>
                    <a:pt x="30" y="0"/>
                    <a:pt x="0" y="29"/>
                    <a:pt x="0" y="65"/>
                  </a:cubicBezTo>
                  <a:cubicBezTo>
                    <a:pt x="0" y="102"/>
                    <a:pt x="30" y="131"/>
                    <a:pt x="66" y="131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49" y="127"/>
                    <a:pt x="33" y="120"/>
                    <a:pt x="22" y="109"/>
                  </a:cubicBezTo>
                  <a:cubicBezTo>
                    <a:pt x="11" y="98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9" y="4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1597026" y="819151"/>
              <a:ext cx="61913" cy="120650"/>
            </a:xfrm>
            <a:custGeom>
              <a:avLst/>
              <a:gdLst>
                <a:gd name="T0" fmla="*/ 66 w 66"/>
                <a:gd name="T1" fmla="*/ 0 h 130"/>
                <a:gd name="T2" fmla="*/ 0 w 66"/>
                <a:gd name="T3" fmla="*/ 65 h 130"/>
                <a:gd name="T4" fmla="*/ 66 w 66"/>
                <a:gd name="T5" fmla="*/ 130 h 130"/>
                <a:gd name="T6" fmla="*/ 66 w 66"/>
                <a:gd name="T7" fmla="*/ 126 h 130"/>
                <a:gd name="T8" fmla="*/ 22 w 66"/>
                <a:gd name="T9" fmla="*/ 108 h 130"/>
                <a:gd name="T10" fmla="*/ 4 w 66"/>
                <a:gd name="T11" fmla="*/ 65 h 130"/>
                <a:gd name="T12" fmla="*/ 22 w 66"/>
                <a:gd name="T13" fmla="*/ 22 h 130"/>
                <a:gd name="T14" fmla="*/ 66 w 66"/>
                <a:gd name="T15" fmla="*/ 4 h 130"/>
                <a:gd name="T16" fmla="*/ 66 w 66"/>
                <a:gd name="T1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30">
                  <a:moveTo>
                    <a:pt x="66" y="0"/>
                  </a:moveTo>
                  <a:cubicBezTo>
                    <a:pt x="30" y="0"/>
                    <a:pt x="0" y="29"/>
                    <a:pt x="0" y="65"/>
                  </a:cubicBezTo>
                  <a:cubicBezTo>
                    <a:pt x="0" y="101"/>
                    <a:pt x="30" y="130"/>
                    <a:pt x="66" y="130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49" y="126"/>
                    <a:pt x="33" y="120"/>
                    <a:pt x="22" y="108"/>
                  </a:cubicBezTo>
                  <a:cubicBezTo>
                    <a:pt x="11" y="97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9" y="4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 noEditPoints="1"/>
            </p:cNvSpPr>
            <p:nvPr/>
          </p:nvSpPr>
          <p:spPr bwMode="auto">
            <a:xfrm>
              <a:off x="928688" y="2144714"/>
              <a:ext cx="122238" cy="122238"/>
            </a:xfrm>
            <a:custGeom>
              <a:avLst/>
              <a:gdLst>
                <a:gd name="T0" fmla="*/ 131 w 131"/>
                <a:gd name="T1" fmla="*/ 65 h 131"/>
                <a:gd name="T2" fmla="*/ 129 w 131"/>
                <a:gd name="T3" fmla="*/ 65 h 131"/>
                <a:gd name="T4" fmla="*/ 127 w 131"/>
                <a:gd name="T5" fmla="*/ 65 h 131"/>
                <a:gd name="T6" fmla="*/ 109 w 131"/>
                <a:gd name="T7" fmla="*/ 109 h 131"/>
                <a:gd name="T8" fmla="*/ 65 w 131"/>
                <a:gd name="T9" fmla="*/ 127 h 131"/>
                <a:gd name="T10" fmla="*/ 21 w 131"/>
                <a:gd name="T11" fmla="*/ 109 h 131"/>
                <a:gd name="T12" fmla="*/ 5 w 131"/>
                <a:gd name="T13" fmla="*/ 79 h 131"/>
                <a:gd name="T14" fmla="*/ 1 w 131"/>
                <a:gd name="T15" fmla="*/ 80 h 131"/>
                <a:gd name="T16" fmla="*/ 65 w 131"/>
                <a:gd name="T17" fmla="*/ 131 h 131"/>
                <a:gd name="T18" fmla="*/ 131 w 131"/>
                <a:gd name="T19" fmla="*/ 65 h 131"/>
                <a:gd name="T20" fmla="*/ 27 w 131"/>
                <a:gd name="T21" fmla="*/ 11 h 131"/>
                <a:gd name="T22" fmla="*/ 0 w 131"/>
                <a:gd name="T23" fmla="*/ 59 h 131"/>
                <a:gd name="T24" fmla="*/ 4 w 131"/>
                <a:gd name="T25" fmla="*/ 56 h 131"/>
                <a:gd name="T26" fmla="*/ 21 w 131"/>
                <a:gd name="T27" fmla="*/ 22 h 131"/>
                <a:gd name="T28" fmla="*/ 27 w 131"/>
                <a:gd name="T29" fmla="*/ 17 h 131"/>
                <a:gd name="T30" fmla="*/ 27 w 131"/>
                <a:gd name="T31" fmla="*/ 12 h 131"/>
                <a:gd name="T32" fmla="*/ 34 w 131"/>
                <a:gd name="T33" fmla="*/ 12 h 131"/>
                <a:gd name="T34" fmla="*/ 34 w 131"/>
                <a:gd name="T35" fmla="*/ 12 h 131"/>
                <a:gd name="T36" fmla="*/ 27 w 131"/>
                <a:gd name="T37" fmla="*/ 12 h 131"/>
                <a:gd name="T38" fmla="*/ 27 w 131"/>
                <a:gd name="T39" fmla="*/ 11 h 131"/>
                <a:gd name="T40" fmla="*/ 65 w 131"/>
                <a:gd name="T41" fmla="*/ 0 h 131"/>
                <a:gd name="T42" fmla="*/ 47 w 131"/>
                <a:gd name="T43" fmla="*/ 2 h 131"/>
                <a:gd name="T44" fmla="*/ 47 w 131"/>
                <a:gd name="T45" fmla="*/ 6 h 131"/>
                <a:gd name="T46" fmla="*/ 65 w 131"/>
                <a:gd name="T47" fmla="*/ 4 h 131"/>
                <a:gd name="T48" fmla="*/ 109 w 131"/>
                <a:gd name="T49" fmla="*/ 22 h 131"/>
                <a:gd name="T50" fmla="*/ 127 w 131"/>
                <a:gd name="T51" fmla="*/ 65 h 131"/>
                <a:gd name="T52" fmla="*/ 129 w 131"/>
                <a:gd name="T53" fmla="*/ 65 h 131"/>
                <a:gd name="T54" fmla="*/ 131 w 131"/>
                <a:gd name="T55" fmla="*/ 65 h 131"/>
                <a:gd name="T56" fmla="*/ 131 w 131"/>
                <a:gd name="T57" fmla="*/ 65 h 131"/>
                <a:gd name="T58" fmla="*/ 65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5"/>
                  </a:moveTo>
                  <a:cubicBezTo>
                    <a:pt x="129" y="65"/>
                    <a:pt x="129" y="65"/>
                    <a:pt x="129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82"/>
                    <a:pt x="120" y="98"/>
                    <a:pt x="109" y="109"/>
                  </a:cubicBezTo>
                  <a:cubicBezTo>
                    <a:pt x="97" y="120"/>
                    <a:pt x="82" y="127"/>
                    <a:pt x="65" y="127"/>
                  </a:cubicBezTo>
                  <a:cubicBezTo>
                    <a:pt x="48" y="127"/>
                    <a:pt x="33" y="120"/>
                    <a:pt x="21" y="109"/>
                  </a:cubicBezTo>
                  <a:cubicBezTo>
                    <a:pt x="13" y="101"/>
                    <a:pt x="7" y="90"/>
                    <a:pt x="5" y="79"/>
                  </a:cubicBezTo>
                  <a:cubicBezTo>
                    <a:pt x="4" y="79"/>
                    <a:pt x="2" y="80"/>
                    <a:pt x="1" y="80"/>
                  </a:cubicBezTo>
                  <a:cubicBezTo>
                    <a:pt x="8" y="109"/>
                    <a:pt x="34" y="131"/>
                    <a:pt x="65" y="131"/>
                  </a:cubicBezTo>
                  <a:cubicBezTo>
                    <a:pt x="101" y="131"/>
                    <a:pt x="131" y="102"/>
                    <a:pt x="131" y="65"/>
                  </a:cubicBezTo>
                  <a:moveTo>
                    <a:pt x="27" y="11"/>
                  </a:moveTo>
                  <a:cubicBezTo>
                    <a:pt x="12" y="22"/>
                    <a:pt x="2" y="39"/>
                    <a:pt x="0" y="59"/>
                  </a:cubicBezTo>
                  <a:cubicBezTo>
                    <a:pt x="1" y="58"/>
                    <a:pt x="3" y="57"/>
                    <a:pt x="4" y="56"/>
                  </a:cubicBezTo>
                  <a:cubicBezTo>
                    <a:pt x="6" y="43"/>
                    <a:pt x="12" y="31"/>
                    <a:pt x="21" y="22"/>
                  </a:cubicBezTo>
                  <a:cubicBezTo>
                    <a:pt x="23" y="20"/>
                    <a:pt x="25" y="18"/>
                    <a:pt x="27" y="17"/>
                  </a:cubicBezTo>
                  <a:cubicBezTo>
                    <a:pt x="27" y="15"/>
                    <a:pt x="27" y="13"/>
                    <a:pt x="2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1"/>
                  </a:cubicBezTo>
                  <a:moveTo>
                    <a:pt x="65" y="0"/>
                  </a:moveTo>
                  <a:cubicBezTo>
                    <a:pt x="59" y="0"/>
                    <a:pt x="52" y="1"/>
                    <a:pt x="47" y="2"/>
                  </a:cubicBezTo>
                  <a:cubicBezTo>
                    <a:pt x="47" y="4"/>
                    <a:pt x="47" y="5"/>
                    <a:pt x="47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7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 noEditPoints="1"/>
            </p:cNvSpPr>
            <p:nvPr/>
          </p:nvSpPr>
          <p:spPr bwMode="auto">
            <a:xfrm>
              <a:off x="928688" y="2146301"/>
              <a:ext cx="44450" cy="73025"/>
            </a:xfrm>
            <a:custGeom>
              <a:avLst/>
              <a:gdLst>
                <a:gd name="T0" fmla="*/ 5 w 48"/>
                <a:gd name="T1" fmla="*/ 54 h 78"/>
                <a:gd name="T2" fmla="*/ 1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7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5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4" y="55"/>
                    <a:pt x="2" y="56"/>
                    <a:pt x="1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8"/>
                    <a:pt x="5" y="77"/>
                    <a:pt x="6" y="77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5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5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4" y="6"/>
                    <a:pt x="48" y="4"/>
                  </a:cubicBezTo>
                  <a:cubicBezTo>
                    <a:pt x="48" y="3"/>
                    <a:pt x="48" y="2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2763838" y="2211389"/>
              <a:ext cx="123825" cy="123825"/>
            </a:xfrm>
            <a:custGeom>
              <a:avLst/>
              <a:gdLst>
                <a:gd name="T0" fmla="*/ 131 w 131"/>
                <a:gd name="T1" fmla="*/ 66 h 132"/>
                <a:gd name="T2" fmla="*/ 129 w 131"/>
                <a:gd name="T3" fmla="*/ 66 h 132"/>
                <a:gd name="T4" fmla="*/ 127 w 131"/>
                <a:gd name="T5" fmla="*/ 66 h 132"/>
                <a:gd name="T6" fmla="*/ 109 w 131"/>
                <a:gd name="T7" fmla="*/ 110 h 132"/>
                <a:gd name="T8" fmla="*/ 66 w 131"/>
                <a:gd name="T9" fmla="*/ 128 h 132"/>
                <a:gd name="T10" fmla="*/ 22 w 131"/>
                <a:gd name="T11" fmla="*/ 110 h 132"/>
                <a:gd name="T12" fmla="*/ 6 w 131"/>
                <a:gd name="T13" fmla="*/ 79 h 132"/>
                <a:gd name="T14" fmla="*/ 2 w 131"/>
                <a:gd name="T15" fmla="*/ 81 h 132"/>
                <a:gd name="T16" fmla="*/ 66 w 131"/>
                <a:gd name="T17" fmla="*/ 132 h 132"/>
                <a:gd name="T18" fmla="*/ 131 w 131"/>
                <a:gd name="T19" fmla="*/ 66 h 132"/>
                <a:gd name="T20" fmla="*/ 28 w 131"/>
                <a:gd name="T21" fmla="*/ 12 h 132"/>
                <a:gd name="T22" fmla="*/ 0 w 131"/>
                <a:gd name="T23" fmla="*/ 60 h 132"/>
                <a:gd name="T24" fmla="*/ 5 w 131"/>
                <a:gd name="T25" fmla="*/ 57 h 132"/>
                <a:gd name="T26" fmla="*/ 22 w 131"/>
                <a:gd name="T27" fmla="*/ 22 h 132"/>
                <a:gd name="T28" fmla="*/ 28 w 131"/>
                <a:gd name="T29" fmla="*/ 17 h 132"/>
                <a:gd name="T30" fmla="*/ 28 w 131"/>
                <a:gd name="T31" fmla="*/ 13 h 132"/>
                <a:gd name="T32" fmla="*/ 35 w 131"/>
                <a:gd name="T33" fmla="*/ 13 h 132"/>
                <a:gd name="T34" fmla="*/ 35 w 131"/>
                <a:gd name="T35" fmla="*/ 13 h 132"/>
                <a:gd name="T36" fmla="*/ 28 w 131"/>
                <a:gd name="T37" fmla="*/ 13 h 132"/>
                <a:gd name="T38" fmla="*/ 28 w 131"/>
                <a:gd name="T39" fmla="*/ 12 h 132"/>
                <a:gd name="T40" fmla="*/ 66 w 131"/>
                <a:gd name="T41" fmla="*/ 0 h 132"/>
                <a:gd name="T42" fmla="*/ 48 w 131"/>
                <a:gd name="T43" fmla="*/ 3 h 132"/>
                <a:gd name="T44" fmla="*/ 48 w 131"/>
                <a:gd name="T45" fmla="*/ 7 h 132"/>
                <a:gd name="T46" fmla="*/ 66 w 131"/>
                <a:gd name="T47" fmla="*/ 4 h 132"/>
                <a:gd name="T48" fmla="*/ 109 w 131"/>
                <a:gd name="T49" fmla="*/ 22 h 132"/>
                <a:gd name="T50" fmla="*/ 127 w 131"/>
                <a:gd name="T51" fmla="*/ 66 h 132"/>
                <a:gd name="T52" fmla="*/ 129 w 131"/>
                <a:gd name="T53" fmla="*/ 66 h 132"/>
                <a:gd name="T54" fmla="*/ 131 w 131"/>
                <a:gd name="T55" fmla="*/ 66 h 132"/>
                <a:gd name="T56" fmla="*/ 131 w 131"/>
                <a:gd name="T57" fmla="*/ 66 h 132"/>
                <a:gd name="T58" fmla="*/ 66 w 131"/>
                <a:gd name="T5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2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10"/>
                  </a:cubicBezTo>
                  <a:cubicBezTo>
                    <a:pt x="98" y="121"/>
                    <a:pt x="83" y="128"/>
                    <a:pt x="66" y="128"/>
                  </a:cubicBezTo>
                  <a:cubicBezTo>
                    <a:pt x="49" y="128"/>
                    <a:pt x="33" y="121"/>
                    <a:pt x="22" y="110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0"/>
                    <a:pt x="2" y="81"/>
                  </a:cubicBezTo>
                  <a:cubicBezTo>
                    <a:pt x="9" y="110"/>
                    <a:pt x="35" y="132"/>
                    <a:pt x="66" y="132"/>
                  </a:cubicBezTo>
                  <a:cubicBezTo>
                    <a:pt x="102" y="132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60"/>
                  </a:cubicBezTo>
                  <a:cubicBezTo>
                    <a:pt x="2" y="59"/>
                    <a:pt x="3" y="58"/>
                    <a:pt x="5" y="57"/>
                  </a:cubicBezTo>
                  <a:cubicBezTo>
                    <a:pt x="7" y="43"/>
                    <a:pt x="13" y="31"/>
                    <a:pt x="22" y="22"/>
                  </a:cubicBezTo>
                  <a:cubicBezTo>
                    <a:pt x="24" y="21"/>
                    <a:pt x="26" y="19"/>
                    <a:pt x="28" y="17"/>
                  </a:cubicBezTo>
                  <a:cubicBezTo>
                    <a:pt x="28" y="16"/>
                    <a:pt x="28" y="14"/>
                    <a:pt x="28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6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4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/>
            <p:cNvSpPr>
              <a:spLocks noEditPoints="1"/>
            </p:cNvSpPr>
            <p:nvPr/>
          </p:nvSpPr>
          <p:spPr bwMode="auto">
            <a:xfrm>
              <a:off x="2763838" y="2214564"/>
              <a:ext cx="46038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4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7"/>
                    <a:pt x="4" y="77"/>
                    <a:pt x="6" y="76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 noEditPoints="1"/>
            </p:cNvSpPr>
            <p:nvPr/>
          </p:nvSpPr>
          <p:spPr bwMode="auto">
            <a:xfrm>
              <a:off x="2717801" y="1322389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9 h 77"/>
                <a:gd name="T12" fmla="*/ 3 w 78"/>
                <a:gd name="T13" fmla="*/ 39 h 77"/>
                <a:gd name="T14" fmla="*/ 3 w 78"/>
                <a:gd name="T15" fmla="*/ 3 h 77"/>
                <a:gd name="T16" fmla="*/ 17 w 78"/>
                <a:gd name="T17" fmla="*/ 3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3 h 77"/>
                <a:gd name="T26" fmla="*/ 75 w 78"/>
                <a:gd name="T27" fmla="*/ 3 h 77"/>
                <a:gd name="T28" fmla="*/ 75 w 78"/>
                <a:gd name="T29" fmla="*/ 75 h 77"/>
                <a:gd name="T30" fmla="*/ 3 w 78"/>
                <a:gd name="T31" fmla="*/ 75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7" y="3"/>
                  </a:lnTo>
                  <a:lnTo>
                    <a:pt x="17" y="0"/>
                  </a:lnTo>
                  <a:close/>
                  <a:moveTo>
                    <a:pt x="78" y="0"/>
                  </a:moveTo>
                  <a:lnTo>
                    <a:pt x="29" y="0"/>
                  </a:lnTo>
                  <a:lnTo>
                    <a:pt x="29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2717801" y="1322389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9 h 77"/>
                <a:gd name="T12" fmla="*/ 3 w 78"/>
                <a:gd name="T13" fmla="*/ 39 h 77"/>
                <a:gd name="T14" fmla="*/ 3 w 78"/>
                <a:gd name="T15" fmla="*/ 3 h 77"/>
                <a:gd name="T16" fmla="*/ 17 w 78"/>
                <a:gd name="T17" fmla="*/ 3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3 h 77"/>
                <a:gd name="T26" fmla="*/ 75 w 78"/>
                <a:gd name="T27" fmla="*/ 3 h 77"/>
                <a:gd name="T28" fmla="*/ 75 w 78"/>
                <a:gd name="T29" fmla="*/ 75 h 77"/>
                <a:gd name="T30" fmla="*/ 3 w 78"/>
                <a:gd name="T31" fmla="*/ 75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7" y="3"/>
                  </a:lnTo>
                  <a:lnTo>
                    <a:pt x="17" y="0"/>
                  </a:lnTo>
                  <a:moveTo>
                    <a:pt x="78" y="0"/>
                  </a:moveTo>
                  <a:lnTo>
                    <a:pt x="29" y="0"/>
                  </a:lnTo>
                  <a:lnTo>
                    <a:pt x="29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 noEditPoints="1"/>
            </p:cNvSpPr>
            <p:nvPr/>
          </p:nvSpPr>
          <p:spPr bwMode="auto">
            <a:xfrm>
              <a:off x="2717801" y="1322389"/>
              <a:ext cx="46038" cy="79375"/>
            </a:xfrm>
            <a:custGeom>
              <a:avLst/>
              <a:gdLst>
                <a:gd name="T0" fmla="*/ 3 w 29"/>
                <a:gd name="T1" fmla="*/ 39 h 50"/>
                <a:gd name="T2" fmla="*/ 0 w 29"/>
                <a:gd name="T3" fmla="*/ 39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9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3 h 50"/>
                <a:gd name="T16" fmla="*/ 29 w 29"/>
                <a:gd name="T17" fmla="*/ 3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close/>
                  <a:moveTo>
                    <a:pt x="29" y="0"/>
                  </a:moveTo>
                  <a:lnTo>
                    <a:pt x="17" y="0"/>
                  </a:lnTo>
                  <a:lnTo>
                    <a:pt x="17" y="3"/>
                  </a:lnTo>
                  <a:lnTo>
                    <a:pt x="29" y="3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 noEditPoints="1"/>
            </p:cNvSpPr>
            <p:nvPr/>
          </p:nvSpPr>
          <p:spPr bwMode="auto">
            <a:xfrm>
              <a:off x="2717801" y="1322389"/>
              <a:ext cx="46038" cy="79375"/>
            </a:xfrm>
            <a:custGeom>
              <a:avLst/>
              <a:gdLst>
                <a:gd name="T0" fmla="*/ 3 w 29"/>
                <a:gd name="T1" fmla="*/ 39 h 50"/>
                <a:gd name="T2" fmla="*/ 0 w 29"/>
                <a:gd name="T3" fmla="*/ 39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9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3 h 50"/>
                <a:gd name="T16" fmla="*/ 29 w 29"/>
                <a:gd name="T17" fmla="*/ 3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moveTo>
                    <a:pt x="29" y="0"/>
                  </a:moveTo>
                  <a:lnTo>
                    <a:pt x="17" y="0"/>
                  </a:lnTo>
                  <a:lnTo>
                    <a:pt x="17" y="3"/>
                  </a:lnTo>
                  <a:lnTo>
                    <a:pt x="29" y="3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1379538" y="1381126"/>
              <a:ext cx="122238" cy="123825"/>
            </a:xfrm>
            <a:custGeom>
              <a:avLst/>
              <a:gdLst>
                <a:gd name="T0" fmla="*/ 16 w 77"/>
                <a:gd name="T1" fmla="*/ 0 h 78"/>
                <a:gd name="T2" fmla="*/ 0 w 77"/>
                <a:gd name="T3" fmla="*/ 0 h 78"/>
                <a:gd name="T4" fmla="*/ 0 w 77"/>
                <a:gd name="T5" fmla="*/ 2 h 78"/>
                <a:gd name="T6" fmla="*/ 1 w 77"/>
                <a:gd name="T7" fmla="*/ 2 h 78"/>
                <a:gd name="T8" fmla="*/ 0 w 77"/>
                <a:gd name="T9" fmla="*/ 2 h 78"/>
                <a:gd name="T10" fmla="*/ 0 w 77"/>
                <a:gd name="T11" fmla="*/ 39 h 78"/>
                <a:gd name="T12" fmla="*/ 3 w 77"/>
                <a:gd name="T13" fmla="*/ 39 h 78"/>
                <a:gd name="T14" fmla="*/ 3 w 77"/>
                <a:gd name="T15" fmla="*/ 3 h 78"/>
                <a:gd name="T16" fmla="*/ 16 w 77"/>
                <a:gd name="T17" fmla="*/ 3 h 78"/>
                <a:gd name="T18" fmla="*/ 16 w 77"/>
                <a:gd name="T19" fmla="*/ 0 h 78"/>
                <a:gd name="T20" fmla="*/ 77 w 77"/>
                <a:gd name="T21" fmla="*/ 0 h 78"/>
                <a:gd name="T22" fmla="*/ 28 w 77"/>
                <a:gd name="T23" fmla="*/ 0 h 78"/>
                <a:gd name="T24" fmla="*/ 28 w 77"/>
                <a:gd name="T25" fmla="*/ 3 h 78"/>
                <a:gd name="T26" fmla="*/ 75 w 77"/>
                <a:gd name="T27" fmla="*/ 3 h 78"/>
                <a:gd name="T28" fmla="*/ 75 w 77"/>
                <a:gd name="T29" fmla="*/ 75 h 78"/>
                <a:gd name="T30" fmla="*/ 3 w 77"/>
                <a:gd name="T31" fmla="*/ 75 h 78"/>
                <a:gd name="T32" fmla="*/ 3 w 77"/>
                <a:gd name="T33" fmla="*/ 50 h 78"/>
                <a:gd name="T34" fmla="*/ 0 w 77"/>
                <a:gd name="T35" fmla="*/ 50 h 78"/>
                <a:gd name="T36" fmla="*/ 0 w 77"/>
                <a:gd name="T37" fmla="*/ 78 h 78"/>
                <a:gd name="T38" fmla="*/ 77 w 77"/>
                <a:gd name="T39" fmla="*/ 78 h 78"/>
                <a:gd name="T40" fmla="*/ 77 w 77"/>
                <a:gd name="T4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8">
                  <a:moveTo>
                    <a:pt x="16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8"/>
                  </a:lnTo>
                  <a:lnTo>
                    <a:pt x="77" y="78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 noEditPoints="1"/>
            </p:cNvSpPr>
            <p:nvPr/>
          </p:nvSpPr>
          <p:spPr bwMode="auto">
            <a:xfrm>
              <a:off x="1379538" y="1381126"/>
              <a:ext cx="122238" cy="123825"/>
            </a:xfrm>
            <a:custGeom>
              <a:avLst/>
              <a:gdLst>
                <a:gd name="T0" fmla="*/ 16 w 77"/>
                <a:gd name="T1" fmla="*/ 0 h 78"/>
                <a:gd name="T2" fmla="*/ 0 w 77"/>
                <a:gd name="T3" fmla="*/ 0 h 78"/>
                <a:gd name="T4" fmla="*/ 0 w 77"/>
                <a:gd name="T5" fmla="*/ 2 h 78"/>
                <a:gd name="T6" fmla="*/ 1 w 77"/>
                <a:gd name="T7" fmla="*/ 2 h 78"/>
                <a:gd name="T8" fmla="*/ 0 w 77"/>
                <a:gd name="T9" fmla="*/ 2 h 78"/>
                <a:gd name="T10" fmla="*/ 0 w 77"/>
                <a:gd name="T11" fmla="*/ 39 h 78"/>
                <a:gd name="T12" fmla="*/ 3 w 77"/>
                <a:gd name="T13" fmla="*/ 39 h 78"/>
                <a:gd name="T14" fmla="*/ 3 w 77"/>
                <a:gd name="T15" fmla="*/ 3 h 78"/>
                <a:gd name="T16" fmla="*/ 16 w 77"/>
                <a:gd name="T17" fmla="*/ 3 h 78"/>
                <a:gd name="T18" fmla="*/ 16 w 77"/>
                <a:gd name="T19" fmla="*/ 0 h 78"/>
                <a:gd name="T20" fmla="*/ 77 w 77"/>
                <a:gd name="T21" fmla="*/ 0 h 78"/>
                <a:gd name="T22" fmla="*/ 28 w 77"/>
                <a:gd name="T23" fmla="*/ 0 h 78"/>
                <a:gd name="T24" fmla="*/ 28 w 77"/>
                <a:gd name="T25" fmla="*/ 3 h 78"/>
                <a:gd name="T26" fmla="*/ 75 w 77"/>
                <a:gd name="T27" fmla="*/ 3 h 78"/>
                <a:gd name="T28" fmla="*/ 75 w 77"/>
                <a:gd name="T29" fmla="*/ 75 h 78"/>
                <a:gd name="T30" fmla="*/ 3 w 77"/>
                <a:gd name="T31" fmla="*/ 75 h 78"/>
                <a:gd name="T32" fmla="*/ 3 w 77"/>
                <a:gd name="T33" fmla="*/ 50 h 78"/>
                <a:gd name="T34" fmla="*/ 0 w 77"/>
                <a:gd name="T35" fmla="*/ 50 h 78"/>
                <a:gd name="T36" fmla="*/ 0 w 77"/>
                <a:gd name="T37" fmla="*/ 78 h 78"/>
                <a:gd name="T38" fmla="*/ 77 w 77"/>
                <a:gd name="T39" fmla="*/ 78 h 78"/>
                <a:gd name="T40" fmla="*/ 77 w 77"/>
                <a:gd name="T4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8">
                  <a:moveTo>
                    <a:pt x="16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6" y="3"/>
                  </a:lnTo>
                  <a:lnTo>
                    <a:pt x="16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8"/>
                  </a:lnTo>
                  <a:lnTo>
                    <a:pt x="77" y="78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 noEditPoints="1"/>
            </p:cNvSpPr>
            <p:nvPr/>
          </p:nvSpPr>
          <p:spPr bwMode="auto">
            <a:xfrm>
              <a:off x="1379538" y="1381126"/>
              <a:ext cx="44450" cy="79375"/>
            </a:xfrm>
            <a:custGeom>
              <a:avLst/>
              <a:gdLst>
                <a:gd name="T0" fmla="*/ 3 w 28"/>
                <a:gd name="T1" fmla="*/ 39 h 50"/>
                <a:gd name="T2" fmla="*/ 0 w 28"/>
                <a:gd name="T3" fmla="*/ 39 h 50"/>
                <a:gd name="T4" fmla="*/ 0 w 28"/>
                <a:gd name="T5" fmla="*/ 50 h 50"/>
                <a:gd name="T6" fmla="*/ 3 w 28"/>
                <a:gd name="T7" fmla="*/ 50 h 50"/>
                <a:gd name="T8" fmla="*/ 3 w 28"/>
                <a:gd name="T9" fmla="*/ 39 h 50"/>
                <a:gd name="T10" fmla="*/ 28 w 28"/>
                <a:gd name="T11" fmla="*/ 0 h 50"/>
                <a:gd name="T12" fmla="*/ 16 w 28"/>
                <a:gd name="T13" fmla="*/ 0 h 50"/>
                <a:gd name="T14" fmla="*/ 16 w 28"/>
                <a:gd name="T15" fmla="*/ 3 h 50"/>
                <a:gd name="T16" fmla="*/ 28 w 28"/>
                <a:gd name="T17" fmla="*/ 3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close/>
                  <a:moveTo>
                    <a:pt x="28" y="0"/>
                  </a:moveTo>
                  <a:lnTo>
                    <a:pt x="16" y="0"/>
                  </a:lnTo>
                  <a:lnTo>
                    <a:pt x="16" y="3"/>
                  </a:lnTo>
                  <a:lnTo>
                    <a:pt x="28" y="3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1379538" y="1381126"/>
              <a:ext cx="44450" cy="79375"/>
            </a:xfrm>
            <a:custGeom>
              <a:avLst/>
              <a:gdLst>
                <a:gd name="T0" fmla="*/ 3 w 28"/>
                <a:gd name="T1" fmla="*/ 39 h 50"/>
                <a:gd name="T2" fmla="*/ 0 w 28"/>
                <a:gd name="T3" fmla="*/ 39 h 50"/>
                <a:gd name="T4" fmla="*/ 0 w 28"/>
                <a:gd name="T5" fmla="*/ 50 h 50"/>
                <a:gd name="T6" fmla="*/ 3 w 28"/>
                <a:gd name="T7" fmla="*/ 50 h 50"/>
                <a:gd name="T8" fmla="*/ 3 w 28"/>
                <a:gd name="T9" fmla="*/ 39 h 50"/>
                <a:gd name="T10" fmla="*/ 28 w 28"/>
                <a:gd name="T11" fmla="*/ 0 h 50"/>
                <a:gd name="T12" fmla="*/ 16 w 28"/>
                <a:gd name="T13" fmla="*/ 0 h 50"/>
                <a:gd name="T14" fmla="*/ 16 w 28"/>
                <a:gd name="T15" fmla="*/ 3 h 50"/>
                <a:gd name="T16" fmla="*/ 28 w 28"/>
                <a:gd name="T17" fmla="*/ 3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moveTo>
                    <a:pt x="28" y="0"/>
                  </a:moveTo>
                  <a:lnTo>
                    <a:pt x="16" y="0"/>
                  </a:lnTo>
                  <a:lnTo>
                    <a:pt x="16" y="3"/>
                  </a:lnTo>
                  <a:lnTo>
                    <a:pt x="28" y="3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>
              <a:off x="1373188" y="2138364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1"/>
            <p:cNvSpPr>
              <a:spLocks noEditPoints="1"/>
            </p:cNvSpPr>
            <p:nvPr/>
          </p:nvSpPr>
          <p:spPr bwMode="auto">
            <a:xfrm>
              <a:off x="1373188" y="2138364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1373188" y="2138364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close/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 noEditPoints="1"/>
            </p:cNvSpPr>
            <p:nvPr/>
          </p:nvSpPr>
          <p:spPr bwMode="auto">
            <a:xfrm>
              <a:off x="1373188" y="2138364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 noEditPoints="1"/>
            </p:cNvSpPr>
            <p:nvPr/>
          </p:nvSpPr>
          <p:spPr bwMode="auto">
            <a:xfrm>
              <a:off x="2717801" y="2711451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8 h 77"/>
                <a:gd name="T12" fmla="*/ 3 w 78"/>
                <a:gd name="T13" fmla="*/ 38 h 77"/>
                <a:gd name="T14" fmla="*/ 3 w 78"/>
                <a:gd name="T15" fmla="*/ 2 h 77"/>
                <a:gd name="T16" fmla="*/ 17 w 78"/>
                <a:gd name="T17" fmla="*/ 2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2 h 77"/>
                <a:gd name="T26" fmla="*/ 75 w 78"/>
                <a:gd name="T27" fmla="*/ 2 h 77"/>
                <a:gd name="T28" fmla="*/ 75 w 78"/>
                <a:gd name="T29" fmla="*/ 74 h 77"/>
                <a:gd name="T30" fmla="*/ 3 w 78"/>
                <a:gd name="T31" fmla="*/ 74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3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8" y="0"/>
                  </a:moveTo>
                  <a:lnTo>
                    <a:pt x="29" y="0"/>
                  </a:lnTo>
                  <a:lnTo>
                    <a:pt x="29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3" y="74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 noEditPoints="1"/>
            </p:cNvSpPr>
            <p:nvPr/>
          </p:nvSpPr>
          <p:spPr bwMode="auto">
            <a:xfrm>
              <a:off x="2717801" y="2711451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8 h 77"/>
                <a:gd name="T12" fmla="*/ 3 w 78"/>
                <a:gd name="T13" fmla="*/ 38 h 77"/>
                <a:gd name="T14" fmla="*/ 3 w 78"/>
                <a:gd name="T15" fmla="*/ 2 h 77"/>
                <a:gd name="T16" fmla="*/ 17 w 78"/>
                <a:gd name="T17" fmla="*/ 2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2 h 77"/>
                <a:gd name="T26" fmla="*/ 75 w 78"/>
                <a:gd name="T27" fmla="*/ 2 h 77"/>
                <a:gd name="T28" fmla="*/ 75 w 78"/>
                <a:gd name="T29" fmla="*/ 74 h 77"/>
                <a:gd name="T30" fmla="*/ 3 w 78"/>
                <a:gd name="T31" fmla="*/ 74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3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8" y="0"/>
                  </a:moveTo>
                  <a:lnTo>
                    <a:pt x="29" y="0"/>
                  </a:lnTo>
                  <a:lnTo>
                    <a:pt x="29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3" y="74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6"/>
            <p:cNvSpPr>
              <a:spLocks noEditPoints="1"/>
            </p:cNvSpPr>
            <p:nvPr/>
          </p:nvSpPr>
          <p:spPr bwMode="auto">
            <a:xfrm>
              <a:off x="2717801" y="2711451"/>
              <a:ext cx="46038" cy="79375"/>
            </a:xfrm>
            <a:custGeom>
              <a:avLst/>
              <a:gdLst>
                <a:gd name="T0" fmla="*/ 3 w 29"/>
                <a:gd name="T1" fmla="*/ 38 h 50"/>
                <a:gd name="T2" fmla="*/ 0 w 29"/>
                <a:gd name="T3" fmla="*/ 38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8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2 h 50"/>
                <a:gd name="T16" fmla="*/ 29 w 29"/>
                <a:gd name="T17" fmla="*/ 2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8"/>
                  </a:lnTo>
                  <a:close/>
                  <a:moveTo>
                    <a:pt x="29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9" y="2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2717801" y="2711451"/>
              <a:ext cx="46038" cy="79375"/>
            </a:xfrm>
            <a:custGeom>
              <a:avLst/>
              <a:gdLst>
                <a:gd name="T0" fmla="*/ 3 w 29"/>
                <a:gd name="T1" fmla="*/ 38 h 50"/>
                <a:gd name="T2" fmla="*/ 0 w 29"/>
                <a:gd name="T3" fmla="*/ 38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8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2 h 50"/>
                <a:gd name="T16" fmla="*/ 29 w 29"/>
                <a:gd name="T17" fmla="*/ 2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8"/>
                  </a:lnTo>
                  <a:moveTo>
                    <a:pt x="29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9" y="2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8"/>
            <p:cNvSpPr>
              <a:spLocks noEditPoints="1"/>
            </p:cNvSpPr>
            <p:nvPr/>
          </p:nvSpPr>
          <p:spPr bwMode="auto">
            <a:xfrm>
              <a:off x="2227263" y="819151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9"/>
            <p:cNvSpPr>
              <a:spLocks noEditPoints="1"/>
            </p:cNvSpPr>
            <p:nvPr/>
          </p:nvSpPr>
          <p:spPr bwMode="auto">
            <a:xfrm>
              <a:off x="2227263" y="819151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 noEditPoints="1"/>
            </p:cNvSpPr>
            <p:nvPr/>
          </p:nvSpPr>
          <p:spPr bwMode="auto">
            <a:xfrm>
              <a:off x="2227263" y="819151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close/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 noEditPoints="1"/>
            </p:cNvSpPr>
            <p:nvPr/>
          </p:nvSpPr>
          <p:spPr bwMode="auto">
            <a:xfrm>
              <a:off x="2227263" y="819151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005013" y="19764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7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7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9" y="11"/>
                  </a:cubicBezTo>
                  <a:cubicBezTo>
                    <a:pt x="26" y="18"/>
                    <a:pt x="30" y="28"/>
                    <a:pt x="35" y="37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6"/>
                    <a:pt x="34" y="25"/>
                    <a:pt x="28" y="17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112963" y="1976439"/>
              <a:ext cx="55563" cy="49213"/>
            </a:xfrm>
            <a:custGeom>
              <a:avLst/>
              <a:gdLst>
                <a:gd name="T0" fmla="*/ 0 w 59"/>
                <a:gd name="T1" fmla="*/ 0 h 53"/>
                <a:gd name="T2" fmla="*/ 0 w 59"/>
                <a:gd name="T3" fmla="*/ 0 h 53"/>
                <a:gd name="T4" fmla="*/ 0 w 59"/>
                <a:gd name="T5" fmla="*/ 4 h 53"/>
                <a:gd name="T6" fmla="*/ 0 w 59"/>
                <a:gd name="T7" fmla="*/ 4 h 53"/>
                <a:gd name="T8" fmla="*/ 19 w 59"/>
                <a:gd name="T9" fmla="*/ 11 h 53"/>
                <a:gd name="T10" fmla="*/ 36 w 59"/>
                <a:gd name="T11" fmla="*/ 37 h 53"/>
                <a:gd name="T12" fmla="*/ 45 w 59"/>
                <a:gd name="T13" fmla="*/ 48 h 53"/>
                <a:gd name="T14" fmla="*/ 58 w 59"/>
                <a:gd name="T15" fmla="*/ 53 h 53"/>
                <a:gd name="T16" fmla="*/ 59 w 59"/>
                <a:gd name="T17" fmla="*/ 53 h 53"/>
                <a:gd name="T18" fmla="*/ 59 w 59"/>
                <a:gd name="T19" fmla="*/ 49 h 53"/>
                <a:gd name="T20" fmla="*/ 44 w 59"/>
                <a:gd name="T21" fmla="*/ 42 h 53"/>
                <a:gd name="T22" fmla="*/ 29 w 59"/>
                <a:gd name="T23" fmla="*/ 17 h 53"/>
                <a:gd name="T24" fmla="*/ 18 w 59"/>
                <a:gd name="T25" fmla="*/ 5 h 53"/>
                <a:gd name="T26" fmla="*/ 0 w 59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8"/>
                    <a:pt x="30" y="28"/>
                    <a:pt x="36" y="37"/>
                  </a:cubicBezTo>
                  <a:cubicBezTo>
                    <a:pt x="38" y="41"/>
                    <a:pt x="41" y="45"/>
                    <a:pt x="45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9" y="53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9" y="36"/>
                    <a:pt x="35" y="25"/>
                    <a:pt x="29" y="17"/>
                  </a:cubicBezTo>
                  <a:cubicBezTo>
                    <a:pt x="26" y="12"/>
                    <a:pt x="22" y="8"/>
                    <a:pt x="18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2058988" y="19764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5 h 53"/>
                <a:gd name="T6" fmla="*/ 12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8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6"/>
                    <a:pt x="25" y="26"/>
                    <a:pt x="20" y="35"/>
                  </a:cubicBezTo>
                  <a:cubicBezTo>
                    <a:pt x="17" y="39"/>
                    <a:pt x="15" y="43"/>
                    <a:pt x="12" y="45"/>
                  </a:cubicBezTo>
                  <a:cubicBezTo>
                    <a:pt x="8" y="48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50"/>
                    <a:pt x="18" y="45"/>
                  </a:cubicBezTo>
                  <a:cubicBezTo>
                    <a:pt x="24" y="37"/>
                    <a:pt x="28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168526" y="19764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0 h 53"/>
                <a:gd name="T24" fmla="*/ 58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8" y="0"/>
                    <a:pt x="41" y="3"/>
                    <a:pt x="36" y="8"/>
                  </a:cubicBezTo>
                  <a:cubicBezTo>
                    <a:pt x="28" y="16"/>
                    <a:pt x="24" y="26"/>
                    <a:pt x="19" y="35"/>
                  </a:cubicBezTo>
                  <a:cubicBezTo>
                    <a:pt x="17" y="39"/>
                    <a:pt x="14" y="43"/>
                    <a:pt x="11" y="45"/>
                  </a:cubicBezTo>
                  <a:cubicBezTo>
                    <a:pt x="8" y="48"/>
                    <a:pt x="4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1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314576" y="2828926"/>
              <a:ext cx="55563" cy="50800"/>
            </a:xfrm>
            <a:custGeom>
              <a:avLst/>
              <a:gdLst>
                <a:gd name="T0" fmla="*/ 0 w 59"/>
                <a:gd name="T1" fmla="*/ 0 h 53"/>
                <a:gd name="T2" fmla="*/ 0 w 59"/>
                <a:gd name="T3" fmla="*/ 0 h 53"/>
                <a:gd name="T4" fmla="*/ 0 w 59"/>
                <a:gd name="T5" fmla="*/ 4 h 53"/>
                <a:gd name="T6" fmla="*/ 19 w 59"/>
                <a:gd name="T7" fmla="*/ 11 h 53"/>
                <a:gd name="T8" fmla="*/ 36 w 59"/>
                <a:gd name="T9" fmla="*/ 37 h 53"/>
                <a:gd name="T10" fmla="*/ 45 w 59"/>
                <a:gd name="T11" fmla="*/ 48 h 53"/>
                <a:gd name="T12" fmla="*/ 58 w 59"/>
                <a:gd name="T13" fmla="*/ 53 h 53"/>
                <a:gd name="T14" fmla="*/ 59 w 59"/>
                <a:gd name="T15" fmla="*/ 53 h 53"/>
                <a:gd name="T16" fmla="*/ 59 w 59"/>
                <a:gd name="T17" fmla="*/ 49 h 53"/>
                <a:gd name="T18" fmla="*/ 44 w 59"/>
                <a:gd name="T19" fmla="*/ 42 h 53"/>
                <a:gd name="T20" fmla="*/ 29 w 59"/>
                <a:gd name="T21" fmla="*/ 16 h 53"/>
                <a:gd name="T22" fmla="*/ 18 w 59"/>
                <a:gd name="T23" fmla="*/ 5 h 53"/>
                <a:gd name="T24" fmla="*/ 0 w 59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8"/>
                    <a:pt x="30" y="28"/>
                    <a:pt x="36" y="37"/>
                  </a:cubicBezTo>
                  <a:cubicBezTo>
                    <a:pt x="38" y="41"/>
                    <a:pt x="41" y="45"/>
                    <a:pt x="45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9" y="53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9" y="36"/>
                    <a:pt x="35" y="25"/>
                    <a:pt x="29" y="16"/>
                  </a:cubicBezTo>
                  <a:cubicBezTo>
                    <a:pt x="26" y="12"/>
                    <a:pt x="22" y="8"/>
                    <a:pt x="18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424113" y="2828926"/>
              <a:ext cx="53975" cy="50800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8 w 58"/>
                <a:gd name="T9" fmla="*/ 11 h 53"/>
                <a:gd name="T10" fmla="*/ 35 w 58"/>
                <a:gd name="T11" fmla="*/ 37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53 h 53"/>
                <a:gd name="T20" fmla="*/ 58 w 58"/>
                <a:gd name="T21" fmla="*/ 49 h 53"/>
                <a:gd name="T22" fmla="*/ 58 w 58"/>
                <a:gd name="T23" fmla="*/ 49 h 53"/>
                <a:gd name="T24" fmla="*/ 44 w 58"/>
                <a:gd name="T25" fmla="*/ 42 h 53"/>
                <a:gd name="T26" fmla="*/ 28 w 58"/>
                <a:gd name="T27" fmla="*/ 16 h 53"/>
                <a:gd name="T28" fmla="*/ 17 w 58"/>
                <a:gd name="T29" fmla="*/ 5 h 53"/>
                <a:gd name="T30" fmla="*/ 0 w 5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8" y="11"/>
                  </a:cubicBezTo>
                  <a:cubicBezTo>
                    <a:pt x="25" y="18"/>
                    <a:pt x="30" y="28"/>
                    <a:pt x="35" y="37"/>
                  </a:cubicBezTo>
                  <a:cubicBezTo>
                    <a:pt x="37" y="41"/>
                    <a:pt x="40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7" y="46"/>
                    <a:pt x="44" y="42"/>
                  </a:cubicBezTo>
                  <a:cubicBezTo>
                    <a:pt x="38" y="36"/>
                    <a:pt x="34" y="25"/>
                    <a:pt x="28" y="16"/>
                  </a:cubicBezTo>
                  <a:cubicBezTo>
                    <a:pt x="25" y="12"/>
                    <a:pt x="21" y="8"/>
                    <a:pt x="17" y="5"/>
                  </a:cubicBezTo>
                  <a:cubicBezTo>
                    <a:pt x="12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370138" y="2828926"/>
              <a:ext cx="53975" cy="50800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8" y="0"/>
                    <a:pt x="41" y="3"/>
                    <a:pt x="36" y="8"/>
                  </a:cubicBezTo>
                  <a:cubicBezTo>
                    <a:pt x="28" y="16"/>
                    <a:pt x="24" y="26"/>
                    <a:pt x="19" y="35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8"/>
                    <a:pt x="4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1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478088" y="2828926"/>
              <a:ext cx="53975" cy="50800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49 h 53"/>
                <a:gd name="T12" fmla="*/ 0 w 58"/>
                <a:gd name="T13" fmla="*/ 53 h 53"/>
                <a:gd name="T14" fmla="*/ 0 w 58"/>
                <a:gd name="T15" fmla="*/ 53 h 53"/>
                <a:gd name="T16" fmla="*/ 17 w 58"/>
                <a:gd name="T17" fmla="*/ 45 h 53"/>
                <a:gd name="T18" fmla="*/ 33 w 58"/>
                <a:gd name="T19" fmla="*/ 19 h 53"/>
                <a:gd name="T20" fmla="*/ 43 w 58"/>
                <a:gd name="T21" fmla="*/ 8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6" y="8"/>
                  </a:cubicBezTo>
                  <a:cubicBezTo>
                    <a:pt x="29" y="16"/>
                    <a:pt x="24" y="26"/>
                    <a:pt x="19" y="35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8"/>
                    <a:pt x="5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2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463801" y="1600201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6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6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9" y="11"/>
                  </a:cubicBezTo>
                  <a:cubicBezTo>
                    <a:pt x="26" y="17"/>
                    <a:pt x="30" y="28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571751" y="1600201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9 w 58"/>
                <a:gd name="T9" fmla="*/ 11 h 53"/>
                <a:gd name="T10" fmla="*/ 35 w 58"/>
                <a:gd name="T11" fmla="*/ 36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53 h 53"/>
                <a:gd name="T20" fmla="*/ 58 w 58"/>
                <a:gd name="T21" fmla="*/ 49 h 53"/>
                <a:gd name="T22" fmla="*/ 58 w 58"/>
                <a:gd name="T23" fmla="*/ 49 h 53"/>
                <a:gd name="T24" fmla="*/ 44 w 58"/>
                <a:gd name="T25" fmla="*/ 42 h 53"/>
                <a:gd name="T26" fmla="*/ 28 w 58"/>
                <a:gd name="T27" fmla="*/ 16 h 53"/>
                <a:gd name="T28" fmla="*/ 17 w 58"/>
                <a:gd name="T29" fmla="*/ 5 h 53"/>
                <a:gd name="T30" fmla="*/ 0 w 5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7"/>
                    <a:pt x="30" y="28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6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517776" y="1600201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4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7" y="45"/>
                  </a:cubicBezTo>
                  <a:cubicBezTo>
                    <a:pt x="24" y="37"/>
                    <a:pt x="28" y="27"/>
                    <a:pt x="33" y="19"/>
                  </a:cubicBezTo>
                  <a:cubicBezTo>
                    <a:pt x="36" y="14"/>
                    <a:pt x="39" y="11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625726" y="1600201"/>
              <a:ext cx="55563" cy="49213"/>
            </a:xfrm>
            <a:custGeom>
              <a:avLst/>
              <a:gdLst>
                <a:gd name="T0" fmla="*/ 58 w 59"/>
                <a:gd name="T1" fmla="*/ 0 h 53"/>
                <a:gd name="T2" fmla="*/ 37 w 59"/>
                <a:gd name="T3" fmla="*/ 8 h 53"/>
                <a:gd name="T4" fmla="*/ 20 w 59"/>
                <a:gd name="T5" fmla="*/ 34 h 53"/>
                <a:gd name="T6" fmla="*/ 12 w 59"/>
                <a:gd name="T7" fmla="*/ 45 h 53"/>
                <a:gd name="T8" fmla="*/ 0 w 59"/>
                <a:gd name="T9" fmla="*/ 49 h 53"/>
                <a:gd name="T10" fmla="*/ 0 w 59"/>
                <a:gd name="T11" fmla="*/ 49 h 53"/>
                <a:gd name="T12" fmla="*/ 0 w 59"/>
                <a:gd name="T13" fmla="*/ 53 h 53"/>
                <a:gd name="T14" fmla="*/ 0 w 59"/>
                <a:gd name="T15" fmla="*/ 53 h 53"/>
                <a:gd name="T16" fmla="*/ 18 w 59"/>
                <a:gd name="T17" fmla="*/ 45 h 53"/>
                <a:gd name="T18" fmla="*/ 34 w 59"/>
                <a:gd name="T19" fmla="*/ 19 h 53"/>
                <a:gd name="T20" fmla="*/ 44 w 59"/>
                <a:gd name="T21" fmla="*/ 8 h 53"/>
                <a:gd name="T22" fmla="*/ 59 w 59"/>
                <a:gd name="T23" fmla="*/ 4 h 53"/>
                <a:gd name="T24" fmla="*/ 59 w 59"/>
                <a:gd name="T25" fmla="*/ 0 h 53"/>
                <a:gd name="T26" fmla="*/ 58 w 59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9"/>
                    <a:pt x="15" y="42"/>
                    <a:pt x="12" y="45"/>
                  </a:cubicBezTo>
                  <a:cubicBezTo>
                    <a:pt x="9" y="47"/>
                    <a:pt x="5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8" y="45"/>
                  </a:cubicBezTo>
                  <a:cubicBezTo>
                    <a:pt x="24" y="37"/>
                    <a:pt x="28" y="27"/>
                    <a:pt x="34" y="19"/>
                  </a:cubicBezTo>
                  <a:cubicBezTo>
                    <a:pt x="36" y="14"/>
                    <a:pt x="40" y="11"/>
                    <a:pt x="44" y="8"/>
                  </a:cubicBezTo>
                  <a:cubicBezTo>
                    <a:pt x="47" y="5"/>
                    <a:pt x="52" y="4"/>
                    <a:pt x="59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950913" y="15446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6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6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6"/>
                    <a:pt x="19" y="11"/>
                  </a:cubicBezTo>
                  <a:cubicBezTo>
                    <a:pt x="26" y="17"/>
                    <a:pt x="30" y="27"/>
                    <a:pt x="35" y="36"/>
                  </a:cubicBezTo>
                  <a:cubicBezTo>
                    <a:pt x="38" y="41"/>
                    <a:pt x="40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7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2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1058863" y="15446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9 w 58"/>
                <a:gd name="T9" fmla="*/ 11 h 53"/>
                <a:gd name="T10" fmla="*/ 35 w 58"/>
                <a:gd name="T11" fmla="*/ 36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49 h 53"/>
                <a:gd name="T20" fmla="*/ 44 w 58"/>
                <a:gd name="T21" fmla="*/ 42 h 53"/>
                <a:gd name="T22" fmla="*/ 28 w 58"/>
                <a:gd name="T23" fmla="*/ 16 h 53"/>
                <a:gd name="T24" fmla="*/ 17 w 58"/>
                <a:gd name="T25" fmla="*/ 5 h 53"/>
                <a:gd name="T26" fmla="*/ 0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6"/>
                    <a:pt x="19" y="11"/>
                  </a:cubicBezTo>
                  <a:cubicBezTo>
                    <a:pt x="26" y="17"/>
                    <a:pt x="30" y="27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1004888" y="15446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19 w 58"/>
                <a:gd name="T5" fmla="*/ 34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4 h 53"/>
                <a:gd name="T16" fmla="*/ 33 w 58"/>
                <a:gd name="T17" fmla="*/ 18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4" y="26"/>
                    <a:pt x="19" y="34"/>
                  </a:cubicBezTo>
                  <a:cubicBezTo>
                    <a:pt x="17" y="38"/>
                    <a:pt x="14" y="42"/>
                    <a:pt x="11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7" y="44"/>
                  </a:cubicBezTo>
                  <a:cubicBezTo>
                    <a:pt x="24" y="37"/>
                    <a:pt x="28" y="27"/>
                    <a:pt x="33" y="18"/>
                  </a:cubicBezTo>
                  <a:cubicBezTo>
                    <a:pt x="36" y="14"/>
                    <a:pt x="39" y="10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1112838" y="15446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4 h 53"/>
                <a:gd name="T6" fmla="*/ 12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0 w 58"/>
                <a:gd name="T15" fmla="*/ 53 h 53"/>
                <a:gd name="T16" fmla="*/ 18 w 58"/>
                <a:gd name="T17" fmla="*/ 44 h 53"/>
                <a:gd name="T18" fmla="*/ 33 w 58"/>
                <a:gd name="T19" fmla="*/ 18 h 53"/>
                <a:gd name="T20" fmla="*/ 43 w 58"/>
                <a:gd name="T21" fmla="*/ 8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8"/>
                    <a:pt x="15" y="42"/>
                    <a:pt x="12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8" y="44"/>
                  </a:cubicBezTo>
                  <a:cubicBezTo>
                    <a:pt x="24" y="37"/>
                    <a:pt x="28" y="27"/>
                    <a:pt x="33" y="18"/>
                  </a:cubicBezTo>
                  <a:cubicBezTo>
                    <a:pt x="36" y="14"/>
                    <a:pt x="39" y="10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020888" y="977901"/>
              <a:ext cx="49213" cy="55563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6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11 w 53"/>
                <a:gd name="T15" fmla="*/ 40 h 59"/>
                <a:gd name="T16" fmla="*/ 36 w 53"/>
                <a:gd name="T17" fmla="*/ 23 h 59"/>
                <a:gd name="T18" fmla="*/ 48 w 53"/>
                <a:gd name="T19" fmla="*/ 14 h 59"/>
                <a:gd name="T20" fmla="*/ 53 w 53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6" y="11"/>
                    <a:pt x="42" y="15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7" y="33"/>
                    <a:pt x="28" y="29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020888" y="869951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0 w 53"/>
                <a:gd name="T13" fmla="*/ 58 h 58"/>
                <a:gd name="T14" fmla="*/ 0 w 53"/>
                <a:gd name="T15" fmla="*/ 58 h 58"/>
                <a:gd name="T16" fmla="*/ 4 w 53"/>
                <a:gd name="T17" fmla="*/ 58 h 58"/>
                <a:gd name="T18" fmla="*/ 4 w 53"/>
                <a:gd name="T19" fmla="*/ 58 h 58"/>
                <a:gd name="T20" fmla="*/ 11 w 53"/>
                <a:gd name="T21" fmla="*/ 40 h 58"/>
                <a:gd name="T22" fmla="*/ 36 w 53"/>
                <a:gd name="T23" fmla="*/ 23 h 58"/>
                <a:gd name="T24" fmla="*/ 48 w 53"/>
                <a:gd name="T25" fmla="*/ 14 h 58"/>
                <a:gd name="T26" fmla="*/ 53 w 5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1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40"/>
                  </a:cubicBezTo>
                  <a:cubicBezTo>
                    <a:pt x="17" y="33"/>
                    <a:pt x="28" y="28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 noEditPoints="1"/>
            </p:cNvSpPr>
            <p:nvPr/>
          </p:nvSpPr>
          <p:spPr bwMode="auto">
            <a:xfrm>
              <a:off x="2020888" y="92392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0 w 53"/>
                <a:gd name="T13" fmla="*/ 0 h 58"/>
                <a:gd name="T14" fmla="*/ 8 w 53"/>
                <a:gd name="T15" fmla="*/ 22 h 58"/>
                <a:gd name="T16" fmla="*/ 34 w 53"/>
                <a:gd name="T17" fmla="*/ 39 h 58"/>
                <a:gd name="T18" fmla="*/ 45 w 53"/>
                <a:gd name="T19" fmla="*/ 47 h 58"/>
                <a:gd name="T20" fmla="*/ 49 w 53"/>
                <a:gd name="T21" fmla="*/ 58 h 58"/>
                <a:gd name="T22" fmla="*/ 53 w 53"/>
                <a:gd name="T23" fmla="*/ 58 h 58"/>
                <a:gd name="T24" fmla="*/ 45 w 53"/>
                <a:gd name="T25" fmla="*/ 41 h 58"/>
                <a:gd name="T26" fmla="*/ 18 w 53"/>
                <a:gd name="T27" fmla="*/ 25 h 58"/>
                <a:gd name="T28" fmla="*/ 8 w 53"/>
                <a:gd name="T29" fmla="*/ 15 h 58"/>
                <a:gd name="T30" fmla="*/ 4 w 53"/>
                <a:gd name="T31" fmla="*/ 0 h 58"/>
                <a:gd name="T32" fmla="*/ 4 w 5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3" y="17"/>
                    <a:pt x="8" y="22"/>
                  </a:cubicBezTo>
                  <a:cubicBezTo>
                    <a:pt x="15" y="30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5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 noEditPoints="1"/>
            </p:cNvSpPr>
            <p:nvPr/>
          </p:nvSpPr>
          <p:spPr bwMode="auto">
            <a:xfrm>
              <a:off x="2020888" y="81597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5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687513" y="1547814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7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11 w 53"/>
                <a:gd name="T15" fmla="*/ 39 h 58"/>
                <a:gd name="T16" fmla="*/ 37 w 53"/>
                <a:gd name="T17" fmla="*/ 23 h 58"/>
                <a:gd name="T18" fmla="*/ 48 w 53"/>
                <a:gd name="T19" fmla="*/ 14 h 58"/>
                <a:gd name="T20" fmla="*/ 53 w 53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7" y="10"/>
                    <a:pt x="42" y="14"/>
                  </a:cubicBezTo>
                  <a:cubicBezTo>
                    <a:pt x="36" y="20"/>
                    <a:pt x="26" y="24"/>
                    <a:pt x="17" y="30"/>
                  </a:cubicBezTo>
                  <a:cubicBezTo>
                    <a:pt x="12" y="33"/>
                    <a:pt x="8" y="36"/>
                    <a:pt x="5" y="41"/>
                  </a:cubicBezTo>
                  <a:cubicBezTo>
                    <a:pt x="2" y="45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39"/>
                  </a:cubicBezTo>
                  <a:cubicBezTo>
                    <a:pt x="18" y="32"/>
                    <a:pt x="28" y="28"/>
                    <a:pt x="37" y="23"/>
                  </a:cubicBezTo>
                  <a:cubicBezTo>
                    <a:pt x="41" y="20"/>
                    <a:pt x="45" y="17"/>
                    <a:pt x="48" y="14"/>
                  </a:cubicBezTo>
                  <a:cubicBezTo>
                    <a:pt x="51" y="10"/>
                    <a:pt x="53" y="5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1687513" y="1438276"/>
              <a:ext cx="49213" cy="53975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7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4 w 53"/>
                <a:gd name="T15" fmla="*/ 59 h 59"/>
                <a:gd name="T16" fmla="*/ 11 w 53"/>
                <a:gd name="T17" fmla="*/ 40 h 59"/>
                <a:gd name="T18" fmla="*/ 37 w 53"/>
                <a:gd name="T19" fmla="*/ 23 h 59"/>
                <a:gd name="T20" fmla="*/ 48 w 53"/>
                <a:gd name="T21" fmla="*/ 14 h 59"/>
                <a:gd name="T22" fmla="*/ 53 w 53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7" y="11"/>
                    <a:pt x="42" y="15"/>
                  </a:cubicBezTo>
                  <a:cubicBezTo>
                    <a:pt x="36" y="20"/>
                    <a:pt x="26" y="24"/>
                    <a:pt x="17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8" y="33"/>
                    <a:pt x="28" y="29"/>
                    <a:pt x="37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4"/>
            <p:cNvSpPr>
              <a:spLocks noEditPoints="1"/>
            </p:cNvSpPr>
            <p:nvPr/>
          </p:nvSpPr>
          <p:spPr bwMode="auto">
            <a:xfrm>
              <a:off x="1687513" y="1492251"/>
              <a:ext cx="49213" cy="55563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5 w 53"/>
                <a:gd name="T15" fmla="*/ 38 h 58"/>
                <a:gd name="T16" fmla="*/ 45 w 53"/>
                <a:gd name="T17" fmla="*/ 46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0 h 58"/>
                <a:gd name="T24" fmla="*/ 19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  <a:gd name="T30" fmla="*/ 4 w 53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4" y="16"/>
                    <a:pt x="8" y="21"/>
                  </a:cubicBezTo>
                  <a:cubicBezTo>
                    <a:pt x="16" y="29"/>
                    <a:pt x="26" y="33"/>
                    <a:pt x="35" y="38"/>
                  </a:cubicBezTo>
                  <a:cubicBezTo>
                    <a:pt x="39" y="41"/>
                    <a:pt x="43" y="43"/>
                    <a:pt x="45" y="46"/>
                  </a:cubicBezTo>
                  <a:cubicBezTo>
                    <a:pt x="48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0"/>
                    <a:pt x="50" y="45"/>
                    <a:pt x="45" y="40"/>
                  </a:cubicBezTo>
                  <a:cubicBezTo>
                    <a:pt x="38" y="34"/>
                    <a:pt x="27" y="30"/>
                    <a:pt x="19" y="25"/>
                  </a:cubicBezTo>
                  <a:cubicBezTo>
                    <a:pt x="15" y="22"/>
                    <a:pt x="11" y="19"/>
                    <a:pt x="8" y="15"/>
                  </a:cubicBezTo>
                  <a:cubicBezTo>
                    <a:pt x="6" y="11"/>
                    <a:pt x="4" y="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5"/>
            <p:cNvSpPr>
              <a:spLocks noEditPoints="1"/>
            </p:cNvSpPr>
            <p:nvPr/>
          </p:nvSpPr>
          <p:spPr bwMode="auto">
            <a:xfrm>
              <a:off x="1687513" y="1384301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2 h 58"/>
                <a:gd name="T14" fmla="*/ 35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1 h 58"/>
                <a:gd name="T24" fmla="*/ 19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4" y="17"/>
                    <a:pt x="8" y="22"/>
                  </a:cubicBezTo>
                  <a:cubicBezTo>
                    <a:pt x="16" y="30"/>
                    <a:pt x="26" y="34"/>
                    <a:pt x="35" y="39"/>
                  </a:cubicBezTo>
                  <a:cubicBezTo>
                    <a:pt x="39" y="41"/>
                    <a:pt x="43" y="44"/>
                    <a:pt x="45" y="47"/>
                  </a:cubicBezTo>
                  <a:cubicBezTo>
                    <a:pt x="48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50" y="45"/>
                    <a:pt x="45" y="41"/>
                  </a:cubicBezTo>
                  <a:cubicBezTo>
                    <a:pt x="38" y="35"/>
                    <a:pt x="27" y="31"/>
                    <a:pt x="19" y="25"/>
                  </a:cubicBezTo>
                  <a:cubicBezTo>
                    <a:pt x="15" y="22"/>
                    <a:pt x="11" y="19"/>
                    <a:pt x="8" y="15"/>
                  </a:cubicBezTo>
                  <a:cubicBezTo>
                    <a:pt x="6" y="11"/>
                    <a:pt x="4" y="7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2590801" y="2454276"/>
              <a:ext cx="50800" cy="55563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6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11 w 53"/>
                <a:gd name="T15" fmla="*/ 40 h 59"/>
                <a:gd name="T16" fmla="*/ 36 w 53"/>
                <a:gd name="T17" fmla="*/ 23 h 59"/>
                <a:gd name="T18" fmla="*/ 48 w 53"/>
                <a:gd name="T19" fmla="*/ 14 h 59"/>
                <a:gd name="T20" fmla="*/ 53 w 53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6" y="11"/>
                    <a:pt x="42" y="15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7" y="33"/>
                    <a:pt x="28" y="29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590801" y="2346326"/>
              <a:ext cx="50800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0 w 53"/>
                <a:gd name="T13" fmla="*/ 58 h 58"/>
                <a:gd name="T14" fmla="*/ 0 w 53"/>
                <a:gd name="T15" fmla="*/ 58 h 58"/>
                <a:gd name="T16" fmla="*/ 4 w 53"/>
                <a:gd name="T17" fmla="*/ 58 h 58"/>
                <a:gd name="T18" fmla="*/ 4 w 53"/>
                <a:gd name="T19" fmla="*/ 58 h 58"/>
                <a:gd name="T20" fmla="*/ 11 w 53"/>
                <a:gd name="T21" fmla="*/ 40 h 58"/>
                <a:gd name="T22" fmla="*/ 36 w 53"/>
                <a:gd name="T23" fmla="*/ 23 h 58"/>
                <a:gd name="T24" fmla="*/ 48 w 53"/>
                <a:gd name="T25" fmla="*/ 14 h 58"/>
                <a:gd name="T26" fmla="*/ 53 w 5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1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40"/>
                  </a:cubicBezTo>
                  <a:cubicBezTo>
                    <a:pt x="17" y="33"/>
                    <a:pt x="28" y="28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8"/>
            <p:cNvSpPr>
              <a:spLocks noEditPoints="1"/>
            </p:cNvSpPr>
            <p:nvPr/>
          </p:nvSpPr>
          <p:spPr bwMode="auto">
            <a:xfrm>
              <a:off x="2590801" y="2400301"/>
              <a:ext cx="50800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0 w 53"/>
                <a:gd name="T13" fmla="*/ 0 h 58"/>
                <a:gd name="T14" fmla="*/ 8 w 53"/>
                <a:gd name="T15" fmla="*/ 22 h 58"/>
                <a:gd name="T16" fmla="*/ 34 w 53"/>
                <a:gd name="T17" fmla="*/ 39 h 58"/>
                <a:gd name="T18" fmla="*/ 45 w 53"/>
                <a:gd name="T19" fmla="*/ 47 h 58"/>
                <a:gd name="T20" fmla="*/ 49 w 53"/>
                <a:gd name="T21" fmla="*/ 58 h 58"/>
                <a:gd name="T22" fmla="*/ 53 w 53"/>
                <a:gd name="T23" fmla="*/ 58 h 58"/>
                <a:gd name="T24" fmla="*/ 44 w 53"/>
                <a:gd name="T25" fmla="*/ 41 h 58"/>
                <a:gd name="T26" fmla="*/ 18 w 53"/>
                <a:gd name="T27" fmla="*/ 25 h 58"/>
                <a:gd name="T28" fmla="*/ 8 w 53"/>
                <a:gd name="T29" fmla="*/ 15 h 58"/>
                <a:gd name="T30" fmla="*/ 4 w 53"/>
                <a:gd name="T31" fmla="*/ 0 h 58"/>
                <a:gd name="T32" fmla="*/ 4 w 5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3" y="17"/>
                    <a:pt x="8" y="22"/>
                  </a:cubicBezTo>
                  <a:cubicBezTo>
                    <a:pt x="15" y="30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 noEditPoints="1"/>
            </p:cNvSpPr>
            <p:nvPr/>
          </p:nvSpPr>
          <p:spPr bwMode="auto">
            <a:xfrm>
              <a:off x="2590801" y="2292351"/>
              <a:ext cx="50800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470026" y="2540001"/>
              <a:ext cx="49213" cy="55563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4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11 w 53"/>
                <a:gd name="T15" fmla="*/ 40 h 58"/>
                <a:gd name="T16" fmla="*/ 36 w 53"/>
                <a:gd name="T17" fmla="*/ 23 h 58"/>
                <a:gd name="T18" fmla="*/ 48 w 53"/>
                <a:gd name="T19" fmla="*/ 14 h 58"/>
                <a:gd name="T20" fmla="*/ 53 w 53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7" y="36"/>
                    <a:pt x="4" y="41"/>
                  </a:cubicBezTo>
                  <a:cubicBezTo>
                    <a:pt x="1" y="46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6" y="44"/>
                    <a:pt x="11" y="40"/>
                  </a:cubicBezTo>
                  <a:cubicBezTo>
                    <a:pt x="17" y="33"/>
                    <a:pt x="27" y="28"/>
                    <a:pt x="36" y="23"/>
                  </a:cubicBezTo>
                  <a:cubicBezTo>
                    <a:pt x="41" y="20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1470026" y="2432051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4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4 w 53"/>
                <a:gd name="T15" fmla="*/ 58 h 58"/>
                <a:gd name="T16" fmla="*/ 11 w 53"/>
                <a:gd name="T17" fmla="*/ 39 h 58"/>
                <a:gd name="T18" fmla="*/ 36 w 53"/>
                <a:gd name="T19" fmla="*/ 23 h 58"/>
                <a:gd name="T20" fmla="*/ 48 w 53"/>
                <a:gd name="T21" fmla="*/ 14 h 58"/>
                <a:gd name="T22" fmla="*/ 53 w 53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0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7" y="36"/>
                    <a:pt x="4" y="41"/>
                  </a:cubicBezTo>
                  <a:cubicBezTo>
                    <a:pt x="1" y="45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6" y="44"/>
                    <a:pt x="11" y="39"/>
                  </a:cubicBezTo>
                  <a:cubicBezTo>
                    <a:pt x="17" y="32"/>
                    <a:pt x="27" y="28"/>
                    <a:pt x="36" y="23"/>
                  </a:cubicBezTo>
                  <a:cubicBezTo>
                    <a:pt x="40" y="20"/>
                    <a:pt x="45" y="17"/>
                    <a:pt x="48" y="14"/>
                  </a:cubicBezTo>
                  <a:cubicBezTo>
                    <a:pt x="51" y="10"/>
                    <a:pt x="53" y="5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2"/>
            <p:cNvSpPr>
              <a:spLocks noEditPoints="1"/>
            </p:cNvSpPr>
            <p:nvPr/>
          </p:nvSpPr>
          <p:spPr bwMode="auto">
            <a:xfrm>
              <a:off x="1470026" y="248602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  <a:gd name="T30" fmla="*/ 4 w 53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8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4"/>
                    <a:pt x="27" y="31"/>
                    <a:pt x="18" y="25"/>
                  </a:cubicBezTo>
                  <a:cubicBezTo>
                    <a:pt x="14" y="22"/>
                    <a:pt x="10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3"/>
            <p:cNvSpPr>
              <a:spLocks noEditPoints="1"/>
            </p:cNvSpPr>
            <p:nvPr/>
          </p:nvSpPr>
          <p:spPr bwMode="auto">
            <a:xfrm>
              <a:off x="1470026" y="237807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8 h 58"/>
                <a:gd name="T16" fmla="*/ 45 w 53"/>
                <a:gd name="T17" fmla="*/ 46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3"/>
                    <a:pt x="34" y="38"/>
                  </a:cubicBezTo>
                  <a:cubicBezTo>
                    <a:pt x="38" y="41"/>
                    <a:pt x="42" y="43"/>
                    <a:pt x="45" y="46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0"/>
                    <a:pt x="49" y="45"/>
                    <a:pt x="44" y="41"/>
                  </a:cubicBezTo>
                  <a:cubicBezTo>
                    <a:pt x="37" y="34"/>
                    <a:pt x="27" y="30"/>
                    <a:pt x="18" y="25"/>
                  </a:cubicBezTo>
                  <a:cubicBezTo>
                    <a:pt x="14" y="22"/>
                    <a:pt x="10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2190751" y="214471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2190751" y="214471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869951" y="175577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869951" y="175577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2198688" y="1133476"/>
              <a:ext cx="1349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2198688" y="1133476"/>
              <a:ext cx="1349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2728913" y="83026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191"/>
            <p:cNvSpPr>
              <a:spLocks noChangeArrowheads="1"/>
            </p:cNvSpPr>
            <p:nvPr/>
          </p:nvSpPr>
          <p:spPr bwMode="auto">
            <a:xfrm>
              <a:off x="2728913" y="83026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92"/>
            <p:cNvSpPr>
              <a:spLocks noChangeArrowheads="1"/>
            </p:cNvSpPr>
            <p:nvPr/>
          </p:nvSpPr>
          <p:spPr bwMode="auto">
            <a:xfrm>
              <a:off x="1404938" y="282892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1404938" y="282892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1747838" y="247650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2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1747838" y="247650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2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2"/>
                  </a:lnTo>
                  <a:lnTo>
                    <a:pt x="6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962026" y="83185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1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962026" y="83185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1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1"/>
                  </a:lnTo>
                  <a:lnTo>
                    <a:pt x="6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2794001" y="1803401"/>
              <a:ext cx="96838" cy="96838"/>
            </a:xfrm>
            <a:custGeom>
              <a:avLst/>
              <a:gdLst>
                <a:gd name="T0" fmla="*/ 60 w 61"/>
                <a:gd name="T1" fmla="*/ 0 h 61"/>
                <a:gd name="T2" fmla="*/ 0 w 61"/>
                <a:gd name="T3" fmla="*/ 59 h 61"/>
                <a:gd name="T4" fmla="*/ 2 w 61"/>
                <a:gd name="T5" fmla="*/ 61 h 61"/>
                <a:gd name="T6" fmla="*/ 61 w 61"/>
                <a:gd name="T7" fmla="*/ 2 h 61"/>
                <a:gd name="T8" fmla="*/ 6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0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1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2794001" y="1803401"/>
              <a:ext cx="96838" cy="96838"/>
            </a:xfrm>
            <a:custGeom>
              <a:avLst/>
              <a:gdLst>
                <a:gd name="T0" fmla="*/ 60 w 61"/>
                <a:gd name="T1" fmla="*/ 0 h 61"/>
                <a:gd name="T2" fmla="*/ 0 w 61"/>
                <a:gd name="T3" fmla="*/ 59 h 61"/>
                <a:gd name="T4" fmla="*/ 2 w 61"/>
                <a:gd name="T5" fmla="*/ 61 h 61"/>
                <a:gd name="T6" fmla="*/ 61 w 61"/>
                <a:gd name="T7" fmla="*/ 2 h 61"/>
                <a:gd name="T8" fmla="*/ 6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0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1" y="2"/>
                  </a:ln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1962151" y="2360614"/>
              <a:ext cx="65088" cy="66675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7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7 h 70"/>
                <a:gd name="T16" fmla="*/ 27 w 70"/>
                <a:gd name="T17" fmla="*/ 22 h 70"/>
                <a:gd name="T18" fmla="*/ 35 w 70"/>
                <a:gd name="T19" fmla="*/ 20 h 70"/>
                <a:gd name="T20" fmla="*/ 42 w 70"/>
                <a:gd name="T21" fmla="*/ 21 h 70"/>
                <a:gd name="T22" fmla="*/ 48 w 70"/>
                <a:gd name="T23" fmla="*/ 27 h 70"/>
                <a:gd name="T24" fmla="*/ 48 w 70"/>
                <a:gd name="T25" fmla="*/ 27 h 70"/>
                <a:gd name="T26" fmla="*/ 50 w 70"/>
                <a:gd name="T27" fmla="*/ 35 h 70"/>
                <a:gd name="T28" fmla="*/ 48 w 70"/>
                <a:gd name="T29" fmla="*/ 42 h 70"/>
                <a:gd name="T30" fmla="*/ 43 w 70"/>
                <a:gd name="T31" fmla="*/ 47 h 70"/>
                <a:gd name="T32" fmla="*/ 43 w 70"/>
                <a:gd name="T33" fmla="*/ 47 h 70"/>
                <a:gd name="T34" fmla="*/ 48 w 70"/>
                <a:gd name="T35" fmla="*/ 56 h 70"/>
                <a:gd name="T36" fmla="*/ 53 w 70"/>
                <a:gd name="T37" fmla="*/ 64 h 70"/>
                <a:gd name="T38" fmla="*/ 66 w 70"/>
                <a:gd name="T39" fmla="*/ 51 h 70"/>
                <a:gd name="T40" fmla="*/ 70 w 70"/>
                <a:gd name="T41" fmla="*/ 35 h 70"/>
                <a:gd name="T42" fmla="*/ 64 w 70"/>
                <a:gd name="T43" fmla="*/ 16 h 70"/>
                <a:gd name="T44" fmla="*/ 64 w 70"/>
                <a:gd name="T45" fmla="*/ 16 h 70"/>
                <a:gd name="T46" fmla="*/ 51 w 70"/>
                <a:gd name="T47" fmla="*/ 4 h 70"/>
                <a:gd name="T48" fmla="*/ 35 w 70"/>
                <a:gd name="T49" fmla="*/ 0 h 70"/>
                <a:gd name="T50" fmla="*/ 16 w 70"/>
                <a:gd name="T51" fmla="*/ 5 h 70"/>
                <a:gd name="T52" fmla="*/ 4 w 70"/>
                <a:gd name="T53" fmla="*/ 18 h 70"/>
                <a:gd name="T54" fmla="*/ 0 w 70"/>
                <a:gd name="T55" fmla="*/ 35 h 70"/>
                <a:gd name="T56" fmla="*/ 5 w 70"/>
                <a:gd name="T57" fmla="*/ 53 h 70"/>
                <a:gd name="T58" fmla="*/ 5 w 70"/>
                <a:gd name="T59" fmla="*/ 53 h 70"/>
                <a:gd name="T60" fmla="*/ 18 w 70"/>
                <a:gd name="T61" fmla="*/ 65 h 70"/>
                <a:gd name="T62" fmla="*/ 35 w 70"/>
                <a:gd name="T63" fmla="*/ 70 h 70"/>
                <a:gd name="T64" fmla="*/ 53 w 70"/>
                <a:gd name="T65" fmla="*/ 64 h 70"/>
                <a:gd name="T66" fmla="*/ 53 w 70"/>
                <a:gd name="T67" fmla="*/ 64 h 70"/>
                <a:gd name="T68" fmla="*/ 48 w 70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40" y="49"/>
                    <a:pt x="38" y="50"/>
                    <a:pt x="35" y="50"/>
                  </a:cubicBezTo>
                  <a:cubicBezTo>
                    <a:pt x="32" y="50"/>
                    <a:pt x="30" y="49"/>
                    <a:pt x="28" y="48"/>
                  </a:cubicBezTo>
                  <a:cubicBezTo>
                    <a:pt x="25" y="47"/>
                    <a:pt x="23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0"/>
                    <a:pt x="20" y="37"/>
                    <a:pt x="20" y="35"/>
                  </a:cubicBezTo>
                  <a:cubicBezTo>
                    <a:pt x="20" y="32"/>
                    <a:pt x="20" y="30"/>
                    <a:pt x="22" y="27"/>
                  </a:cubicBezTo>
                  <a:cubicBezTo>
                    <a:pt x="23" y="25"/>
                    <a:pt x="24" y="23"/>
                    <a:pt x="27" y="22"/>
                  </a:cubicBezTo>
                  <a:cubicBezTo>
                    <a:pt x="29" y="20"/>
                    <a:pt x="32" y="20"/>
                    <a:pt x="35" y="20"/>
                  </a:cubicBezTo>
                  <a:cubicBezTo>
                    <a:pt x="37" y="20"/>
                    <a:pt x="40" y="20"/>
                    <a:pt x="42" y="21"/>
                  </a:cubicBezTo>
                  <a:cubicBezTo>
                    <a:pt x="44" y="23"/>
                    <a:pt x="46" y="24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9"/>
                    <a:pt x="50" y="32"/>
                    <a:pt x="50" y="35"/>
                  </a:cubicBezTo>
                  <a:cubicBezTo>
                    <a:pt x="50" y="37"/>
                    <a:pt x="49" y="40"/>
                    <a:pt x="48" y="42"/>
                  </a:cubicBezTo>
                  <a:cubicBezTo>
                    <a:pt x="47" y="44"/>
                    <a:pt x="45" y="46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9" y="61"/>
                    <a:pt x="63" y="56"/>
                    <a:pt x="66" y="51"/>
                  </a:cubicBezTo>
                  <a:cubicBezTo>
                    <a:pt x="68" y="46"/>
                    <a:pt x="70" y="40"/>
                    <a:pt x="70" y="35"/>
                  </a:cubicBezTo>
                  <a:cubicBezTo>
                    <a:pt x="70" y="28"/>
                    <a:pt x="68" y="22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1" y="11"/>
                    <a:pt x="57" y="7"/>
                    <a:pt x="51" y="4"/>
                  </a:cubicBezTo>
                  <a:cubicBezTo>
                    <a:pt x="46" y="1"/>
                    <a:pt x="41" y="0"/>
                    <a:pt x="35" y="0"/>
                  </a:cubicBezTo>
                  <a:cubicBezTo>
                    <a:pt x="28" y="0"/>
                    <a:pt x="22" y="1"/>
                    <a:pt x="16" y="5"/>
                  </a:cubicBezTo>
                  <a:cubicBezTo>
                    <a:pt x="11" y="8"/>
                    <a:pt x="7" y="13"/>
                    <a:pt x="4" y="18"/>
                  </a:cubicBezTo>
                  <a:cubicBezTo>
                    <a:pt x="1" y="23"/>
                    <a:pt x="0" y="29"/>
                    <a:pt x="0" y="35"/>
                  </a:cubicBezTo>
                  <a:cubicBezTo>
                    <a:pt x="0" y="41"/>
                    <a:pt x="1" y="48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9"/>
                    <a:pt x="13" y="63"/>
                    <a:pt x="18" y="65"/>
                  </a:cubicBezTo>
                  <a:cubicBezTo>
                    <a:pt x="23" y="68"/>
                    <a:pt x="29" y="70"/>
                    <a:pt x="35" y="70"/>
                  </a:cubicBezTo>
                  <a:cubicBezTo>
                    <a:pt x="41" y="70"/>
                    <a:pt x="48" y="68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1776413" y="1716089"/>
              <a:ext cx="65088" cy="65088"/>
            </a:xfrm>
            <a:custGeom>
              <a:avLst/>
              <a:gdLst>
                <a:gd name="T0" fmla="*/ 49 w 70"/>
                <a:gd name="T1" fmla="*/ 56 h 70"/>
                <a:gd name="T2" fmla="*/ 43 w 70"/>
                <a:gd name="T3" fmla="*/ 48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8 h 70"/>
                <a:gd name="T16" fmla="*/ 27 w 70"/>
                <a:gd name="T17" fmla="*/ 22 h 70"/>
                <a:gd name="T18" fmla="*/ 35 w 70"/>
                <a:gd name="T19" fmla="*/ 20 h 70"/>
                <a:gd name="T20" fmla="*/ 42 w 70"/>
                <a:gd name="T21" fmla="*/ 22 h 70"/>
                <a:gd name="T22" fmla="*/ 48 w 70"/>
                <a:gd name="T23" fmla="*/ 27 h 70"/>
                <a:gd name="T24" fmla="*/ 48 w 70"/>
                <a:gd name="T25" fmla="*/ 27 h 70"/>
                <a:gd name="T26" fmla="*/ 50 w 70"/>
                <a:gd name="T27" fmla="*/ 35 h 70"/>
                <a:gd name="T28" fmla="*/ 48 w 70"/>
                <a:gd name="T29" fmla="*/ 42 h 70"/>
                <a:gd name="T30" fmla="*/ 43 w 70"/>
                <a:gd name="T31" fmla="*/ 48 h 70"/>
                <a:gd name="T32" fmla="*/ 43 w 70"/>
                <a:gd name="T33" fmla="*/ 48 h 70"/>
                <a:gd name="T34" fmla="*/ 49 w 70"/>
                <a:gd name="T35" fmla="*/ 56 h 70"/>
                <a:gd name="T36" fmla="*/ 54 w 70"/>
                <a:gd name="T37" fmla="*/ 65 h 70"/>
                <a:gd name="T38" fmla="*/ 66 w 70"/>
                <a:gd name="T39" fmla="*/ 52 h 70"/>
                <a:gd name="T40" fmla="*/ 70 w 70"/>
                <a:gd name="T41" fmla="*/ 35 h 70"/>
                <a:gd name="T42" fmla="*/ 65 w 70"/>
                <a:gd name="T43" fmla="*/ 16 h 70"/>
                <a:gd name="T44" fmla="*/ 65 w 70"/>
                <a:gd name="T45" fmla="*/ 16 h 70"/>
                <a:gd name="T46" fmla="*/ 52 w 70"/>
                <a:gd name="T47" fmla="*/ 4 h 70"/>
                <a:gd name="T48" fmla="*/ 35 w 70"/>
                <a:gd name="T49" fmla="*/ 0 h 70"/>
                <a:gd name="T50" fmla="*/ 17 w 70"/>
                <a:gd name="T51" fmla="*/ 5 h 70"/>
                <a:gd name="T52" fmla="*/ 4 w 70"/>
                <a:gd name="T53" fmla="*/ 18 h 70"/>
                <a:gd name="T54" fmla="*/ 0 w 70"/>
                <a:gd name="T55" fmla="*/ 35 h 70"/>
                <a:gd name="T56" fmla="*/ 6 w 70"/>
                <a:gd name="T57" fmla="*/ 54 h 70"/>
                <a:gd name="T58" fmla="*/ 6 w 70"/>
                <a:gd name="T59" fmla="*/ 54 h 70"/>
                <a:gd name="T60" fmla="*/ 19 w 70"/>
                <a:gd name="T61" fmla="*/ 66 h 70"/>
                <a:gd name="T62" fmla="*/ 35 w 70"/>
                <a:gd name="T63" fmla="*/ 70 h 70"/>
                <a:gd name="T64" fmla="*/ 54 w 70"/>
                <a:gd name="T65" fmla="*/ 65 h 70"/>
                <a:gd name="T66" fmla="*/ 54 w 70"/>
                <a:gd name="T67" fmla="*/ 65 h 70"/>
                <a:gd name="T68" fmla="*/ 49 w 70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0">
                  <a:moveTo>
                    <a:pt x="49" y="56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1" y="49"/>
                    <a:pt x="38" y="50"/>
                    <a:pt x="35" y="50"/>
                  </a:cubicBezTo>
                  <a:cubicBezTo>
                    <a:pt x="33" y="50"/>
                    <a:pt x="30" y="49"/>
                    <a:pt x="28" y="48"/>
                  </a:cubicBezTo>
                  <a:cubicBezTo>
                    <a:pt x="26" y="47"/>
                    <a:pt x="24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0"/>
                    <a:pt x="20" y="38"/>
                    <a:pt x="20" y="35"/>
                  </a:cubicBezTo>
                  <a:cubicBezTo>
                    <a:pt x="20" y="32"/>
                    <a:pt x="21" y="30"/>
                    <a:pt x="22" y="28"/>
                  </a:cubicBezTo>
                  <a:cubicBezTo>
                    <a:pt x="23" y="26"/>
                    <a:pt x="25" y="24"/>
                    <a:pt x="27" y="22"/>
                  </a:cubicBezTo>
                  <a:cubicBezTo>
                    <a:pt x="30" y="21"/>
                    <a:pt x="32" y="20"/>
                    <a:pt x="35" y="20"/>
                  </a:cubicBezTo>
                  <a:cubicBezTo>
                    <a:pt x="38" y="20"/>
                    <a:pt x="40" y="21"/>
                    <a:pt x="42" y="22"/>
                  </a:cubicBezTo>
                  <a:cubicBezTo>
                    <a:pt x="45" y="23"/>
                    <a:pt x="47" y="2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9"/>
                    <a:pt x="50" y="32"/>
                    <a:pt x="50" y="35"/>
                  </a:cubicBezTo>
                  <a:cubicBezTo>
                    <a:pt x="50" y="37"/>
                    <a:pt x="50" y="40"/>
                    <a:pt x="48" y="42"/>
                  </a:cubicBezTo>
                  <a:cubicBezTo>
                    <a:pt x="47" y="44"/>
                    <a:pt x="46" y="46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9" y="61"/>
                    <a:pt x="63" y="57"/>
                    <a:pt x="66" y="52"/>
                  </a:cubicBezTo>
                  <a:cubicBezTo>
                    <a:pt x="69" y="47"/>
                    <a:pt x="70" y="41"/>
                    <a:pt x="70" y="35"/>
                  </a:cubicBezTo>
                  <a:cubicBezTo>
                    <a:pt x="70" y="29"/>
                    <a:pt x="69" y="22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2" y="11"/>
                    <a:pt x="57" y="7"/>
                    <a:pt x="52" y="4"/>
                  </a:cubicBezTo>
                  <a:cubicBezTo>
                    <a:pt x="47" y="1"/>
                    <a:pt x="41" y="0"/>
                    <a:pt x="35" y="0"/>
                  </a:cubicBezTo>
                  <a:cubicBezTo>
                    <a:pt x="29" y="0"/>
                    <a:pt x="22" y="2"/>
                    <a:pt x="17" y="5"/>
                  </a:cubicBezTo>
                  <a:cubicBezTo>
                    <a:pt x="11" y="9"/>
                    <a:pt x="7" y="13"/>
                    <a:pt x="4" y="18"/>
                  </a:cubicBezTo>
                  <a:cubicBezTo>
                    <a:pt x="2" y="23"/>
                    <a:pt x="0" y="29"/>
                    <a:pt x="0" y="35"/>
                  </a:cubicBezTo>
                  <a:cubicBezTo>
                    <a:pt x="0" y="41"/>
                    <a:pt x="2" y="48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9" y="59"/>
                    <a:pt x="13" y="63"/>
                    <a:pt x="19" y="66"/>
                  </a:cubicBezTo>
                  <a:cubicBezTo>
                    <a:pt x="24" y="69"/>
                    <a:pt x="29" y="70"/>
                    <a:pt x="35" y="70"/>
                  </a:cubicBezTo>
                  <a:cubicBezTo>
                    <a:pt x="42" y="70"/>
                    <a:pt x="48" y="68"/>
                    <a:pt x="54" y="65"/>
                  </a:cubicBezTo>
                  <a:cubicBezTo>
                    <a:pt x="54" y="65"/>
                    <a:pt x="54" y="65"/>
                    <a:pt x="54" y="65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931863" y="1914526"/>
              <a:ext cx="65088" cy="65088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8 h 70"/>
                <a:gd name="T4" fmla="*/ 35 w 70"/>
                <a:gd name="T5" fmla="*/ 50 h 70"/>
                <a:gd name="T6" fmla="*/ 27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1 w 70"/>
                <a:gd name="T15" fmla="*/ 28 h 70"/>
                <a:gd name="T16" fmla="*/ 27 w 70"/>
                <a:gd name="T17" fmla="*/ 22 h 70"/>
                <a:gd name="T18" fmla="*/ 27 w 70"/>
                <a:gd name="T19" fmla="*/ 22 h 70"/>
                <a:gd name="T20" fmla="*/ 35 w 70"/>
                <a:gd name="T21" fmla="*/ 20 h 70"/>
                <a:gd name="T22" fmla="*/ 42 w 70"/>
                <a:gd name="T23" fmla="*/ 22 h 70"/>
                <a:gd name="T24" fmla="*/ 47 w 70"/>
                <a:gd name="T25" fmla="*/ 27 h 70"/>
                <a:gd name="T26" fmla="*/ 47 w 70"/>
                <a:gd name="T27" fmla="*/ 27 h 70"/>
                <a:gd name="T28" fmla="*/ 50 w 70"/>
                <a:gd name="T29" fmla="*/ 35 h 70"/>
                <a:gd name="T30" fmla="*/ 48 w 70"/>
                <a:gd name="T31" fmla="*/ 42 h 70"/>
                <a:gd name="T32" fmla="*/ 43 w 70"/>
                <a:gd name="T33" fmla="*/ 48 h 70"/>
                <a:gd name="T34" fmla="*/ 43 w 70"/>
                <a:gd name="T35" fmla="*/ 48 h 70"/>
                <a:gd name="T36" fmla="*/ 48 w 70"/>
                <a:gd name="T37" fmla="*/ 56 h 70"/>
                <a:gd name="T38" fmla="*/ 53 w 70"/>
                <a:gd name="T39" fmla="*/ 65 h 70"/>
                <a:gd name="T40" fmla="*/ 65 w 70"/>
                <a:gd name="T41" fmla="*/ 52 h 70"/>
                <a:gd name="T42" fmla="*/ 70 w 70"/>
                <a:gd name="T43" fmla="*/ 35 h 70"/>
                <a:gd name="T44" fmla="*/ 64 w 70"/>
                <a:gd name="T45" fmla="*/ 16 h 70"/>
                <a:gd name="T46" fmla="*/ 64 w 70"/>
                <a:gd name="T47" fmla="*/ 16 h 70"/>
                <a:gd name="T48" fmla="*/ 51 w 70"/>
                <a:gd name="T49" fmla="*/ 4 h 70"/>
                <a:gd name="T50" fmla="*/ 35 w 70"/>
                <a:gd name="T51" fmla="*/ 0 h 70"/>
                <a:gd name="T52" fmla="*/ 16 w 70"/>
                <a:gd name="T53" fmla="*/ 5 h 70"/>
                <a:gd name="T54" fmla="*/ 16 w 70"/>
                <a:gd name="T55" fmla="*/ 5 h 70"/>
                <a:gd name="T56" fmla="*/ 4 w 70"/>
                <a:gd name="T57" fmla="*/ 18 h 70"/>
                <a:gd name="T58" fmla="*/ 0 w 70"/>
                <a:gd name="T59" fmla="*/ 35 h 70"/>
                <a:gd name="T60" fmla="*/ 5 w 70"/>
                <a:gd name="T61" fmla="*/ 54 h 70"/>
                <a:gd name="T62" fmla="*/ 5 w 70"/>
                <a:gd name="T63" fmla="*/ 54 h 70"/>
                <a:gd name="T64" fmla="*/ 18 w 70"/>
                <a:gd name="T65" fmla="*/ 66 h 70"/>
                <a:gd name="T66" fmla="*/ 35 w 70"/>
                <a:gd name="T67" fmla="*/ 70 h 70"/>
                <a:gd name="T68" fmla="*/ 53 w 70"/>
                <a:gd name="T69" fmla="*/ 65 h 70"/>
                <a:gd name="T70" fmla="*/ 53 w 70"/>
                <a:gd name="T71" fmla="*/ 65 h 70"/>
                <a:gd name="T72" fmla="*/ 48 w 70"/>
                <a:gd name="T7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0" y="49"/>
                    <a:pt x="37" y="50"/>
                    <a:pt x="35" y="50"/>
                  </a:cubicBezTo>
                  <a:cubicBezTo>
                    <a:pt x="32" y="50"/>
                    <a:pt x="30" y="50"/>
                    <a:pt x="27" y="48"/>
                  </a:cubicBezTo>
                  <a:cubicBezTo>
                    <a:pt x="25" y="47"/>
                    <a:pt x="23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1"/>
                    <a:pt x="20" y="38"/>
                    <a:pt x="20" y="35"/>
                  </a:cubicBezTo>
                  <a:cubicBezTo>
                    <a:pt x="20" y="33"/>
                    <a:pt x="20" y="30"/>
                    <a:pt x="21" y="28"/>
                  </a:cubicBezTo>
                  <a:cubicBezTo>
                    <a:pt x="23" y="26"/>
                    <a:pt x="24" y="24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21"/>
                    <a:pt x="32" y="20"/>
                    <a:pt x="35" y="20"/>
                  </a:cubicBezTo>
                  <a:cubicBezTo>
                    <a:pt x="37" y="20"/>
                    <a:pt x="40" y="21"/>
                    <a:pt x="42" y="22"/>
                  </a:cubicBezTo>
                  <a:cubicBezTo>
                    <a:pt x="44" y="23"/>
                    <a:pt x="46" y="25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9" y="30"/>
                    <a:pt x="50" y="32"/>
                    <a:pt x="50" y="35"/>
                  </a:cubicBezTo>
                  <a:cubicBezTo>
                    <a:pt x="50" y="38"/>
                    <a:pt x="49" y="40"/>
                    <a:pt x="48" y="42"/>
                  </a:cubicBezTo>
                  <a:cubicBezTo>
                    <a:pt x="47" y="44"/>
                    <a:pt x="45" y="46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1"/>
                    <a:pt x="63" y="57"/>
                    <a:pt x="65" y="52"/>
                  </a:cubicBezTo>
                  <a:cubicBezTo>
                    <a:pt x="68" y="47"/>
                    <a:pt x="70" y="41"/>
                    <a:pt x="70" y="35"/>
                  </a:cubicBezTo>
                  <a:cubicBezTo>
                    <a:pt x="70" y="29"/>
                    <a:pt x="68" y="22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1" y="11"/>
                    <a:pt x="56" y="7"/>
                    <a:pt x="51" y="4"/>
                  </a:cubicBezTo>
                  <a:cubicBezTo>
                    <a:pt x="46" y="1"/>
                    <a:pt x="40" y="0"/>
                    <a:pt x="35" y="0"/>
                  </a:cubicBezTo>
                  <a:cubicBezTo>
                    <a:pt x="28" y="0"/>
                    <a:pt x="22" y="2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1" y="9"/>
                    <a:pt x="7" y="13"/>
                    <a:pt x="4" y="18"/>
                  </a:cubicBezTo>
                  <a:cubicBezTo>
                    <a:pt x="1" y="24"/>
                    <a:pt x="0" y="29"/>
                    <a:pt x="0" y="35"/>
                  </a:cubicBezTo>
                  <a:cubicBezTo>
                    <a:pt x="0" y="41"/>
                    <a:pt x="1" y="48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8" y="59"/>
                    <a:pt x="13" y="63"/>
                    <a:pt x="18" y="66"/>
                  </a:cubicBezTo>
                  <a:cubicBezTo>
                    <a:pt x="23" y="69"/>
                    <a:pt x="29" y="70"/>
                    <a:pt x="35" y="70"/>
                  </a:cubicBezTo>
                  <a:cubicBezTo>
                    <a:pt x="41" y="70"/>
                    <a:pt x="48" y="68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1171576" y="1176339"/>
              <a:ext cx="66675" cy="66675"/>
            </a:xfrm>
            <a:custGeom>
              <a:avLst/>
              <a:gdLst>
                <a:gd name="T0" fmla="*/ 49 w 71"/>
                <a:gd name="T1" fmla="*/ 56 h 70"/>
                <a:gd name="T2" fmla="*/ 44 w 71"/>
                <a:gd name="T3" fmla="*/ 48 h 70"/>
                <a:gd name="T4" fmla="*/ 36 w 71"/>
                <a:gd name="T5" fmla="*/ 50 h 70"/>
                <a:gd name="T6" fmla="*/ 28 w 71"/>
                <a:gd name="T7" fmla="*/ 48 h 70"/>
                <a:gd name="T8" fmla="*/ 23 w 71"/>
                <a:gd name="T9" fmla="*/ 43 h 70"/>
                <a:gd name="T10" fmla="*/ 23 w 71"/>
                <a:gd name="T11" fmla="*/ 43 h 70"/>
                <a:gd name="T12" fmla="*/ 20 w 71"/>
                <a:gd name="T13" fmla="*/ 35 h 70"/>
                <a:gd name="T14" fmla="*/ 22 w 71"/>
                <a:gd name="T15" fmla="*/ 28 h 70"/>
                <a:gd name="T16" fmla="*/ 28 w 71"/>
                <a:gd name="T17" fmla="*/ 22 h 70"/>
                <a:gd name="T18" fmla="*/ 36 w 71"/>
                <a:gd name="T19" fmla="*/ 20 h 70"/>
                <a:gd name="T20" fmla="*/ 43 w 71"/>
                <a:gd name="T21" fmla="*/ 22 h 70"/>
                <a:gd name="T22" fmla="*/ 48 w 71"/>
                <a:gd name="T23" fmla="*/ 27 h 70"/>
                <a:gd name="T24" fmla="*/ 48 w 71"/>
                <a:gd name="T25" fmla="*/ 27 h 70"/>
                <a:gd name="T26" fmla="*/ 51 w 71"/>
                <a:gd name="T27" fmla="*/ 35 h 70"/>
                <a:gd name="T28" fmla="*/ 49 w 71"/>
                <a:gd name="T29" fmla="*/ 42 h 70"/>
                <a:gd name="T30" fmla="*/ 44 w 71"/>
                <a:gd name="T31" fmla="*/ 48 h 70"/>
                <a:gd name="T32" fmla="*/ 44 w 71"/>
                <a:gd name="T33" fmla="*/ 48 h 70"/>
                <a:gd name="T34" fmla="*/ 49 w 71"/>
                <a:gd name="T35" fmla="*/ 56 h 70"/>
                <a:gd name="T36" fmla="*/ 54 w 71"/>
                <a:gd name="T37" fmla="*/ 65 h 70"/>
                <a:gd name="T38" fmla="*/ 66 w 71"/>
                <a:gd name="T39" fmla="*/ 52 h 70"/>
                <a:gd name="T40" fmla="*/ 71 w 71"/>
                <a:gd name="T41" fmla="*/ 35 h 70"/>
                <a:gd name="T42" fmla="*/ 65 w 71"/>
                <a:gd name="T43" fmla="*/ 16 h 70"/>
                <a:gd name="T44" fmla="*/ 65 w 71"/>
                <a:gd name="T45" fmla="*/ 16 h 70"/>
                <a:gd name="T46" fmla="*/ 52 w 71"/>
                <a:gd name="T47" fmla="*/ 4 h 70"/>
                <a:gd name="T48" fmla="*/ 36 w 71"/>
                <a:gd name="T49" fmla="*/ 0 h 70"/>
                <a:gd name="T50" fmla="*/ 17 w 71"/>
                <a:gd name="T51" fmla="*/ 5 h 70"/>
                <a:gd name="T52" fmla="*/ 5 w 71"/>
                <a:gd name="T53" fmla="*/ 18 h 70"/>
                <a:gd name="T54" fmla="*/ 0 w 71"/>
                <a:gd name="T55" fmla="*/ 35 h 70"/>
                <a:gd name="T56" fmla="*/ 6 w 71"/>
                <a:gd name="T57" fmla="*/ 54 h 70"/>
                <a:gd name="T58" fmla="*/ 6 w 71"/>
                <a:gd name="T59" fmla="*/ 54 h 70"/>
                <a:gd name="T60" fmla="*/ 19 w 71"/>
                <a:gd name="T61" fmla="*/ 66 h 70"/>
                <a:gd name="T62" fmla="*/ 36 w 71"/>
                <a:gd name="T63" fmla="*/ 70 h 70"/>
                <a:gd name="T64" fmla="*/ 54 w 71"/>
                <a:gd name="T65" fmla="*/ 65 h 70"/>
                <a:gd name="T66" fmla="*/ 54 w 71"/>
                <a:gd name="T67" fmla="*/ 65 h 70"/>
                <a:gd name="T68" fmla="*/ 49 w 71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" h="70">
                  <a:moveTo>
                    <a:pt x="49" y="56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1" y="49"/>
                    <a:pt x="38" y="50"/>
                    <a:pt x="36" y="50"/>
                  </a:cubicBezTo>
                  <a:cubicBezTo>
                    <a:pt x="33" y="50"/>
                    <a:pt x="31" y="49"/>
                    <a:pt x="28" y="48"/>
                  </a:cubicBezTo>
                  <a:cubicBezTo>
                    <a:pt x="26" y="47"/>
                    <a:pt x="24" y="45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0"/>
                    <a:pt x="20" y="38"/>
                    <a:pt x="20" y="35"/>
                  </a:cubicBezTo>
                  <a:cubicBezTo>
                    <a:pt x="20" y="32"/>
                    <a:pt x="21" y="30"/>
                    <a:pt x="22" y="28"/>
                  </a:cubicBezTo>
                  <a:cubicBezTo>
                    <a:pt x="23" y="26"/>
                    <a:pt x="25" y="24"/>
                    <a:pt x="28" y="22"/>
                  </a:cubicBezTo>
                  <a:cubicBezTo>
                    <a:pt x="30" y="21"/>
                    <a:pt x="33" y="20"/>
                    <a:pt x="36" y="20"/>
                  </a:cubicBezTo>
                  <a:cubicBezTo>
                    <a:pt x="38" y="20"/>
                    <a:pt x="41" y="21"/>
                    <a:pt x="43" y="22"/>
                  </a:cubicBezTo>
                  <a:cubicBezTo>
                    <a:pt x="45" y="23"/>
                    <a:pt x="47" y="2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9"/>
                    <a:pt x="51" y="32"/>
                    <a:pt x="51" y="35"/>
                  </a:cubicBezTo>
                  <a:cubicBezTo>
                    <a:pt x="51" y="37"/>
                    <a:pt x="50" y="40"/>
                    <a:pt x="49" y="42"/>
                  </a:cubicBezTo>
                  <a:cubicBezTo>
                    <a:pt x="48" y="44"/>
                    <a:pt x="46" y="46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9" y="61"/>
                    <a:pt x="64" y="57"/>
                    <a:pt x="66" y="52"/>
                  </a:cubicBezTo>
                  <a:cubicBezTo>
                    <a:pt x="69" y="46"/>
                    <a:pt x="71" y="41"/>
                    <a:pt x="71" y="35"/>
                  </a:cubicBezTo>
                  <a:cubicBezTo>
                    <a:pt x="71" y="29"/>
                    <a:pt x="69" y="22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2" y="11"/>
                    <a:pt x="57" y="7"/>
                    <a:pt x="52" y="4"/>
                  </a:cubicBezTo>
                  <a:cubicBezTo>
                    <a:pt x="47" y="1"/>
                    <a:pt x="41" y="0"/>
                    <a:pt x="36" y="0"/>
                  </a:cubicBezTo>
                  <a:cubicBezTo>
                    <a:pt x="29" y="0"/>
                    <a:pt x="23" y="2"/>
                    <a:pt x="17" y="5"/>
                  </a:cubicBezTo>
                  <a:cubicBezTo>
                    <a:pt x="12" y="9"/>
                    <a:pt x="7" y="13"/>
                    <a:pt x="5" y="18"/>
                  </a:cubicBezTo>
                  <a:cubicBezTo>
                    <a:pt x="2" y="23"/>
                    <a:pt x="0" y="29"/>
                    <a:pt x="0" y="35"/>
                  </a:cubicBezTo>
                  <a:cubicBezTo>
                    <a:pt x="0" y="41"/>
                    <a:pt x="2" y="48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9" y="59"/>
                    <a:pt x="14" y="63"/>
                    <a:pt x="19" y="66"/>
                  </a:cubicBezTo>
                  <a:cubicBezTo>
                    <a:pt x="24" y="69"/>
                    <a:pt x="30" y="70"/>
                    <a:pt x="36" y="70"/>
                  </a:cubicBezTo>
                  <a:cubicBezTo>
                    <a:pt x="42" y="70"/>
                    <a:pt x="48" y="68"/>
                    <a:pt x="54" y="65"/>
                  </a:cubicBezTo>
                  <a:cubicBezTo>
                    <a:pt x="54" y="65"/>
                    <a:pt x="54" y="65"/>
                    <a:pt x="54" y="65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462213" y="1165226"/>
              <a:ext cx="65088" cy="66675"/>
            </a:xfrm>
            <a:custGeom>
              <a:avLst/>
              <a:gdLst>
                <a:gd name="T0" fmla="*/ 48 w 70"/>
                <a:gd name="T1" fmla="*/ 57 h 71"/>
                <a:gd name="T2" fmla="*/ 43 w 70"/>
                <a:gd name="T3" fmla="*/ 48 h 71"/>
                <a:gd name="T4" fmla="*/ 35 w 70"/>
                <a:gd name="T5" fmla="*/ 51 h 71"/>
                <a:gd name="T6" fmla="*/ 27 w 70"/>
                <a:gd name="T7" fmla="*/ 49 h 71"/>
                <a:gd name="T8" fmla="*/ 22 w 70"/>
                <a:gd name="T9" fmla="*/ 44 h 71"/>
                <a:gd name="T10" fmla="*/ 22 w 70"/>
                <a:gd name="T11" fmla="*/ 43 h 71"/>
                <a:gd name="T12" fmla="*/ 20 w 70"/>
                <a:gd name="T13" fmla="*/ 35 h 71"/>
                <a:gd name="T14" fmla="*/ 21 w 70"/>
                <a:gd name="T15" fmla="*/ 28 h 71"/>
                <a:gd name="T16" fmla="*/ 27 w 70"/>
                <a:gd name="T17" fmla="*/ 23 h 71"/>
                <a:gd name="T18" fmla="*/ 35 w 70"/>
                <a:gd name="T19" fmla="*/ 20 h 71"/>
                <a:gd name="T20" fmla="*/ 42 w 70"/>
                <a:gd name="T21" fmla="*/ 22 h 71"/>
                <a:gd name="T22" fmla="*/ 47 w 70"/>
                <a:gd name="T23" fmla="*/ 27 h 71"/>
                <a:gd name="T24" fmla="*/ 47 w 70"/>
                <a:gd name="T25" fmla="*/ 27 h 71"/>
                <a:gd name="T26" fmla="*/ 50 w 70"/>
                <a:gd name="T27" fmla="*/ 35 h 71"/>
                <a:gd name="T28" fmla="*/ 48 w 70"/>
                <a:gd name="T29" fmla="*/ 43 h 71"/>
                <a:gd name="T30" fmla="*/ 43 w 70"/>
                <a:gd name="T31" fmla="*/ 48 h 71"/>
                <a:gd name="T32" fmla="*/ 43 w 70"/>
                <a:gd name="T33" fmla="*/ 48 h 71"/>
                <a:gd name="T34" fmla="*/ 48 w 70"/>
                <a:gd name="T35" fmla="*/ 57 h 71"/>
                <a:gd name="T36" fmla="*/ 53 w 70"/>
                <a:gd name="T37" fmla="*/ 65 h 71"/>
                <a:gd name="T38" fmla="*/ 65 w 70"/>
                <a:gd name="T39" fmla="*/ 52 h 71"/>
                <a:gd name="T40" fmla="*/ 70 w 70"/>
                <a:gd name="T41" fmla="*/ 35 h 71"/>
                <a:gd name="T42" fmla="*/ 64 w 70"/>
                <a:gd name="T43" fmla="*/ 17 h 71"/>
                <a:gd name="T44" fmla="*/ 64 w 70"/>
                <a:gd name="T45" fmla="*/ 17 h 71"/>
                <a:gd name="T46" fmla="*/ 51 w 70"/>
                <a:gd name="T47" fmla="*/ 5 h 71"/>
                <a:gd name="T48" fmla="*/ 35 w 70"/>
                <a:gd name="T49" fmla="*/ 0 h 71"/>
                <a:gd name="T50" fmla="*/ 16 w 70"/>
                <a:gd name="T51" fmla="*/ 6 h 71"/>
                <a:gd name="T52" fmla="*/ 4 w 70"/>
                <a:gd name="T53" fmla="*/ 19 h 71"/>
                <a:gd name="T54" fmla="*/ 0 w 70"/>
                <a:gd name="T55" fmla="*/ 35 h 71"/>
                <a:gd name="T56" fmla="*/ 5 w 70"/>
                <a:gd name="T57" fmla="*/ 54 h 71"/>
                <a:gd name="T58" fmla="*/ 5 w 70"/>
                <a:gd name="T59" fmla="*/ 54 h 71"/>
                <a:gd name="T60" fmla="*/ 18 w 70"/>
                <a:gd name="T61" fmla="*/ 66 h 71"/>
                <a:gd name="T62" fmla="*/ 35 w 70"/>
                <a:gd name="T63" fmla="*/ 71 h 71"/>
                <a:gd name="T64" fmla="*/ 53 w 70"/>
                <a:gd name="T65" fmla="*/ 65 h 71"/>
                <a:gd name="T66" fmla="*/ 53 w 70"/>
                <a:gd name="T67" fmla="*/ 65 h 71"/>
                <a:gd name="T68" fmla="*/ 48 w 70"/>
                <a:gd name="T69" fmla="*/ 5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1">
                  <a:moveTo>
                    <a:pt x="48" y="57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0" y="50"/>
                    <a:pt x="37" y="51"/>
                    <a:pt x="35" y="51"/>
                  </a:cubicBezTo>
                  <a:cubicBezTo>
                    <a:pt x="32" y="51"/>
                    <a:pt x="30" y="50"/>
                    <a:pt x="27" y="49"/>
                  </a:cubicBezTo>
                  <a:cubicBezTo>
                    <a:pt x="25" y="48"/>
                    <a:pt x="23" y="46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1"/>
                    <a:pt x="20" y="38"/>
                    <a:pt x="20" y="35"/>
                  </a:cubicBezTo>
                  <a:cubicBezTo>
                    <a:pt x="20" y="33"/>
                    <a:pt x="20" y="30"/>
                    <a:pt x="21" y="28"/>
                  </a:cubicBezTo>
                  <a:cubicBezTo>
                    <a:pt x="23" y="26"/>
                    <a:pt x="24" y="24"/>
                    <a:pt x="27" y="23"/>
                  </a:cubicBezTo>
                  <a:cubicBezTo>
                    <a:pt x="29" y="21"/>
                    <a:pt x="32" y="20"/>
                    <a:pt x="35" y="20"/>
                  </a:cubicBezTo>
                  <a:cubicBezTo>
                    <a:pt x="37" y="20"/>
                    <a:pt x="40" y="21"/>
                    <a:pt x="42" y="22"/>
                  </a:cubicBezTo>
                  <a:cubicBezTo>
                    <a:pt x="44" y="23"/>
                    <a:pt x="46" y="25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9" y="30"/>
                    <a:pt x="50" y="33"/>
                    <a:pt x="50" y="35"/>
                  </a:cubicBezTo>
                  <a:cubicBezTo>
                    <a:pt x="50" y="38"/>
                    <a:pt x="49" y="40"/>
                    <a:pt x="48" y="43"/>
                  </a:cubicBezTo>
                  <a:cubicBezTo>
                    <a:pt x="47" y="45"/>
                    <a:pt x="45" y="47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2"/>
                    <a:pt x="63" y="57"/>
                    <a:pt x="65" y="52"/>
                  </a:cubicBezTo>
                  <a:cubicBezTo>
                    <a:pt x="68" y="47"/>
                    <a:pt x="70" y="41"/>
                    <a:pt x="70" y="35"/>
                  </a:cubicBezTo>
                  <a:cubicBezTo>
                    <a:pt x="70" y="29"/>
                    <a:pt x="68" y="23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2"/>
                    <a:pt x="56" y="7"/>
                    <a:pt x="51" y="5"/>
                  </a:cubicBezTo>
                  <a:cubicBezTo>
                    <a:pt x="46" y="2"/>
                    <a:pt x="40" y="0"/>
                    <a:pt x="35" y="0"/>
                  </a:cubicBezTo>
                  <a:cubicBezTo>
                    <a:pt x="28" y="0"/>
                    <a:pt x="22" y="2"/>
                    <a:pt x="16" y="6"/>
                  </a:cubicBezTo>
                  <a:cubicBezTo>
                    <a:pt x="11" y="9"/>
                    <a:pt x="7" y="14"/>
                    <a:pt x="4" y="19"/>
                  </a:cubicBezTo>
                  <a:cubicBezTo>
                    <a:pt x="1" y="24"/>
                    <a:pt x="0" y="30"/>
                    <a:pt x="0" y="35"/>
                  </a:cubicBezTo>
                  <a:cubicBezTo>
                    <a:pt x="0" y="42"/>
                    <a:pt x="1" y="48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8" y="59"/>
                    <a:pt x="13" y="64"/>
                    <a:pt x="18" y="66"/>
                  </a:cubicBezTo>
                  <a:cubicBezTo>
                    <a:pt x="23" y="69"/>
                    <a:pt x="29" y="71"/>
                    <a:pt x="35" y="71"/>
                  </a:cubicBezTo>
                  <a:cubicBezTo>
                    <a:pt x="41" y="71"/>
                    <a:pt x="48" y="69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4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6"/>
            <p:cNvSpPr>
              <a:spLocks/>
            </p:cNvSpPr>
            <p:nvPr/>
          </p:nvSpPr>
          <p:spPr bwMode="auto">
            <a:xfrm>
              <a:off x="2794000" y="2000251"/>
              <a:ext cx="65088" cy="65088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7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8 h 70"/>
                <a:gd name="T16" fmla="*/ 27 w 70"/>
                <a:gd name="T17" fmla="*/ 22 h 70"/>
                <a:gd name="T18" fmla="*/ 27 w 70"/>
                <a:gd name="T19" fmla="*/ 22 h 70"/>
                <a:gd name="T20" fmla="*/ 35 w 70"/>
                <a:gd name="T21" fmla="*/ 20 h 70"/>
                <a:gd name="T22" fmla="*/ 42 w 70"/>
                <a:gd name="T23" fmla="*/ 21 h 70"/>
                <a:gd name="T24" fmla="*/ 48 w 70"/>
                <a:gd name="T25" fmla="*/ 27 h 70"/>
                <a:gd name="T26" fmla="*/ 48 w 70"/>
                <a:gd name="T27" fmla="*/ 27 h 70"/>
                <a:gd name="T28" fmla="*/ 50 w 70"/>
                <a:gd name="T29" fmla="*/ 35 h 70"/>
                <a:gd name="T30" fmla="*/ 48 w 70"/>
                <a:gd name="T31" fmla="*/ 42 h 70"/>
                <a:gd name="T32" fmla="*/ 43 w 70"/>
                <a:gd name="T33" fmla="*/ 47 h 70"/>
                <a:gd name="T34" fmla="*/ 43 w 70"/>
                <a:gd name="T35" fmla="*/ 47 h 70"/>
                <a:gd name="T36" fmla="*/ 48 w 70"/>
                <a:gd name="T37" fmla="*/ 56 h 70"/>
                <a:gd name="T38" fmla="*/ 54 w 70"/>
                <a:gd name="T39" fmla="*/ 64 h 70"/>
                <a:gd name="T40" fmla="*/ 66 w 70"/>
                <a:gd name="T41" fmla="*/ 51 h 70"/>
                <a:gd name="T42" fmla="*/ 70 w 70"/>
                <a:gd name="T43" fmla="*/ 35 h 70"/>
                <a:gd name="T44" fmla="*/ 64 w 70"/>
                <a:gd name="T45" fmla="*/ 16 h 70"/>
                <a:gd name="T46" fmla="*/ 65 w 70"/>
                <a:gd name="T47" fmla="*/ 16 h 70"/>
                <a:gd name="T48" fmla="*/ 52 w 70"/>
                <a:gd name="T49" fmla="*/ 4 h 70"/>
                <a:gd name="T50" fmla="*/ 35 w 70"/>
                <a:gd name="T51" fmla="*/ 0 h 70"/>
                <a:gd name="T52" fmla="*/ 16 w 70"/>
                <a:gd name="T53" fmla="*/ 5 h 70"/>
                <a:gd name="T54" fmla="*/ 16 w 70"/>
                <a:gd name="T55" fmla="*/ 5 h 70"/>
                <a:gd name="T56" fmla="*/ 4 w 70"/>
                <a:gd name="T57" fmla="*/ 18 h 70"/>
                <a:gd name="T58" fmla="*/ 0 w 70"/>
                <a:gd name="T59" fmla="*/ 35 h 70"/>
                <a:gd name="T60" fmla="*/ 5 w 70"/>
                <a:gd name="T61" fmla="*/ 53 h 70"/>
                <a:gd name="T62" fmla="*/ 5 w 70"/>
                <a:gd name="T63" fmla="*/ 53 h 70"/>
                <a:gd name="T64" fmla="*/ 18 w 70"/>
                <a:gd name="T65" fmla="*/ 66 h 70"/>
                <a:gd name="T66" fmla="*/ 35 w 70"/>
                <a:gd name="T67" fmla="*/ 70 h 70"/>
                <a:gd name="T68" fmla="*/ 53 w 70"/>
                <a:gd name="T69" fmla="*/ 64 h 70"/>
                <a:gd name="T70" fmla="*/ 54 w 70"/>
                <a:gd name="T71" fmla="*/ 64 h 70"/>
                <a:gd name="T72" fmla="*/ 48 w 70"/>
                <a:gd name="T7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40" y="49"/>
                    <a:pt x="38" y="50"/>
                    <a:pt x="35" y="50"/>
                  </a:cubicBezTo>
                  <a:cubicBezTo>
                    <a:pt x="32" y="50"/>
                    <a:pt x="30" y="49"/>
                    <a:pt x="28" y="48"/>
                  </a:cubicBezTo>
                  <a:cubicBezTo>
                    <a:pt x="25" y="47"/>
                    <a:pt x="24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0"/>
                    <a:pt x="20" y="37"/>
                    <a:pt x="20" y="35"/>
                  </a:cubicBezTo>
                  <a:cubicBezTo>
                    <a:pt x="20" y="32"/>
                    <a:pt x="20" y="30"/>
                    <a:pt x="22" y="28"/>
                  </a:cubicBezTo>
                  <a:cubicBezTo>
                    <a:pt x="23" y="25"/>
                    <a:pt x="24" y="23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20"/>
                    <a:pt x="32" y="20"/>
                    <a:pt x="35" y="20"/>
                  </a:cubicBezTo>
                  <a:cubicBezTo>
                    <a:pt x="37" y="20"/>
                    <a:pt x="40" y="20"/>
                    <a:pt x="42" y="21"/>
                  </a:cubicBezTo>
                  <a:cubicBezTo>
                    <a:pt x="44" y="23"/>
                    <a:pt x="46" y="24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9"/>
                    <a:pt x="50" y="32"/>
                    <a:pt x="50" y="35"/>
                  </a:cubicBezTo>
                  <a:cubicBezTo>
                    <a:pt x="50" y="37"/>
                    <a:pt x="49" y="40"/>
                    <a:pt x="48" y="42"/>
                  </a:cubicBezTo>
                  <a:cubicBezTo>
                    <a:pt x="47" y="44"/>
                    <a:pt x="45" y="46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9" y="61"/>
                    <a:pt x="63" y="57"/>
                    <a:pt x="66" y="51"/>
                  </a:cubicBezTo>
                  <a:cubicBezTo>
                    <a:pt x="68" y="46"/>
                    <a:pt x="70" y="41"/>
                    <a:pt x="70" y="35"/>
                  </a:cubicBezTo>
                  <a:cubicBezTo>
                    <a:pt x="70" y="28"/>
                    <a:pt x="68" y="22"/>
                    <a:pt x="64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1" y="11"/>
                    <a:pt x="57" y="7"/>
                    <a:pt x="52" y="4"/>
                  </a:cubicBezTo>
                  <a:cubicBezTo>
                    <a:pt x="46" y="1"/>
                    <a:pt x="41" y="0"/>
                    <a:pt x="35" y="0"/>
                  </a:cubicBezTo>
                  <a:cubicBezTo>
                    <a:pt x="28" y="0"/>
                    <a:pt x="22" y="1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1" y="8"/>
                    <a:pt x="7" y="13"/>
                    <a:pt x="4" y="18"/>
                  </a:cubicBezTo>
                  <a:cubicBezTo>
                    <a:pt x="1" y="23"/>
                    <a:pt x="0" y="29"/>
                    <a:pt x="0" y="35"/>
                  </a:cubicBezTo>
                  <a:cubicBezTo>
                    <a:pt x="0" y="41"/>
                    <a:pt x="2" y="48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9"/>
                    <a:pt x="13" y="63"/>
                    <a:pt x="18" y="66"/>
                  </a:cubicBezTo>
                  <a:cubicBezTo>
                    <a:pt x="23" y="68"/>
                    <a:pt x="29" y="70"/>
                    <a:pt x="35" y="70"/>
                  </a:cubicBezTo>
                  <a:cubicBezTo>
                    <a:pt x="41" y="70"/>
                    <a:pt x="48" y="68"/>
                    <a:pt x="53" y="64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>
            <a:off x="6255812" y="395671"/>
            <a:ext cx="6070612" cy="6102349"/>
            <a:chOff x="776288" y="755651"/>
            <a:chExt cx="2125663" cy="2136776"/>
          </a:xfrm>
          <a:solidFill>
            <a:schemeClr val="bg1">
              <a:alpha val="10000"/>
            </a:schemeClr>
          </a:solidFill>
        </p:grpSpPr>
        <p:sp>
          <p:nvSpPr>
            <p:cNvPr id="208" name="Freeform 5"/>
            <p:cNvSpPr>
              <a:spLocks/>
            </p:cNvSpPr>
            <p:nvPr/>
          </p:nvSpPr>
          <p:spPr bwMode="auto">
            <a:xfrm>
              <a:off x="1447801" y="1116014"/>
              <a:ext cx="77788" cy="74613"/>
            </a:xfrm>
            <a:custGeom>
              <a:avLst/>
              <a:gdLst>
                <a:gd name="T0" fmla="*/ 79 w 83"/>
                <a:gd name="T1" fmla="*/ 61 h 80"/>
                <a:gd name="T2" fmla="*/ 18 w 83"/>
                <a:gd name="T3" fmla="*/ 4 h 80"/>
                <a:gd name="T4" fmla="*/ 4 w 83"/>
                <a:gd name="T5" fmla="*/ 4 h 80"/>
                <a:gd name="T6" fmla="*/ 4 w 83"/>
                <a:gd name="T7" fmla="*/ 19 h 80"/>
                <a:gd name="T8" fmla="*/ 65 w 83"/>
                <a:gd name="T9" fmla="*/ 76 h 80"/>
                <a:gd name="T10" fmla="*/ 79 w 83"/>
                <a:gd name="T11" fmla="*/ 75 h 80"/>
                <a:gd name="T12" fmla="*/ 79 w 83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9"/>
                    <a:pt x="0" y="15"/>
                    <a:pt x="4" y="19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80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>
              <a:off x="1449388" y="1114426"/>
              <a:ext cx="74613" cy="77788"/>
            </a:xfrm>
            <a:custGeom>
              <a:avLst/>
              <a:gdLst>
                <a:gd name="T0" fmla="*/ 18 w 79"/>
                <a:gd name="T1" fmla="*/ 79 h 84"/>
                <a:gd name="T2" fmla="*/ 75 w 79"/>
                <a:gd name="T3" fmla="*/ 18 h 84"/>
                <a:gd name="T4" fmla="*/ 75 w 79"/>
                <a:gd name="T5" fmla="*/ 4 h 84"/>
                <a:gd name="T6" fmla="*/ 61 w 79"/>
                <a:gd name="T7" fmla="*/ 5 h 84"/>
                <a:gd name="T8" fmla="*/ 4 w 79"/>
                <a:gd name="T9" fmla="*/ 66 h 84"/>
                <a:gd name="T10" fmla="*/ 4 w 79"/>
                <a:gd name="T11" fmla="*/ 80 h 84"/>
                <a:gd name="T12" fmla="*/ 18 w 79"/>
                <a:gd name="T13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4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1"/>
                    <a:pt x="61" y="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70"/>
                    <a:pt x="0" y="76"/>
                    <a:pt x="4" y="80"/>
                  </a:cubicBezTo>
                  <a:cubicBezTo>
                    <a:pt x="8" y="84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1514476" y="1936751"/>
              <a:ext cx="76200" cy="74613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6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5"/>
                    <a:pt x="4" y="1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1516063" y="1935164"/>
              <a:ext cx="73025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6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819151" y="2395539"/>
              <a:ext cx="77788" cy="74613"/>
            </a:xfrm>
            <a:custGeom>
              <a:avLst/>
              <a:gdLst>
                <a:gd name="T0" fmla="*/ 79 w 83"/>
                <a:gd name="T1" fmla="*/ 61 h 80"/>
                <a:gd name="T2" fmla="*/ 18 w 83"/>
                <a:gd name="T3" fmla="*/ 4 h 80"/>
                <a:gd name="T4" fmla="*/ 3 w 83"/>
                <a:gd name="T5" fmla="*/ 5 h 80"/>
                <a:gd name="T6" fmla="*/ 4 w 83"/>
                <a:gd name="T7" fmla="*/ 19 h 80"/>
                <a:gd name="T8" fmla="*/ 65 w 83"/>
                <a:gd name="T9" fmla="*/ 76 h 80"/>
                <a:gd name="T10" fmla="*/ 79 w 83"/>
                <a:gd name="T11" fmla="*/ 76 h 80"/>
                <a:gd name="T12" fmla="*/ 79 w 83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7" y="1"/>
                    <a:pt x="3" y="5"/>
                  </a:cubicBezTo>
                  <a:cubicBezTo>
                    <a:pt x="0" y="9"/>
                    <a:pt x="0" y="15"/>
                    <a:pt x="4" y="19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80"/>
                    <a:pt x="75" y="80"/>
                    <a:pt x="79" y="76"/>
                  </a:cubicBezTo>
                  <a:cubicBezTo>
                    <a:pt x="83" y="72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820738" y="2393951"/>
              <a:ext cx="74613" cy="77788"/>
            </a:xfrm>
            <a:custGeom>
              <a:avLst/>
              <a:gdLst>
                <a:gd name="T0" fmla="*/ 18 w 79"/>
                <a:gd name="T1" fmla="*/ 78 h 83"/>
                <a:gd name="T2" fmla="*/ 75 w 79"/>
                <a:gd name="T3" fmla="*/ 17 h 83"/>
                <a:gd name="T4" fmla="*/ 75 w 79"/>
                <a:gd name="T5" fmla="*/ 3 h 83"/>
                <a:gd name="T6" fmla="*/ 61 w 79"/>
                <a:gd name="T7" fmla="*/ 4 h 83"/>
                <a:gd name="T8" fmla="*/ 3 w 79"/>
                <a:gd name="T9" fmla="*/ 65 h 83"/>
                <a:gd name="T10" fmla="*/ 4 w 79"/>
                <a:gd name="T11" fmla="*/ 79 h 83"/>
                <a:gd name="T12" fmla="*/ 18 w 79"/>
                <a:gd name="T13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8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9" y="13"/>
                    <a:pt x="79" y="7"/>
                    <a:pt x="75" y="3"/>
                  </a:cubicBezTo>
                  <a:cubicBezTo>
                    <a:pt x="71" y="0"/>
                    <a:pt x="64" y="0"/>
                    <a:pt x="61" y="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4" y="82"/>
                    <a:pt x="18" y="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793751" y="1038226"/>
              <a:ext cx="77788" cy="74613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796926" y="1036639"/>
              <a:ext cx="73025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7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2824163" y="1116014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7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5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2825751" y="1112839"/>
              <a:ext cx="74613" cy="77788"/>
            </a:xfrm>
            <a:custGeom>
              <a:avLst/>
              <a:gdLst>
                <a:gd name="T0" fmla="*/ 18 w 79"/>
                <a:gd name="T1" fmla="*/ 79 h 83"/>
                <a:gd name="T2" fmla="*/ 75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3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7"/>
                    <a:pt x="75" y="4"/>
                  </a:cubicBezTo>
                  <a:cubicBezTo>
                    <a:pt x="71" y="0"/>
                    <a:pt x="64" y="0"/>
                    <a:pt x="61" y="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2151063" y="1406526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4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6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5"/>
                    <a:pt x="4" y="1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2152651" y="1404939"/>
              <a:ext cx="74613" cy="76200"/>
            </a:xfrm>
            <a:custGeom>
              <a:avLst/>
              <a:gdLst>
                <a:gd name="T0" fmla="*/ 18 w 79"/>
                <a:gd name="T1" fmla="*/ 79 h 83"/>
                <a:gd name="T2" fmla="*/ 75 w 79"/>
                <a:gd name="T3" fmla="*/ 18 h 83"/>
                <a:gd name="T4" fmla="*/ 75 w 79"/>
                <a:gd name="T5" fmla="*/ 4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9" y="14"/>
                    <a:pt x="79" y="8"/>
                    <a:pt x="75" y="4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6"/>
                    <a:pt x="4" y="79"/>
                  </a:cubicBezTo>
                  <a:cubicBezTo>
                    <a:pt x="8" y="83"/>
                    <a:pt x="14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2428876" y="2039939"/>
              <a:ext cx="77788" cy="76200"/>
            </a:xfrm>
            <a:custGeom>
              <a:avLst/>
              <a:gdLst>
                <a:gd name="T0" fmla="*/ 79 w 84"/>
                <a:gd name="T1" fmla="*/ 61 h 80"/>
                <a:gd name="T2" fmla="*/ 18 w 84"/>
                <a:gd name="T3" fmla="*/ 4 h 80"/>
                <a:gd name="T4" fmla="*/ 4 w 84"/>
                <a:gd name="T5" fmla="*/ 4 h 80"/>
                <a:gd name="T6" fmla="*/ 5 w 84"/>
                <a:gd name="T7" fmla="*/ 19 h 80"/>
                <a:gd name="T8" fmla="*/ 66 w 84"/>
                <a:gd name="T9" fmla="*/ 76 h 80"/>
                <a:gd name="T10" fmla="*/ 80 w 84"/>
                <a:gd name="T11" fmla="*/ 75 h 80"/>
                <a:gd name="T12" fmla="*/ 79 w 84"/>
                <a:gd name="T13" fmla="*/ 6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0">
                  <a:moveTo>
                    <a:pt x="79" y="61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1" y="15"/>
                    <a:pt x="5" y="19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70" y="80"/>
                    <a:pt x="76" y="79"/>
                    <a:pt x="80" y="75"/>
                  </a:cubicBezTo>
                  <a:cubicBezTo>
                    <a:pt x="84" y="71"/>
                    <a:pt x="83" y="65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2430463" y="2038351"/>
              <a:ext cx="74613" cy="77788"/>
            </a:xfrm>
            <a:custGeom>
              <a:avLst/>
              <a:gdLst>
                <a:gd name="T0" fmla="*/ 19 w 80"/>
                <a:gd name="T1" fmla="*/ 79 h 83"/>
                <a:gd name="T2" fmla="*/ 76 w 80"/>
                <a:gd name="T3" fmla="*/ 18 h 83"/>
                <a:gd name="T4" fmla="*/ 75 w 80"/>
                <a:gd name="T5" fmla="*/ 4 h 83"/>
                <a:gd name="T6" fmla="*/ 61 w 80"/>
                <a:gd name="T7" fmla="*/ 5 h 83"/>
                <a:gd name="T8" fmla="*/ 4 w 80"/>
                <a:gd name="T9" fmla="*/ 66 h 83"/>
                <a:gd name="T10" fmla="*/ 5 w 80"/>
                <a:gd name="T11" fmla="*/ 80 h 83"/>
                <a:gd name="T12" fmla="*/ 19 w 80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3">
                  <a:moveTo>
                    <a:pt x="19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0" y="14"/>
                    <a:pt x="80" y="8"/>
                    <a:pt x="75" y="4"/>
                  </a:cubicBezTo>
                  <a:cubicBezTo>
                    <a:pt x="71" y="0"/>
                    <a:pt x="65" y="1"/>
                    <a:pt x="61" y="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70"/>
                    <a:pt x="1" y="76"/>
                    <a:pt x="5" y="80"/>
                  </a:cubicBezTo>
                  <a:cubicBezTo>
                    <a:pt x="9" y="83"/>
                    <a:pt x="15" y="83"/>
                    <a:pt x="19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2384426" y="2559051"/>
              <a:ext cx="77788" cy="73025"/>
            </a:xfrm>
            <a:custGeom>
              <a:avLst/>
              <a:gdLst>
                <a:gd name="T0" fmla="*/ 79 w 83"/>
                <a:gd name="T1" fmla="*/ 61 h 79"/>
                <a:gd name="T2" fmla="*/ 18 w 83"/>
                <a:gd name="T3" fmla="*/ 3 h 79"/>
                <a:gd name="T4" fmla="*/ 4 w 83"/>
                <a:gd name="T5" fmla="*/ 4 h 79"/>
                <a:gd name="T6" fmla="*/ 4 w 83"/>
                <a:gd name="T7" fmla="*/ 18 h 79"/>
                <a:gd name="T8" fmla="*/ 65 w 83"/>
                <a:gd name="T9" fmla="*/ 75 h 79"/>
                <a:gd name="T10" fmla="*/ 79 w 83"/>
                <a:gd name="T11" fmla="*/ 75 h 79"/>
                <a:gd name="T12" fmla="*/ 79 w 83"/>
                <a:gd name="T1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9">
                  <a:moveTo>
                    <a:pt x="79" y="61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4"/>
                    <a:pt x="4" y="1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9" y="79"/>
                    <a:pt x="76" y="79"/>
                    <a:pt x="79" y="75"/>
                  </a:cubicBezTo>
                  <a:cubicBezTo>
                    <a:pt x="83" y="71"/>
                    <a:pt x="83" y="64"/>
                    <a:pt x="79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2386013" y="2555876"/>
              <a:ext cx="74613" cy="77788"/>
            </a:xfrm>
            <a:custGeom>
              <a:avLst/>
              <a:gdLst>
                <a:gd name="T0" fmla="*/ 18 w 79"/>
                <a:gd name="T1" fmla="*/ 79 h 83"/>
                <a:gd name="T2" fmla="*/ 76 w 79"/>
                <a:gd name="T3" fmla="*/ 18 h 83"/>
                <a:gd name="T4" fmla="*/ 75 w 79"/>
                <a:gd name="T5" fmla="*/ 3 h 83"/>
                <a:gd name="T6" fmla="*/ 61 w 79"/>
                <a:gd name="T7" fmla="*/ 4 h 83"/>
                <a:gd name="T8" fmla="*/ 4 w 79"/>
                <a:gd name="T9" fmla="*/ 65 h 83"/>
                <a:gd name="T10" fmla="*/ 4 w 79"/>
                <a:gd name="T11" fmla="*/ 79 h 83"/>
                <a:gd name="T12" fmla="*/ 18 w 79"/>
                <a:gd name="T1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18" y="79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9" y="14"/>
                    <a:pt x="79" y="7"/>
                    <a:pt x="75" y="3"/>
                  </a:cubicBezTo>
                  <a:cubicBezTo>
                    <a:pt x="71" y="0"/>
                    <a:pt x="65" y="0"/>
                    <a:pt x="61" y="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9"/>
                    <a:pt x="0" y="75"/>
                    <a:pt x="4" y="79"/>
                  </a:cubicBezTo>
                  <a:cubicBezTo>
                    <a:pt x="8" y="83"/>
                    <a:pt x="15" y="83"/>
                    <a:pt x="1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1811338" y="1187451"/>
              <a:ext cx="177800" cy="155575"/>
            </a:xfrm>
            <a:custGeom>
              <a:avLst/>
              <a:gdLst>
                <a:gd name="T0" fmla="*/ 136 w 189"/>
                <a:gd name="T1" fmla="*/ 83 h 166"/>
                <a:gd name="T2" fmla="*/ 145 w 189"/>
                <a:gd name="T3" fmla="*/ 78 h 166"/>
                <a:gd name="T4" fmla="*/ 103 w 189"/>
                <a:gd name="T5" fmla="*/ 5 h 166"/>
                <a:gd name="T6" fmla="*/ 94 w 189"/>
                <a:gd name="T7" fmla="*/ 0 h 166"/>
                <a:gd name="T8" fmla="*/ 86 w 189"/>
                <a:gd name="T9" fmla="*/ 5 h 166"/>
                <a:gd name="T10" fmla="*/ 44 w 189"/>
                <a:gd name="T11" fmla="*/ 78 h 166"/>
                <a:gd name="T12" fmla="*/ 44 w 189"/>
                <a:gd name="T13" fmla="*/ 78 h 166"/>
                <a:gd name="T14" fmla="*/ 2 w 189"/>
                <a:gd name="T15" fmla="*/ 151 h 166"/>
                <a:gd name="T16" fmla="*/ 2 w 189"/>
                <a:gd name="T17" fmla="*/ 161 h 166"/>
                <a:gd name="T18" fmla="*/ 11 w 189"/>
                <a:gd name="T19" fmla="*/ 166 h 166"/>
                <a:gd name="T20" fmla="*/ 95 w 189"/>
                <a:gd name="T21" fmla="*/ 166 h 166"/>
                <a:gd name="T22" fmla="*/ 178 w 189"/>
                <a:gd name="T23" fmla="*/ 166 h 166"/>
                <a:gd name="T24" fmla="*/ 187 w 189"/>
                <a:gd name="T25" fmla="*/ 161 h 166"/>
                <a:gd name="T26" fmla="*/ 187 w 189"/>
                <a:gd name="T27" fmla="*/ 151 h 166"/>
                <a:gd name="T28" fmla="*/ 145 w 189"/>
                <a:gd name="T29" fmla="*/ 78 h 166"/>
                <a:gd name="T30" fmla="*/ 136 w 189"/>
                <a:gd name="T31" fmla="*/ 83 h 166"/>
                <a:gd name="T32" fmla="*/ 128 w 189"/>
                <a:gd name="T33" fmla="*/ 88 h 166"/>
                <a:gd name="T34" fmla="*/ 161 w 189"/>
                <a:gd name="T35" fmla="*/ 146 h 166"/>
                <a:gd name="T36" fmla="*/ 95 w 189"/>
                <a:gd name="T37" fmla="*/ 146 h 166"/>
                <a:gd name="T38" fmla="*/ 28 w 189"/>
                <a:gd name="T39" fmla="*/ 146 h 166"/>
                <a:gd name="T40" fmla="*/ 61 w 189"/>
                <a:gd name="T41" fmla="*/ 88 h 166"/>
                <a:gd name="T42" fmla="*/ 61 w 189"/>
                <a:gd name="T43" fmla="*/ 88 h 166"/>
                <a:gd name="T44" fmla="*/ 94 w 189"/>
                <a:gd name="T45" fmla="*/ 30 h 166"/>
                <a:gd name="T46" fmla="*/ 128 w 189"/>
                <a:gd name="T47" fmla="*/ 88 h 166"/>
                <a:gd name="T48" fmla="*/ 136 w 189"/>
                <a:gd name="T49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66">
                  <a:moveTo>
                    <a:pt x="136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8" y="0"/>
                    <a:pt x="94" y="0"/>
                  </a:cubicBezTo>
                  <a:cubicBezTo>
                    <a:pt x="91" y="0"/>
                    <a:pt x="88" y="2"/>
                    <a:pt x="86" y="5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4"/>
                    <a:pt x="0" y="158"/>
                    <a:pt x="2" y="161"/>
                  </a:cubicBezTo>
                  <a:cubicBezTo>
                    <a:pt x="4" y="164"/>
                    <a:pt x="7" y="166"/>
                    <a:pt x="11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82" y="166"/>
                    <a:pt x="185" y="164"/>
                    <a:pt x="187" y="161"/>
                  </a:cubicBezTo>
                  <a:cubicBezTo>
                    <a:pt x="189" y="158"/>
                    <a:pt x="189" y="154"/>
                    <a:pt x="187" y="151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6" y="83"/>
                    <a:pt x="136" y="83"/>
                    <a:pt x="136" y="83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36" y="83"/>
                    <a:pt x="136" y="83"/>
                    <a:pt x="136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1682751" y="2017714"/>
              <a:ext cx="176213" cy="155575"/>
            </a:xfrm>
            <a:custGeom>
              <a:avLst/>
              <a:gdLst>
                <a:gd name="T0" fmla="*/ 137 w 189"/>
                <a:gd name="T1" fmla="*/ 83 h 166"/>
                <a:gd name="T2" fmla="*/ 145 w 189"/>
                <a:gd name="T3" fmla="*/ 78 h 166"/>
                <a:gd name="T4" fmla="*/ 103 w 189"/>
                <a:gd name="T5" fmla="*/ 5 h 166"/>
                <a:gd name="T6" fmla="*/ 95 w 189"/>
                <a:gd name="T7" fmla="*/ 0 h 166"/>
                <a:gd name="T8" fmla="*/ 86 w 189"/>
                <a:gd name="T9" fmla="*/ 5 h 166"/>
                <a:gd name="T10" fmla="*/ 44 w 189"/>
                <a:gd name="T11" fmla="*/ 78 h 166"/>
                <a:gd name="T12" fmla="*/ 44 w 189"/>
                <a:gd name="T13" fmla="*/ 78 h 166"/>
                <a:gd name="T14" fmla="*/ 2 w 189"/>
                <a:gd name="T15" fmla="*/ 151 h 166"/>
                <a:gd name="T16" fmla="*/ 2 w 189"/>
                <a:gd name="T17" fmla="*/ 161 h 166"/>
                <a:gd name="T18" fmla="*/ 11 w 189"/>
                <a:gd name="T19" fmla="*/ 166 h 166"/>
                <a:gd name="T20" fmla="*/ 95 w 189"/>
                <a:gd name="T21" fmla="*/ 166 h 166"/>
                <a:gd name="T22" fmla="*/ 179 w 189"/>
                <a:gd name="T23" fmla="*/ 166 h 166"/>
                <a:gd name="T24" fmla="*/ 187 w 189"/>
                <a:gd name="T25" fmla="*/ 161 h 166"/>
                <a:gd name="T26" fmla="*/ 187 w 189"/>
                <a:gd name="T27" fmla="*/ 151 h 166"/>
                <a:gd name="T28" fmla="*/ 145 w 189"/>
                <a:gd name="T29" fmla="*/ 78 h 166"/>
                <a:gd name="T30" fmla="*/ 137 w 189"/>
                <a:gd name="T31" fmla="*/ 83 h 166"/>
                <a:gd name="T32" fmla="*/ 128 w 189"/>
                <a:gd name="T33" fmla="*/ 88 h 166"/>
                <a:gd name="T34" fmla="*/ 161 w 189"/>
                <a:gd name="T35" fmla="*/ 146 h 166"/>
                <a:gd name="T36" fmla="*/ 95 w 189"/>
                <a:gd name="T37" fmla="*/ 146 h 166"/>
                <a:gd name="T38" fmla="*/ 28 w 189"/>
                <a:gd name="T39" fmla="*/ 146 h 166"/>
                <a:gd name="T40" fmla="*/ 61 w 189"/>
                <a:gd name="T41" fmla="*/ 88 h 166"/>
                <a:gd name="T42" fmla="*/ 61 w 189"/>
                <a:gd name="T43" fmla="*/ 88 h 166"/>
                <a:gd name="T44" fmla="*/ 95 w 189"/>
                <a:gd name="T45" fmla="*/ 30 h 166"/>
                <a:gd name="T46" fmla="*/ 128 w 189"/>
                <a:gd name="T47" fmla="*/ 88 h 166"/>
                <a:gd name="T48" fmla="*/ 137 w 189"/>
                <a:gd name="T49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66">
                  <a:moveTo>
                    <a:pt x="137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8" y="0"/>
                    <a:pt x="95" y="0"/>
                  </a:cubicBezTo>
                  <a:cubicBezTo>
                    <a:pt x="91" y="0"/>
                    <a:pt x="88" y="2"/>
                    <a:pt x="86" y="5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4"/>
                    <a:pt x="0" y="158"/>
                    <a:pt x="2" y="161"/>
                  </a:cubicBezTo>
                  <a:cubicBezTo>
                    <a:pt x="4" y="164"/>
                    <a:pt x="7" y="166"/>
                    <a:pt x="11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82" y="166"/>
                    <a:pt x="185" y="164"/>
                    <a:pt x="187" y="161"/>
                  </a:cubicBezTo>
                  <a:cubicBezTo>
                    <a:pt x="189" y="158"/>
                    <a:pt x="189" y="154"/>
                    <a:pt x="187" y="151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7" y="83"/>
                    <a:pt x="137" y="83"/>
                    <a:pt x="137" y="83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37" y="83"/>
                    <a:pt x="137" y="83"/>
                    <a:pt x="137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25"/>
            <p:cNvSpPr>
              <a:spLocks/>
            </p:cNvSpPr>
            <p:nvPr/>
          </p:nvSpPr>
          <p:spPr bwMode="auto">
            <a:xfrm>
              <a:off x="2133601" y="2273301"/>
              <a:ext cx="174625" cy="155575"/>
            </a:xfrm>
            <a:custGeom>
              <a:avLst/>
              <a:gdLst>
                <a:gd name="T0" fmla="*/ 136 w 188"/>
                <a:gd name="T1" fmla="*/ 83 h 166"/>
                <a:gd name="T2" fmla="*/ 145 w 188"/>
                <a:gd name="T3" fmla="*/ 78 h 166"/>
                <a:gd name="T4" fmla="*/ 103 w 188"/>
                <a:gd name="T5" fmla="*/ 5 h 166"/>
                <a:gd name="T6" fmla="*/ 94 w 188"/>
                <a:gd name="T7" fmla="*/ 0 h 166"/>
                <a:gd name="T8" fmla="*/ 85 w 188"/>
                <a:gd name="T9" fmla="*/ 5 h 166"/>
                <a:gd name="T10" fmla="*/ 43 w 188"/>
                <a:gd name="T11" fmla="*/ 78 h 166"/>
                <a:gd name="T12" fmla="*/ 1 w 188"/>
                <a:gd name="T13" fmla="*/ 151 h 166"/>
                <a:gd name="T14" fmla="*/ 1 w 188"/>
                <a:gd name="T15" fmla="*/ 161 h 166"/>
                <a:gd name="T16" fmla="*/ 10 w 188"/>
                <a:gd name="T17" fmla="*/ 166 h 166"/>
                <a:gd name="T18" fmla="*/ 94 w 188"/>
                <a:gd name="T19" fmla="*/ 166 h 166"/>
                <a:gd name="T20" fmla="*/ 178 w 188"/>
                <a:gd name="T21" fmla="*/ 165 h 166"/>
                <a:gd name="T22" fmla="*/ 187 w 188"/>
                <a:gd name="T23" fmla="*/ 160 h 166"/>
                <a:gd name="T24" fmla="*/ 187 w 188"/>
                <a:gd name="T25" fmla="*/ 150 h 166"/>
                <a:gd name="T26" fmla="*/ 145 w 188"/>
                <a:gd name="T27" fmla="*/ 78 h 166"/>
                <a:gd name="T28" fmla="*/ 136 w 188"/>
                <a:gd name="T29" fmla="*/ 83 h 166"/>
                <a:gd name="T30" fmla="*/ 127 w 188"/>
                <a:gd name="T31" fmla="*/ 88 h 166"/>
                <a:gd name="T32" fmla="*/ 161 w 188"/>
                <a:gd name="T33" fmla="*/ 145 h 166"/>
                <a:gd name="T34" fmla="*/ 94 w 188"/>
                <a:gd name="T35" fmla="*/ 146 h 166"/>
                <a:gd name="T36" fmla="*/ 27 w 188"/>
                <a:gd name="T37" fmla="*/ 146 h 166"/>
                <a:gd name="T38" fmla="*/ 61 w 188"/>
                <a:gd name="T39" fmla="*/ 88 h 166"/>
                <a:gd name="T40" fmla="*/ 94 w 188"/>
                <a:gd name="T41" fmla="*/ 30 h 166"/>
                <a:gd name="T42" fmla="*/ 127 w 188"/>
                <a:gd name="T43" fmla="*/ 88 h 166"/>
                <a:gd name="T44" fmla="*/ 136 w 188"/>
                <a:gd name="T45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8" h="166">
                  <a:moveTo>
                    <a:pt x="136" y="83"/>
                  </a:moveTo>
                  <a:cubicBezTo>
                    <a:pt x="145" y="78"/>
                    <a:pt x="145" y="78"/>
                    <a:pt x="145" y="7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2"/>
                    <a:pt x="97" y="0"/>
                    <a:pt x="94" y="0"/>
                  </a:cubicBezTo>
                  <a:cubicBezTo>
                    <a:pt x="90" y="0"/>
                    <a:pt x="87" y="2"/>
                    <a:pt x="85" y="5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0" y="154"/>
                    <a:pt x="0" y="157"/>
                    <a:pt x="1" y="161"/>
                  </a:cubicBezTo>
                  <a:cubicBezTo>
                    <a:pt x="3" y="164"/>
                    <a:pt x="7" y="166"/>
                    <a:pt x="10" y="166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1" y="165"/>
                    <a:pt x="185" y="164"/>
                    <a:pt x="187" y="160"/>
                  </a:cubicBezTo>
                  <a:cubicBezTo>
                    <a:pt x="188" y="157"/>
                    <a:pt x="188" y="154"/>
                    <a:pt x="187" y="150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36" y="83"/>
                    <a:pt x="136" y="83"/>
                    <a:pt x="136" y="83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36" y="83"/>
                    <a:pt x="136" y="83"/>
                    <a:pt x="136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26"/>
            <p:cNvSpPr>
              <a:spLocks/>
            </p:cNvSpPr>
            <p:nvPr/>
          </p:nvSpPr>
          <p:spPr bwMode="auto">
            <a:xfrm>
              <a:off x="2378076" y="1743076"/>
              <a:ext cx="171450" cy="173038"/>
            </a:xfrm>
            <a:custGeom>
              <a:avLst/>
              <a:gdLst>
                <a:gd name="T0" fmla="*/ 151 w 183"/>
                <a:gd name="T1" fmla="*/ 92 h 184"/>
                <a:gd name="T2" fmla="*/ 160 w 183"/>
                <a:gd name="T3" fmla="*/ 95 h 184"/>
                <a:gd name="T4" fmla="*/ 182 w 183"/>
                <a:gd name="T5" fmla="*/ 14 h 184"/>
                <a:gd name="T6" fmla="*/ 180 w 183"/>
                <a:gd name="T7" fmla="*/ 4 h 184"/>
                <a:gd name="T8" fmla="*/ 170 w 183"/>
                <a:gd name="T9" fmla="*/ 1 h 184"/>
                <a:gd name="T10" fmla="*/ 89 w 183"/>
                <a:gd name="T11" fmla="*/ 23 h 184"/>
                <a:gd name="T12" fmla="*/ 8 w 183"/>
                <a:gd name="T13" fmla="*/ 45 h 184"/>
                <a:gd name="T14" fmla="*/ 1 w 183"/>
                <a:gd name="T15" fmla="*/ 52 h 184"/>
                <a:gd name="T16" fmla="*/ 3 w 183"/>
                <a:gd name="T17" fmla="*/ 62 h 184"/>
                <a:gd name="T18" fmla="*/ 63 w 183"/>
                <a:gd name="T19" fmla="*/ 121 h 184"/>
                <a:gd name="T20" fmla="*/ 63 w 183"/>
                <a:gd name="T21" fmla="*/ 121 h 184"/>
                <a:gd name="T22" fmla="*/ 122 w 183"/>
                <a:gd name="T23" fmla="*/ 180 h 184"/>
                <a:gd name="T24" fmla="*/ 132 w 183"/>
                <a:gd name="T25" fmla="*/ 183 h 184"/>
                <a:gd name="T26" fmla="*/ 139 w 183"/>
                <a:gd name="T27" fmla="*/ 176 h 184"/>
                <a:gd name="T28" fmla="*/ 160 w 183"/>
                <a:gd name="T29" fmla="*/ 95 h 184"/>
                <a:gd name="T30" fmla="*/ 160 w 183"/>
                <a:gd name="T31" fmla="*/ 95 h 184"/>
                <a:gd name="T32" fmla="*/ 151 w 183"/>
                <a:gd name="T33" fmla="*/ 92 h 184"/>
                <a:gd name="T34" fmla="*/ 141 w 183"/>
                <a:gd name="T35" fmla="*/ 90 h 184"/>
                <a:gd name="T36" fmla="*/ 124 w 183"/>
                <a:gd name="T37" fmla="*/ 154 h 184"/>
                <a:gd name="T38" fmla="*/ 77 w 183"/>
                <a:gd name="T39" fmla="*/ 107 h 184"/>
                <a:gd name="T40" fmla="*/ 77 w 183"/>
                <a:gd name="T41" fmla="*/ 107 h 184"/>
                <a:gd name="T42" fmla="*/ 30 w 183"/>
                <a:gd name="T43" fmla="*/ 60 h 184"/>
                <a:gd name="T44" fmla="*/ 94 w 183"/>
                <a:gd name="T45" fmla="*/ 42 h 184"/>
                <a:gd name="T46" fmla="*/ 158 w 183"/>
                <a:gd name="T47" fmla="*/ 25 h 184"/>
                <a:gd name="T48" fmla="*/ 141 w 183"/>
                <a:gd name="T49" fmla="*/ 90 h 184"/>
                <a:gd name="T50" fmla="*/ 141 w 183"/>
                <a:gd name="T51" fmla="*/ 90 h 184"/>
                <a:gd name="T52" fmla="*/ 151 w 183"/>
                <a:gd name="T53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184">
                  <a:moveTo>
                    <a:pt x="151" y="92"/>
                  </a:moveTo>
                  <a:cubicBezTo>
                    <a:pt x="160" y="95"/>
                    <a:pt x="160" y="95"/>
                    <a:pt x="160" y="95"/>
                  </a:cubicBezTo>
                  <a:cubicBezTo>
                    <a:pt x="182" y="14"/>
                    <a:pt x="182" y="14"/>
                    <a:pt x="182" y="14"/>
                  </a:cubicBezTo>
                  <a:cubicBezTo>
                    <a:pt x="183" y="10"/>
                    <a:pt x="182" y="6"/>
                    <a:pt x="180" y="4"/>
                  </a:cubicBezTo>
                  <a:cubicBezTo>
                    <a:pt x="177" y="1"/>
                    <a:pt x="173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6"/>
                    <a:pt x="2" y="49"/>
                    <a:pt x="1" y="52"/>
                  </a:cubicBezTo>
                  <a:cubicBezTo>
                    <a:pt x="0" y="55"/>
                    <a:pt x="1" y="59"/>
                    <a:pt x="3" y="62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5" y="183"/>
                    <a:pt x="128" y="184"/>
                    <a:pt x="132" y="183"/>
                  </a:cubicBezTo>
                  <a:cubicBezTo>
                    <a:pt x="135" y="182"/>
                    <a:pt x="138" y="179"/>
                    <a:pt x="139" y="176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27"/>
            <p:cNvSpPr>
              <a:spLocks/>
            </p:cNvSpPr>
            <p:nvPr/>
          </p:nvSpPr>
          <p:spPr bwMode="auto">
            <a:xfrm>
              <a:off x="1087438" y="863601"/>
              <a:ext cx="171450" cy="173038"/>
            </a:xfrm>
            <a:custGeom>
              <a:avLst/>
              <a:gdLst>
                <a:gd name="T0" fmla="*/ 151 w 183"/>
                <a:gd name="T1" fmla="*/ 92 h 184"/>
                <a:gd name="T2" fmla="*/ 161 w 183"/>
                <a:gd name="T3" fmla="*/ 95 h 184"/>
                <a:gd name="T4" fmla="*/ 182 w 183"/>
                <a:gd name="T5" fmla="*/ 13 h 184"/>
                <a:gd name="T6" fmla="*/ 180 w 183"/>
                <a:gd name="T7" fmla="*/ 4 h 184"/>
                <a:gd name="T8" fmla="*/ 170 w 183"/>
                <a:gd name="T9" fmla="*/ 1 h 184"/>
                <a:gd name="T10" fmla="*/ 89 w 183"/>
                <a:gd name="T11" fmla="*/ 23 h 184"/>
                <a:gd name="T12" fmla="*/ 8 w 183"/>
                <a:gd name="T13" fmla="*/ 45 h 184"/>
                <a:gd name="T14" fmla="*/ 1 w 183"/>
                <a:gd name="T15" fmla="*/ 52 h 184"/>
                <a:gd name="T16" fmla="*/ 4 w 183"/>
                <a:gd name="T17" fmla="*/ 62 h 184"/>
                <a:gd name="T18" fmla="*/ 63 w 183"/>
                <a:gd name="T19" fmla="*/ 121 h 184"/>
                <a:gd name="T20" fmla="*/ 63 w 183"/>
                <a:gd name="T21" fmla="*/ 121 h 184"/>
                <a:gd name="T22" fmla="*/ 122 w 183"/>
                <a:gd name="T23" fmla="*/ 180 h 184"/>
                <a:gd name="T24" fmla="*/ 132 w 183"/>
                <a:gd name="T25" fmla="*/ 183 h 184"/>
                <a:gd name="T26" fmla="*/ 139 w 183"/>
                <a:gd name="T27" fmla="*/ 176 h 184"/>
                <a:gd name="T28" fmla="*/ 161 w 183"/>
                <a:gd name="T29" fmla="*/ 95 h 184"/>
                <a:gd name="T30" fmla="*/ 151 w 183"/>
                <a:gd name="T31" fmla="*/ 92 h 184"/>
                <a:gd name="T32" fmla="*/ 141 w 183"/>
                <a:gd name="T33" fmla="*/ 89 h 184"/>
                <a:gd name="T34" fmla="*/ 124 w 183"/>
                <a:gd name="T35" fmla="*/ 154 h 184"/>
                <a:gd name="T36" fmla="*/ 77 w 183"/>
                <a:gd name="T37" fmla="*/ 107 h 184"/>
                <a:gd name="T38" fmla="*/ 77 w 183"/>
                <a:gd name="T39" fmla="*/ 107 h 184"/>
                <a:gd name="T40" fmla="*/ 30 w 183"/>
                <a:gd name="T41" fmla="*/ 60 h 184"/>
                <a:gd name="T42" fmla="*/ 94 w 183"/>
                <a:gd name="T43" fmla="*/ 42 h 184"/>
                <a:gd name="T44" fmla="*/ 159 w 183"/>
                <a:gd name="T45" fmla="*/ 25 h 184"/>
                <a:gd name="T46" fmla="*/ 141 w 183"/>
                <a:gd name="T47" fmla="*/ 89 h 184"/>
                <a:gd name="T48" fmla="*/ 151 w 183"/>
                <a:gd name="T4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84">
                  <a:moveTo>
                    <a:pt x="151" y="92"/>
                  </a:moveTo>
                  <a:cubicBezTo>
                    <a:pt x="161" y="95"/>
                    <a:pt x="161" y="95"/>
                    <a:pt x="161" y="95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3" y="10"/>
                    <a:pt x="182" y="6"/>
                    <a:pt x="180" y="4"/>
                  </a:cubicBezTo>
                  <a:cubicBezTo>
                    <a:pt x="177" y="1"/>
                    <a:pt x="174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5" y="46"/>
                    <a:pt x="2" y="48"/>
                    <a:pt x="1" y="52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5" y="183"/>
                    <a:pt x="129" y="184"/>
                    <a:pt x="132" y="183"/>
                  </a:cubicBezTo>
                  <a:cubicBezTo>
                    <a:pt x="135" y="182"/>
                    <a:pt x="138" y="179"/>
                    <a:pt x="139" y="176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1033463" y="2501901"/>
              <a:ext cx="171450" cy="169863"/>
            </a:xfrm>
            <a:custGeom>
              <a:avLst/>
              <a:gdLst>
                <a:gd name="T0" fmla="*/ 151 w 183"/>
                <a:gd name="T1" fmla="*/ 92 h 183"/>
                <a:gd name="T2" fmla="*/ 160 w 183"/>
                <a:gd name="T3" fmla="*/ 94 h 183"/>
                <a:gd name="T4" fmla="*/ 182 w 183"/>
                <a:gd name="T5" fmla="*/ 13 h 183"/>
                <a:gd name="T6" fmla="*/ 179 w 183"/>
                <a:gd name="T7" fmla="*/ 3 h 183"/>
                <a:gd name="T8" fmla="*/ 170 w 183"/>
                <a:gd name="T9" fmla="*/ 1 h 183"/>
                <a:gd name="T10" fmla="*/ 89 w 183"/>
                <a:gd name="T11" fmla="*/ 23 h 183"/>
                <a:gd name="T12" fmla="*/ 8 w 183"/>
                <a:gd name="T13" fmla="*/ 44 h 183"/>
                <a:gd name="T14" fmla="*/ 1 w 183"/>
                <a:gd name="T15" fmla="*/ 52 h 183"/>
                <a:gd name="T16" fmla="*/ 3 w 183"/>
                <a:gd name="T17" fmla="*/ 61 h 183"/>
                <a:gd name="T18" fmla="*/ 63 w 183"/>
                <a:gd name="T19" fmla="*/ 120 h 183"/>
                <a:gd name="T20" fmla="*/ 122 w 183"/>
                <a:gd name="T21" fmla="*/ 180 h 183"/>
                <a:gd name="T22" fmla="*/ 132 w 183"/>
                <a:gd name="T23" fmla="*/ 182 h 183"/>
                <a:gd name="T24" fmla="*/ 139 w 183"/>
                <a:gd name="T25" fmla="*/ 175 h 183"/>
                <a:gd name="T26" fmla="*/ 160 w 183"/>
                <a:gd name="T27" fmla="*/ 94 h 183"/>
                <a:gd name="T28" fmla="*/ 151 w 183"/>
                <a:gd name="T29" fmla="*/ 92 h 183"/>
                <a:gd name="T30" fmla="*/ 141 w 183"/>
                <a:gd name="T31" fmla="*/ 89 h 183"/>
                <a:gd name="T32" fmla="*/ 124 w 183"/>
                <a:gd name="T33" fmla="*/ 153 h 183"/>
                <a:gd name="T34" fmla="*/ 77 w 183"/>
                <a:gd name="T35" fmla="*/ 106 h 183"/>
                <a:gd name="T36" fmla="*/ 30 w 183"/>
                <a:gd name="T37" fmla="*/ 59 h 183"/>
                <a:gd name="T38" fmla="*/ 94 w 183"/>
                <a:gd name="T39" fmla="*/ 42 h 183"/>
                <a:gd name="T40" fmla="*/ 158 w 183"/>
                <a:gd name="T41" fmla="*/ 25 h 183"/>
                <a:gd name="T42" fmla="*/ 141 w 183"/>
                <a:gd name="T43" fmla="*/ 89 h 183"/>
                <a:gd name="T44" fmla="*/ 151 w 183"/>
                <a:gd name="T45" fmla="*/ 9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183">
                  <a:moveTo>
                    <a:pt x="151" y="92"/>
                  </a:moveTo>
                  <a:cubicBezTo>
                    <a:pt x="160" y="94"/>
                    <a:pt x="160" y="94"/>
                    <a:pt x="160" y="94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3" y="10"/>
                    <a:pt x="182" y="6"/>
                    <a:pt x="179" y="3"/>
                  </a:cubicBezTo>
                  <a:cubicBezTo>
                    <a:pt x="177" y="1"/>
                    <a:pt x="173" y="0"/>
                    <a:pt x="170" y="1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4" y="45"/>
                    <a:pt x="2" y="48"/>
                    <a:pt x="1" y="52"/>
                  </a:cubicBezTo>
                  <a:cubicBezTo>
                    <a:pt x="0" y="55"/>
                    <a:pt x="1" y="59"/>
                    <a:pt x="3" y="6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4" y="182"/>
                    <a:pt x="128" y="183"/>
                    <a:pt x="132" y="182"/>
                  </a:cubicBezTo>
                  <a:cubicBezTo>
                    <a:pt x="135" y="181"/>
                    <a:pt x="138" y="179"/>
                    <a:pt x="139" y="175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51" y="92"/>
                    <a:pt x="151" y="92"/>
                    <a:pt x="151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2520951" y="906464"/>
              <a:ext cx="153988" cy="177800"/>
            </a:xfrm>
            <a:custGeom>
              <a:avLst/>
              <a:gdLst>
                <a:gd name="T0" fmla="*/ 83 w 165"/>
                <a:gd name="T1" fmla="*/ 137 h 189"/>
                <a:gd name="T2" fmla="*/ 88 w 165"/>
                <a:gd name="T3" fmla="*/ 145 h 189"/>
                <a:gd name="T4" fmla="*/ 160 w 165"/>
                <a:gd name="T5" fmla="*/ 103 h 189"/>
                <a:gd name="T6" fmla="*/ 165 w 165"/>
                <a:gd name="T7" fmla="*/ 94 h 189"/>
                <a:gd name="T8" fmla="*/ 160 w 165"/>
                <a:gd name="T9" fmla="*/ 86 h 189"/>
                <a:gd name="T10" fmla="*/ 88 w 165"/>
                <a:gd name="T11" fmla="*/ 44 h 189"/>
                <a:gd name="T12" fmla="*/ 15 w 165"/>
                <a:gd name="T13" fmla="*/ 2 h 189"/>
                <a:gd name="T14" fmla="*/ 5 w 165"/>
                <a:gd name="T15" fmla="*/ 2 h 189"/>
                <a:gd name="T16" fmla="*/ 0 w 165"/>
                <a:gd name="T17" fmla="*/ 11 h 189"/>
                <a:gd name="T18" fmla="*/ 0 w 165"/>
                <a:gd name="T19" fmla="*/ 95 h 189"/>
                <a:gd name="T20" fmla="*/ 0 w 165"/>
                <a:gd name="T21" fmla="*/ 95 h 189"/>
                <a:gd name="T22" fmla="*/ 0 w 165"/>
                <a:gd name="T23" fmla="*/ 179 h 189"/>
                <a:gd name="T24" fmla="*/ 5 w 165"/>
                <a:gd name="T25" fmla="*/ 187 h 189"/>
                <a:gd name="T26" fmla="*/ 15 w 165"/>
                <a:gd name="T27" fmla="*/ 187 h 189"/>
                <a:gd name="T28" fmla="*/ 88 w 165"/>
                <a:gd name="T29" fmla="*/ 145 h 189"/>
                <a:gd name="T30" fmla="*/ 83 w 165"/>
                <a:gd name="T31" fmla="*/ 137 h 189"/>
                <a:gd name="T32" fmla="*/ 78 w 165"/>
                <a:gd name="T33" fmla="*/ 128 h 189"/>
                <a:gd name="T34" fmla="*/ 20 w 165"/>
                <a:gd name="T35" fmla="*/ 161 h 189"/>
                <a:gd name="T36" fmla="*/ 20 w 165"/>
                <a:gd name="T37" fmla="*/ 95 h 189"/>
                <a:gd name="T38" fmla="*/ 20 w 165"/>
                <a:gd name="T39" fmla="*/ 95 h 189"/>
                <a:gd name="T40" fmla="*/ 20 w 165"/>
                <a:gd name="T41" fmla="*/ 28 h 189"/>
                <a:gd name="T42" fmla="*/ 78 w 165"/>
                <a:gd name="T43" fmla="*/ 61 h 189"/>
                <a:gd name="T44" fmla="*/ 135 w 165"/>
                <a:gd name="T45" fmla="*/ 95 h 189"/>
                <a:gd name="T46" fmla="*/ 78 w 165"/>
                <a:gd name="T47" fmla="*/ 128 h 189"/>
                <a:gd name="T48" fmla="*/ 83 w 165"/>
                <a:gd name="T49" fmla="*/ 13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5" h="189">
                  <a:moveTo>
                    <a:pt x="83" y="137"/>
                  </a:moveTo>
                  <a:cubicBezTo>
                    <a:pt x="88" y="145"/>
                    <a:pt x="88" y="145"/>
                    <a:pt x="88" y="145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4" y="101"/>
                    <a:pt x="165" y="98"/>
                    <a:pt x="165" y="94"/>
                  </a:cubicBezTo>
                  <a:cubicBezTo>
                    <a:pt x="165" y="91"/>
                    <a:pt x="164" y="88"/>
                    <a:pt x="160" y="8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2" y="0"/>
                    <a:pt x="8" y="0"/>
                    <a:pt x="5" y="2"/>
                  </a:cubicBezTo>
                  <a:cubicBezTo>
                    <a:pt x="2" y="4"/>
                    <a:pt x="0" y="7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2"/>
                    <a:pt x="2" y="185"/>
                    <a:pt x="5" y="187"/>
                  </a:cubicBezTo>
                  <a:cubicBezTo>
                    <a:pt x="8" y="189"/>
                    <a:pt x="12" y="189"/>
                    <a:pt x="15" y="187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83" y="137"/>
                    <a:pt x="83" y="137"/>
                    <a:pt x="83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1095376" y="1690689"/>
              <a:ext cx="153988" cy="176213"/>
            </a:xfrm>
            <a:custGeom>
              <a:avLst/>
              <a:gdLst>
                <a:gd name="T0" fmla="*/ 83 w 165"/>
                <a:gd name="T1" fmla="*/ 137 h 189"/>
                <a:gd name="T2" fmla="*/ 88 w 165"/>
                <a:gd name="T3" fmla="*/ 145 h 189"/>
                <a:gd name="T4" fmla="*/ 160 w 165"/>
                <a:gd name="T5" fmla="*/ 103 h 189"/>
                <a:gd name="T6" fmla="*/ 165 w 165"/>
                <a:gd name="T7" fmla="*/ 95 h 189"/>
                <a:gd name="T8" fmla="*/ 160 w 165"/>
                <a:gd name="T9" fmla="*/ 86 h 189"/>
                <a:gd name="T10" fmla="*/ 88 w 165"/>
                <a:gd name="T11" fmla="*/ 44 h 189"/>
                <a:gd name="T12" fmla="*/ 88 w 165"/>
                <a:gd name="T13" fmla="*/ 44 h 189"/>
                <a:gd name="T14" fmla="*/ 15 w 165"/>
                <a:gd name="T15" fmla="*/ 2 h 189"/>
                <a:gd name="T16" fmla="*/ 5 w 165"/>
                <a:gd name="T17" fmla="*/ 2 h 189"/>
                <a:gd name="T18" fmla="*/ 0 w 165"/>
                <a:gd name="T19" fmla="*/ 11 h 189"/>
                <a:gd name="T20" fmla="*/ 0 w 165"/>
                <a:gd name="T21" fmla="*/ 95 h 189"/>
                <a:gd name="T22" fmla="*/ 0 w 165"/>
                <a:gd name="T23" fmla="*/ 95 h 189"/>
                <a:gd name="T24" fmla="*/ 0 w 165"/>
                <a:gd name="T25" fmla="*/ 179 h 189"/>
                <a:gd name="T26" fmla="*/ 5 w 165"/>
                <a:gd name="T27" fmla="*/ 187 h 189"/>
                <a:gd name="T28" fmla="*/ 15 w 165"/>
                <a:gd name="T29" fmla="*/ 187 h 189"/>
                <a:gd name="T30" fmla="*/ 88 w 165"/>
                <a:gd name="T31" fmla="*/ 145 h 189"/>
                <a:gd name="T32" fmla="*/ 83 w 165"/>
                <a:gd name="T33" fmla="*/ 137 h 189"/>
                <a:gd name="T34" fmla="*/ 78 w 165"/>
                <a:gd name="T35" fmla="*/ 128 h 189"/>
                <a:gd name="T36" fmla="*/ 20 w 165"/>
                <a:gd name="T37" fmla="*/ 161 h 189"/>
                <a:gd name="T38" fmla="*/ 20 w 165"/>
                <a:gd name="T39" fmla="*/ 95 h 189"/>
                <a:gd name="T40" fmla="*/ 20 w 165"/>
                <a:gd name="T41" fmla="*/ 95 h 189"/>
                <a:gd name="T42" fmla="*/ 20 w 165"/>
                <a:gd name="T43" fmla="*/ 28 h 189"/>
                <a:gd name="T44" fmla="*/ 78 w 165"/>
                <a:gd name="T45" fmla="*/ 61 h 189"/>
                <a:gd name="T46" fmla="*/ 78 w 165"/>
                <a:gd name="T47" fmla="*/ 61 h 189"/>
                <a:gd name="T48" fmla="*/ 135 w 165"/>
                <a:gd name="T49" fmla="*/ 95 h 189"/>
                <a:gd name="T50" fmla="*/ 78 w 165"/>
                <a:gd name="T51" fmla="*/ 128 h 189"/>
                <a:gd name="T52" fmla="*/ 83 w 165"/>
                <a:gd name="T53" fmla="*/ 13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89">
                  <a:moveTo>
                    <a:pt x="83" y="137"/>
                  </a:moveTo>
                  <a:cubicBezTo>
                    <a:pt x="88" y="145"/>
                    <a:pt x="88" y="145"/>
                    <a:pt x="88" y="145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4" y="102"/>
                    <a:pt x="165" y="98"/>
                    <a:pt x="165" y="95"/>
                  </a:cubicBezTo>
                  <a:cubicBezTo>
                    <a:pt x="165" y="91"/>
                    <a:pt x="164" y="88"/>
                    <a:pt x="160" y="8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2" y="0"/>
                    <a:pt x="8" y="0"/>
                    <a:pt x="5" y="2"/>
                  </a:cubicBezTo>
                  <a:cubicBezTo>
                    <a:pt x="2" y="4"/>
                    <a:pt x="0" y="7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2"/>
                    <a:pt x="2" y="186"/>
                    <a:pt x="5" y="187"/>
                  </a:cubicBezTo>
                  <a:cubicBezTo>
                    <a:pt x="8" y="189"/>
                    <a:pt x="12" y="189"/>
                    <a:pt x="15" y="187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83" y="137"/>
                    <a:pt x="83" y="137"/>
                    <a:pt x="83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31"/>
            <p:cNvSpPr>
              <a:spLocks/>
            </p:cNvSpPr>
            <p:nvPr/>
          </p:nvSpPr>
          <p:spPr bwMode="auto">
            <a:xfrm>
              <a:off x="1944688" y="1620839"/>
              <a:ext cx="136525" cy="138113"/>
            </a:xfrm>
            <a:custGeom>
              <a:avLst/>
              <a:gdLst>
                <a:gd name="T0" fmla="*/ 137 w 147"/>
                <a:gd name="T1" fmla="*/ 73 h 147"/>
                <a:gd name="T2" fmla="*/ 127 w 147"/>
                <a:gd name="T3" fmla="*/ 73 h 147"/>
                <a:gd name="T4" fmla="*/ 111 w 147"/>
                <a:gd name="T5" fmla="*/ 111 h 147"/>
                <a:gd name="T6" fmla="*/ 74 w 147"/>
                <a:gd name="T7" fmla="*/ 127 h 147"/>
                <a:gd name="T8" fmla="*/ 36 w 147"/>
                <a:gd name="T9" fmla="*/ 111 h 147"/>
                <a:gd name="T10" fmla="*/ 20 w 147"/>
                <a:gd name="T11" fmla="*/ 73 h 147"/>
                <a:gd name="T12" fmla="*/ 36 w 147"/>
                <a:gd name="T13" fmla="*/ 35 h 147"/>
                <a:gd name="T14" fmla="*/ 74 w 147"/>
                <a:gd name="T15" fmla="*/ 20 h 147"/>
                <a:gd name="T16" fmla="*/ 111 w 147"/>
                <a:gd name="T17" fmla="*/ 35 h 147"/>
                <a:gd name="T18" fmla="*/ 127 w 147"/>
                <a:gd name="T19" fmla="*/ 73 h 147"/>
                <a:gd name="T20" fmla="*/ 137 w 147"/>
                <a:gd name="T21" fmla="*/ 73 h 147"/>
                <a:gd name="T22" fmla="*/ 147 w 147"/>
                <a:gd name="T23" fmla="*/ 73 h 147"/>
                <a:gd name="T24" fmla="*/ 74 w 147"/>
                <a:gd name="T25" fmla="*/ 0 h 147"/>
                <a:gd name="T26" fmla="*/ 0 w 147"/>
                <a:gd name="T27" fmla="*/ 73 h 147"/>
                <a:gd name="T28" fmla="*/ 74 w 147"/>
                <a:gd name="T29" fmla="*/ 147 h 147"/>
                <a:gd name="T30" fmla="*/ 147 w 147"/>
                <a:gd name="T31" fmla="*/ 73 h 147"/>
                <a:gd name="T32" fmla="*/ 137 w 147"/>
                <a:gd name="T3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47">
                  <a:moveTo>
                    <a:pt x="137" y="73"/>
                  </a:moveTo>
                  <a:cubicBezTo>
                    <a:pt x="127" y="73"/>
                    <a:pt x="127" y="73"/>
                    <a:pt x="127" y="73"/>
                  </a:cubicBezTo>
                  <a:cubicBezTo>
                    <a:pt x="127" y="88"/>
                    <a:pt x="121" y="102"/>
                    <a:pt x="111" y="111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3"/>
                  </a:cubicBezTo>
                  <a:cubicBezTo>
                    <a:pt x="20" y="58"/>
                    <a:pt x="26" y="45"/>
                    <a:pt x="36" y="35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5"/>
                  </a:cubicBezTo>
                  <a:cubicBezTo>
                    <a:pt x="121" y="45"/>
                    <a:pt x="127" y="58"/>
                    <a:pt x="127" y="73"/>
                  </a:cubicBezTo>
                  <a:cubicBezTo>
                    <a:pt x="137" y="73"/>
                    <a:pt x="137" y="73"/>
                    <a:pt x="13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3"/>
                  </a:cubicBezTo>
                  <a:cubicBezTo>
                    <a:pt x="137" y="73"/>
                    <a:pt x="137" y="73"/>
                    <a:pt x="137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32"/>
            <p:cNvSpPr>
              <a:spLocks/>
            </p:cNvSpPr>
            <p:nvPr/>
          </p:nvSpPr>
          <p:spPr bwMode="auto">
            <a:xfrm>
              <a:off x="1643063" y="955676"/>
              <a:ext cx="138113" cy="139700"/>
            </a:xfrm>
            <a:custGeom>
              <a:avLst/>
              <a:gdLst>
                <a:gd name="T0" fmla="*/ 138 w 148"/>
                <a:gd name="T1" fmla="*/ 74 h 148"/>
                <a:gd name="T2" fmla="*/ 128 w 148"/>
                <a:gd name="T3" fmla="*/ 74 h 148"/>
                <a:gd name="T4" fmla="*/ 112 w 148"/>
                <a:gd name="T5" fmla="*/ 112 h 148"/>
                <a:gd name="T6" fmla="*/ 74 w 148"/>
                <a:gd name="T7" fmla="*/ 128 h 148"/>
                <a:gd name="T8" fmla="*/ 36 w 148"/>
                <a:gd name="T9" fmla="*/ 112 h 148"/>
                <a:gd name="T10" fmla="*/ 20 w 148"/>
                <a:gd name="T11" fmla="*/ 74 h 148"/>
                <a:gd name="T12" fmla="*/ 36 w 148"/>
                <a:gd name="T13" fmla="*/ 36 h 148"/>
                <a:gd name="T14" fmla="*/ 74 w 148"/>
                <a:gd name="T15" fmla="*/ 20 h 148"/>
                <a:gd name="T16" fmla="*/ 112 w 148"/>
                <a:gd name="T17" fmla="*/ 36 h 148"/>
                <a:gd name="T18" fmla="*/ 128 w 148"/>
                <a:gd name="T19" fmla="*/ 74 h 148"/>
                <a:gd name="T20" fmla="*/ 138 w 148"/>
                <a:gd name="T21" fmla="*/ 74 h 148"/>
                <a:gd name="T22" fmla="*/ 148 w 148"/>
                <a:gd name="T23" fmla="*/ 74 h 148"/>
                <a:gd name="T24" fmla="*/ 74 w 148"/>
                <a:gd name="T25" fmla="*/ 0 h 148"/>
                <a:gd name="T26" fmla="*/ 0 w 148"/>
                <a:gd name="T27" fmla="*/ 74 h 148"/>
                <a:gd name="T28" fmla="*/ 74 w 148"/>
                <a:gd name="T29" fmla="*/ 148 h 148"/>
                <a:gd name="T30" fmla="*/ 148 w 148"/>
                <a:gd name="T31" fmla="*/ 74 h 148"/>
                <a:gd name="T32" fmla="*/ 138 w 148"/>
                <a:gd name="T3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48">
                  <a:moveTo>
                    <a:pt x="138" y="74"/>
                  </a:moveTo>
                  <a:cubicBezTo>
                    <a:pt x="128" y="74"/>
                    <a:pt x="128" y="74"/>
                    <a:pt x="128" y="74"/>
                  </a:cubicBezTo>
                  <a:cubicBezTo>
                    <a:pt x="128" y="89"/>
                    <a:pt x="122" y="102"/>
                    <a:pt x="112" y="112"/>
                  </a:cubicBezTo>
                  <a:cubicBezTo>
                    <a:pt x="102" y="122"/>
                    <a:pt x="89" y="128"/>
                    <a:pt x="74" y="128"/>
                  </a:cubicBezTo>
                  <a:cubicBezTo>
                    <a:pt x="59" y="128"/>
                    <a:pt x="46" y="122"/>
                    <a:pt x="36" y="112"/>
                  </a:cubicBezTo>
                  <a:cubicBezTo>
                    <a:pt x="26" y="102"/>
                    <a:pt x="20" y="89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6"/>
                    <a:pt x="128" y="59"/>
                    <a:pt x="128" y="74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115" y="148"/>
                    <a:pt x="148" y="115"/>
                    <a:pt x="148" y="74"/>
                  </a:cubicBezTo>
                  <a:cubicBezTo>
                    <a:pt x="138" y="74"/>
                    <a:pt x="138" y="74"/>
                    <a:pt x="138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33"/>
            <p:cNvSpPr>
              <a:spLocks/>
            </p:cNvSpPr>
            <p:nvPr/>
          </p:nvSpPr>
          <p:spPr bwMode="auto">
            <a:xfrm>
              <a:off x="1681163" y="2713039"/>
              <a:ext cx="138113" cy="136525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1 w 147"/>
                <a:gd name="T5" fmla="*/ 112 h 147"/>
                <a:gd name="T6" fmla="*/ 74 w 147"/>
                <a:gd name="T7" fmla="*/ 127 h 147"/>
                <a:gd name="T8" fmla="*/ 36 w 147"/>
                <a:gd name="T9" fmla="*/ 112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1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21 w 147"/>
                <a:gd name="T27" fmla="*/ 22 h 147"/>
                <a:gd name="T28" fmla="*/ 0 w 147"/>
                <a:gd name="T29" fmla="*/ 74 h 147"/>
                <a:gd name="T30" fmla="*/ 74 w 147"/>
                <a:gd name="T31" fmla="*/ 147 h 147"/>
                <a:gd name="T32" fmla="*/ 147 w 147"/>
                <a:gd name="T33" fmla="*/ 74 h 147"/>
                <a:gd name="T34" fmla="*/ 137 w 147"/>
                <a:gd name="T35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8"/>
                    <a:pt x="121" y="102"/>
                    <a:pt x="111" y="112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2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5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6"/>
                  </a:cubicBezTo>
                  <a:cubicBezTo>
                    <a:pt x="121" y="45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8" y="35"/>
                    <a:pt x="0" y="53"/>
                    <a:pt x="0" y="74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4"/>
            <p:cNvSpPr>
              <a:spLocks/>
            </p:cNvSpPr>
            <p:nvPr/>
          </p:nvSpPr>
          <p:spPr bwMode="auto">
            <a:xfrm>
              <a:off x="1958976" y="2624139"/>
              <a:ext cx="138113" cy="77788"/>
            </a:xfrm>
            <a:custGeom>
              <a:avLst/>
              <a:gdLst>
                <a:gd name="T0" fmla="*/ 20 w 148"/>
                <a:gd name="T1" fmla="*/ 73 h 83"/>
                <a:gd name="T2" fmla="*/ 36 w 148"/>
                <a:gd name="T3" fmla="*/ 36 h 83"/>
                <a:gd name="T4" fmla="*/ 74 w 148"/>
                <a:gd name="T5" fmla="*/ 20 h 83"/>
                <a:gd name="T6" fmla="*/ 112 w 148"/>
                <a:gd name="T7" fmla="*/ 36 h 83"/>
                <a:gd name="T8" fmla="*/ 128 w 148"/>
                <a:gd name="T9" fmla="*/ 73 h 83"/>
                <a:gd name="T10" fmla="*/ 138 w 148"/>
                <a:gd name="T11" fmla="*/ 83 h 83"/>
                <a:gd name="T12" fmla="*/ 148 w 148"/>
                <a:gd name="T13" fmla="*/ 73 h 83"/>
                <a:gd name="T14" fmla="*/ 74 w 148"/>
                <a:gd name="T15" fmla="*/ 0 h 83"/>
                <a:gd name="T16" fmla="*/ 22 w 148"/>
                <a:gd name="T17" fmla="*/ 21 h 83"/>
                <a:gd name="T18" fmla="*/ 0 w 148"/>
                <a:gd name="T19" fmla="*/ 73 h 83"/>
                <a:gd name="T20" fmla="*/ 10 w 148"/>
                <a:gd name="T21" fmla="*/ 83 h 83"/>
                <a:gd name="T22" fmla="*/ 20 w 148"/>
                <a:gd name="T23" fmla="*/ 73 h 83"/>
                <a:gd name="T24" fmla="*/ 20 w 148"/>
                <a:gd name="T25" fmla="*/ 7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83">
                  <a:moveTo>
                    <a:pt x="20" y="73"/>
                  </a:moveTo>
                  <a:cubicBezTo>
                    <a:pt x="20" y="59"/>
                    <a:pt x="26" y="45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5"/>
                    <a:pt x="128" y="59"/>
                    <a:pt x="128" y="73"/>
                  </a:cubicBezTo>
                  <a:cubicBezTo>
                    <a:pt x="128" y="79"/>
                    <a:pt x="132" y="83"/>
                    <a:pt x="138" y="83"/>
                  </a:cubicBezTo>
                  <a:cubicBezTo>
                    <a:pt x="143" y="83"/>
                    <a:pt x="148" y="79"/>
                    <a:pt x="148" y="73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54" y="0"/>
                    <a:pt x="35" y="8"/>
                    <a:pt x="22" y="21"/>
                  </a:cubicBezTo>
                  <a:cubicBezTo>
                    <a:pt x="9" y="35"/>
                    <a:pt x="0" y="53"/>
                    <a:pt x="0" y="73"/>
                  </a:cubicBezTo>
                  <a:cubicBezTo>
                    <a:pt x="0" y="79"/>
                    <a:pt x="5" y="83"/>
                    <a:pt x="10" y="83"/>
                  </a:cubicBezTo>
                  <a:cubicBezTo>
                    <a:pt x="16" y="83"/>
                    <a:pt x="20" y="79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35"/>
            <p:cNvSpPr>
              <a:spLocks/>
            </p:cNvSpPr>
            <p:nvPr/>
          </p:nvSpPr>
          <p:spPr bwMode="auto">
            <a:xfrm>
              <a:off x="1484313" y="1709739"/>
              <a:ext cx="138113" cy="77788"/>
            </a:xfrm>
            <a:custGeom>
              <a:avLst/>
              <a:gdLst>
                <a:gd name="T0" fmla="*/ 20 w 148"/>
                <a:gd name="T1" fmla="*/ 74 h 84"/>
                <a:gd name="T2" fmla="*/ 36 w 148"/>
                <a:gd name="T3" fmla="*/ 36 h 84"/>
                <a:gd name="T4" fmla="*/ 74 w 148"/>
                <a:gd name="T5" fmla="*/ 20 h 84"/>
                <a:gd name="T6" fmla="*/ 112 w 148"/>
                <a:gd name="T7" fmla="*/ 36 h 84"/>
                <a:gd name="T8" fmla="*/ 128 w 148"/>
                <a:gd name="T9" fmla="*/ 74 h 84"/>
                <a:gd name="T10" fmla="*/ 138 w 148"/>
                <a:gd name="T11" fmla="*/ 84 h 84"/>
                <a:gd name="T12" fmla="*/ 148 w 148"/>
                <a:gd name="T13" fmla="*/ 74 h 84"/>
                <a:gd name="T14" fmla="*/ 74 w 148"/>
                <a:gd name="T15" fmla="*/ 0 h 84"/>
                <a:gd name="T16" fmla="*/ 0 w 148"/>
                <a:gd name="T17" fmla="*/ 74 h 84"/>
                <a:gd name="T18" fmla="*/ 10 w 148"/>
                <a:gd name="T19" fmla="*/ 84 h 84"/>
                <a:gd name="T20" fmla="*/ 20 w 148"/>
                <a:gd name="T21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84">
                  <a:moveTo>
                    <a:pt x="20" y="74"/>
                  </a:moveTo>
                  <a:cubicBezTo>
                    <a:pt x="20" y="59"/>
                    <a:pt x="26" y="46"/>
                    <a:pt x="36" y="36"/>
                  </a:cubicBezTo>
                  <a:cubicBezTo>
                    <a:pt x="46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2" y="46"/>
                    <a:pt x="128" y="59"/>
                    <a:pt x="128" y="74"/>
                  </a:cubicBezTo>
                  <a:cubicBezTo>
                    <a:pt x="128" y="79"/>
                    <a:pt x="132" y="84"/>
                    <a:pt x="138" y="84"/>
                  </a:cubicBezTo>
                  <a:cubicBezTo>
                    <a:pt x="143" y="84"/>
                    <a:pt x="148" y="79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79"/>
                    <a:pt x="5" y="84"/>
                    <a:pt x="10" y="84"/>
                  </a:cubicBezTo>
                  <a:cubicBezTo>
                    <a:pt x="16" y="84"/>
                    <a:pt x="20" y="79"/>
                    <a:pt x="20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36"/>
            <p:cNvSpPr>
              <a:spLocks/>
            </p:cNvSpPr>
            <p:nvPr/>
          </p:nvSpPr>
          <p:spPr bwMode="auto">
            <a:xfrm>
              <a:off x="857251" y="1227139"/>
              <a:ext cx="136525" cy="77788"/>
            </a:xfrm>
            <a:custGeom>
              <a:avLst/>
              <a:gdLst>
                <a:gd name="T0" fmla="*/ 20 w 146"/>
                <a:gd name="T1" fmla="*/ 74 h 84"/>
                <a:gd name="T2" fmla="*/ 35 w 146"/>
                <a:gd name="T3" fmla="*/ 36 h 84"/>
                <a:gd name="T4" fmla="*/ 73 w 146"/>
                <a:gd name="T5" fmla="*/ 20 h 84"/>
                <a:gd name="T6" fmla="*/ 111 w 146"/>
                <a:gd name="T7" fmla="*/ 36 h 84"/>
                <a:gd name="T8" fmla="*/ 126 w 146"/>
                <a:gd name="T9" fmla="*/ 74 h 84"/>
                <a:gd name="T10" fmla="*/ 136 w 146"/>
                <a:gd name="T11" fmla="*/ 84 h 84"/>
                <a:gd name="T12" fmla="*/ 146 w 146"/>
                <a:gd name="T13" fmla="*/ 74 h 84"/>
                <a:gd name="T14" fmla="*/ 125 w 146"/>
                <a:gd name="T15" fmla="*/ 22 h 84"/>
                <a:gd name="T16" fmla="*/ 73 w 146"/>
                <a:gd name="T17" fmla="*/ 0 h 84"/>
                <a:gd name="T18" fmla="*/ 21 w 146"/>
                <a:gd name="T19" fmla="*/ 22 h 84"/>
                <a:gd name="T20" fmla="*/ 0 w 146"/>
                <a:gd name="T21" fmla="*/ 74 h 84"/>
                <a:gd name="T22" fmla="*/ 10 w 146"/>
                <a:gd name="T23" fmla="*/ 84 h 84"/>
                <a:gd name="T24" fmla="*/ 20 w 146"/>
                <a:gd name="T25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84">
                  <a:moveTo>
                    <a:pt x="20" y="74"/>
                  </a:moveTo>
                  <a:cubicBezTo>
                    <a:pt x="20" y="59"/>
                    <a:pt x="26" y="46"/>
                    <a:pt x="35" y="36"/>
                  </a:cubicBezTo>
                  <a:cubicBezTo>
                    <a:pt x="45" y="26"/>
                    <a:pt x="58" y="20"/>
                    <a:pt x="73" y="20"/>
                  </a:cubicBezTo>
                  <a:cubicBezTo>
                    <a:pt x="88" y="20"/>
                    <a:pt x="101" y="26"/>
                    <a:pt x="111" y="36"/>
                  </a:cubicBezTo>
                  <a:cubicBezTo>
                    <a:pt x="120" y="46"/>
                    <a:pt x="126" y="59"/>
                    <a:pt x="126" y="74"/>
                  </a:cubicBezTo>
                  <a:cubicBezTo>
                    <a:pt x="126" y="80"/>
                    <a:pt x="131" y="84"/>
                    <a:pt x="136" y="84"/>
                  </a:cubicBezTo>
                  <a:cubicBezTo>
                    <a:pt x="142" y="84"/>
                    <a:pt x="146" y="80"/>
                    <a:pt x="146" y="74"/>
                  </a:cubicBezTo>
                  <a:cubicBezTo>
                    <a:pt x="146" y="54"/>
                    <a:pt x="138" y="35"/>
                    <a:pt x="125" y="22"/>
                  </a:cubicBezTo>
                  <a:cubicBezTo>
                    <a:pt x="112" y="9"/>
                    <a:pt x="93" y="0"/>
                    <a:pt x="73" y="0"/>
                  </a:cubicBezTo>
                  <a:cubicBezTo>
                    <a:pt x="53" y="0"/>
                    <a:pt x="34" y="9"/>
                    <a:pt x="21" y="22"/>
                  </a:cubicBezTo>
                  <a:cubicBezTo>
                    <a:pt x="8" y="35"/>
                    <a:pt x="0" y="54"/>
                    <a:pt x="0" y="74"/>
                  </a:cubicBezTo>
                  <a:cubicBezTo>
                    <a:pt x="0" y="80"/>
                    <a:pt x="4" y="84"/>
                    <a:pt x="10" y="84"/>
                  </a:cubicBezTo>
                  <a:cubicBezTo>
                    <a:pt x="15" y="84"/>
                    <a:pt x="20" y="80"/>
                    <a:pt x="20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37"/>
            <p:cNvSpPr>
              <a:spLocks/>
            </p:cNvSpPr>
            <p:nvPr/>
          </p:nvSpPr>
          <p:spPr bwMode="auto">
            <a:xfrm>
              <a:off x="2298701" y="1265239"/>
              <a:ext cx="77788" cy="136525"/>
            </a:xfrm>
            <a:custGeom>
              <a:avLst/>
              <a:gdLst>
                <a:gd name="T0" fmla="*/ 73 w 83"/>
                <a:gd name="T1" fmla="*/ 126 h 146"/>
                <a:gd name="T2" fmla="*/ 35 w 83"/>
                <a:gd name="T3" fmla="*/ 111 h 146"/>
                <a:gd name="T4" fmla="*/ 20 w 83"/>
                <a:gd name="T5" fmla="*/ 73 h 146"/>
                <a:gd name="T6" fmla="*/ 35 w 83"/>
                <a:gd name="T7" fmla="*/ 35 h 146"/>
                <a:gd name="T8" fmla="*/ 73 w 83"/>
                <a:gd name="T9" fmla="*/ 20 h 146"/>
                <a:gd name="T10" fmla="*/ 83 w 83"/>
                <a:gd name="T11" fmla="*/ 10 h 146"/>
                <a:gd name="T12" fmla="*/ 73 w 83"/>
                <a:gd name="T13" fmla="*/ 0 h 146"/>
                <a:gd name="T14" fmla="*/ 21 w 83"/>
                <a:gd name="T15" fmla="*/ 21 h 146"/>
                <a:gd name="T16" fmla="*/ 0 w 83"/>
                <a:gd name="T17" fmla="*/ 73 h 146"/>
                <a:gd name="T18" fmla="*/ 21 w 83"/>
                <a:gd name="T19" fmla="*/ 125 h 146"/>
                <a:gd name="T20" fmla="*/ 73 w 83"/>
                <a:gd name="T21" fmla="*/ 146 h 146"/>
                <a:gd name="T22" fmla="*/ 83 w 83"/>
                <a:gd name="T23" fmla="*/ 136 h 146"/>
                <a:gd name="T24" fmla="*/ 73 w 83"/>
                <a:gd name="T25" fmla="*/ 1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46">
                  <a:moveTo>
                    <a:pt x="73" y="126"/>
                  </a:moveTo>
                  <a:cubicBezTo>
                    <a:pt x="58" y="126"/>
                    <a:pt x="45" y="120"/>
                    <a:pt x="35" y="111"/>
                  </a:cubicBezTo>
                  <a:cubicBezTo>
                    <a:pt x="26" y="101"/>
                    <a:pt x="20" y="88"/>
                    <a:pt x="20" y="73"/>
                  </a:cubicBezTo>
                  <a:cubicBezTo>
                    <a:pt x="20" y="58"/>
                    <a:pt x="26" y="45"/>
                    <a:pt x="35" y="35"/>
                  </a:cubicBezTo>
                  <a:cubicBezTo>
                    <a:pt x="45" y="25"/>
                    <a:pt x="58" y="20"/>
                    <a:pt x="73" y="20"/>
                  </a:cubicBezTo>
                  <a:cubicBezTo>
                    <a:pt x="79" y="20"/>
                    <a:pt x="83" y="15"/>
                    <a:pt x="83" y="10"/>
                  </a:cubicBezTo>
                  <a:cubicBezTo>
                    <a:pt x="83" y="4"/>
                    <a:pt x="79" y="0"/>
                    <a:pt x="73" y="0"/>
                  </a:cubicBezTo>
                  <a:cubicBezTo>
                    <a:pt x="53" y="0"/>
                    <a:pt x="34" y="8"/>
                    <a:pt x="21" y="21"/>
                  </a:cubicBezTo>
                  <a:cubicBezTo>
                    <a:pt x="8" y="34"/>
                    <a:pt x="0" y="53"/>
                    <a:pt x="0" y="73"/>
                  </a:cubicBezTo>
                  <a:cubicBezTo>
                    <a:pt x="0" y="93"/>
                    <a:pt x="8" y="112"/>
                    <a:pt x="21" y="125"/>
                  </a:cubicBezTo>
                  <a:cubicBezTo>
                    <a:pt x="34" y="138"/>
                    <a:pt x="53" y="146"/>
                    <a:pt x="73" y="146"/>
                  </a:cubicBezTo>
                  <a:cubicBezTo>
                    <a:pt x="79" y="146"/>
                    <a:pt x="83" y="142"/>
                    <a:pt x="83" y="136"/>
                  </a:cubicBezTo>
                  <a:cubicBezTo>
                    <a:pt x="83" y="131"/>
                    <a:pt x="79" y="126"/>
                    <a:pt x="73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38"/>
            <p:cNvSpPr>
              <a:spLocks/>
            </p:cNvSpPr>
            <p:nvPr/>
          </p:nvSpPr>
          <p:spPr bwMode="auto">
            <a:xfrm>
              <a:off x="865188" y="2654301"/>
              <a:ext cx="77788" cy="136525"/>
            </a:xfrm>
            <a:custGeom>
              <a:avLst/>
              <a:gdLst>
                <a:gd name="T0" fmla="*/ 73 w 83"/>
                <a:gd name="T1" fmla="*/ 126 h 146"/>
                <a:gd name="T2" fmla="*/ 36 w 83"/>
                <a:gd name="T3" fmla="*/ 111 h 146"/>
                <a:gd name="T4" fmla="*/ 20 w 83"/>
                <a:gd name="T5" fmla="*/ 73 h 146"/>
                <a:gd name="T6" fmla="*/ 36 w 83"/>
                <a:gd name="T7" fmla="*/ 35 h 146"/>
                <a:gd name="T8" fmla="*/ 73 w 83"/>
                <a:gd name="T9" fmla="*/ 20 h 146"/>
                <a:gd name="T10" fmla="*/ 83 w 83"/>
                <a:gd name="T11" fmla="*/ 10 h 146"/>
                <a:gd name="T12" fmla="*/ 73 w 83"/>
                <a:gd name="T13" fmla="*/ 0 h 146"/>
                <a:gd name="T14" fmla="*/ 21 w 83"/>
                <a:gd name="T15" fmla="*/ 21 h 146"/>
                <a:gd name="T16" fmla="*/ 0 w 83"/>
                <a:gd name="T17" fmla="*/ 73 h 146"/>
                <a:gd name="T18" fmla="*/ 21 w 83"/>
                <a:gd name="T19" fmla="*/ 125 h 146"/>
                <a:gd name="T20" fmla="*/ 73 w 83"/>
                <a:gd name="T21" fmla="*/ 146 h 146"/>
                <a:gd name="T22" fmla="*/ 83 w 83"/>
                <a:gd name="T23" fmla="*/ 136 h 146"/>
                <a:gd name="T24" fmla="*/ 73 w 83"/>
                <a:gd name="T25" fmla="*/ 1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46">
                  <a:moveTo>
                    <a:pt x="73" y="126"/>
                  </a:moveTo>
                  <a:cubicBezTo>
                    <a:pt x="59" y="126"/>
                    <a:pt x="45" y="120"/>
                    <a:pt x="36" y="111"/>
                  </a:cubicBezTo>
                  <a:cubicBezTo>
                    <a:pt x="26" y="101"/>
                    <a:pt x="20" y="88"/>
                    <a:pt x="20" y="73"/>
                  </a:cubicBezTo>
                  <a:cubicBezTo>
                    <a:pt x="20" y="58"/>
                    <a:pt x="26" y="45"/>
                    <a:pt x="36" y="35"/>
                  </a:cubicBezTo>
                  <a:cubicBezTo>
                    <a:pt x="45" y="26"/>
                    <a:pt x="59" y="20"/>
                    <a:pt x="73" y="20"/>
                  </a:cubicBezTo>
                  <a:cubicBezTo>
                    <a:pt x="79" y="20"/>
                    <a:pt x="83" y="15"/>
                    <a:pt x="83" y="10"/>
                  </a:cubicBezTo>
                  <a:cubicBezTo>
                    <a:pt x="83" y="4"/>
                    <a:pt x="79" y="0"/>
                    <a:pt x="73" y="0"/>
                  </a:cubicBezTo>
                  <a:cubicBezTo>
                    <a:pt x="53" y="0"/>
                    <a:pt x="35" y="8"/>
                    <a:pt x="21" y="21"/>
                  </a:cubicBezTo>
                  <a:cubicBezTo>
                    <a:pt x="8" y="34"/>
                    <a:pt x="0" y="53"/>
                    <a:pt x="0" y="73"/>
                  </a:cubicBezTo>
                  <a:cubicBezTo>
                    <a:pt x="0" y="93"/>
                    <a:pt x="8" y="112"/>
                    <a:pt x="21" y="125"/>
                  </a:cubicBezTo>
                  <a:cubicBezTo>
                    <a:pt x="35" y="138"/>
                    <a:pt x="53" y="146"/>
                    <a:pt x="73" y="146"/>
                  </a:cubicBezTo>
                  <a:cubicBezTo>
                    <a:pt x="79" y="146"/>
                    <a:pt x="83" y="142"/>
                    <a:pt x="83" y="136"/>
                  </a:cubicBezTo>
                  <a:cubicBezTo>
                    <a:pt x="83" y="131"/>
                    <a:pt x="79" y="126"/>
                    <a:pt x="73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39"/>
            <p:cNvSpPr>
              <a:spLocks/>
            </p:cNvSpPr>
            <p:nvPr/>
          </p:nvSpPr>
          <p:spPr bwMode="auto">
            <a:xfrm>
              <a:off x="1504951" y="760414"/>
              <a:ext cx="77788" cy="138113"/>
            </a:xfrm>
            <a:custGeom>
              <a:avLst/>
              <a:gdLst>
                <a:gd name="T0" fmla="*/ 74 w 84"/>
                <a:gd name="T1" fmla="*/ 127 h 147"/>
                <a:gd name="T2" fmla="*/ 36 w 84"/>
                <a:gd name="T3" fmla="*/ 111 h 147"/>
                <a:gd name="T4" fmla="*/ 20 w 84"/>
                <a:gd name="T5" fmla="*/ 74 h 147"/>
                <a:gd name="T6" fmla="*/ 36 w 84"/>
                <a:gd name="T7" fmla="*/ 36 h 147"/>
                <a:gd name="T8" fmla="*/ 74 w 84"/>
                <a:gd name="T9" fmla="*/ 20 h 147"/>
                <a:gd name="T10" fmla="*/ 84 w 84"/>
                <a:gd name="T11" fmla="*/ 10 h 147"/>
                <a:gd name="T12" fmla="*/ 74 w 84"/>
                <a:gd name="T13" fmla="*/ 0 h 147"/>
                <a:gd name="T14" fmla="*/ 21 w 84"/>
                <a:gd name="T15" fmla="*/ 22 h 147"/>
                <a:gd name="T16" fmla="*/ 0 w 84"/>
                <a:gd name="T17" fmla="*/ 74 h 147"/>
                <a:gd name="T18" fmla="*/ 21 w 84"/>
                <a:gd name="T19" fmla="*/ 125 h 147"/>
                <a:gd name="T20" fmla="*/ 74 w 84"/>
                <a:gd name="T21" fmla="*/ 147 h 147"/>
                <a:gd name="T22" fmla="*/ 84 w 84"/>
                <a:gd name="T23" fmla="*/ 137 h 147"/>
                <a:gd name="T24" fmla="*/ 74 w 84"/>
                <a:gd name="T25" fmla="*/ 12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47">
                  <a:moveTo>
                    <a:pt x="74" y="127"/>
                  </a:move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79" y="20"/>
                    <a:pt x="84" y="16"/>
                    <a:pt x="84" y="10"/>
                  </a:cubicBezTo>
                  <a:cubicBezTo>
                    <a:pt x="84" y="5"/>
                    <a:pt x="79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8" y="35"/>
                    <a:pt x="0" y="53"/>
                    <a:pt x="0" y="74"/>
                  </a:cubicBezTo>
                  <a:cubicBezTo>
                    <a:pt x="0" y="94"/>
                    <a:pt x="8" y="112"/>
                    <a:pt x="21" y="125"/>
                  </a:cubicBezTo>
                  <a:cubicBezTo>
                    <a:pt x="35" y="139"/>
                    <a:pt x="53" y="147"/>
                    <a:pt x="74" y="147"/>
                  </a:cubicBezTo>
                  <a:cubicBezTo>
                    <a:pt x="79" y="147"/>
                    <a:pt x="84" y="142"/>
                    <a:pt x="84" y="137"/>
                  </a:cubicBezTo>
                  <a:cubicBezTo>
                    <a:pt x="84" y="131"/>
                    <a:pt x="79" y="127"/>
                    <a:pt x="7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40"/>
            <p:cNvSpPr>
              <a:spLocks/>
            </p:cNvSpPr>
            <p:nvPr/>
          </p:nvSpPr>
          <p:spPr bwMode="auto">
            <a:xfrm>
              <a:off x="835026" y="2085976"/>
              <a:ext cx="138113" cy="138113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2 w 147"/>
                <a:gd name="T5" fmla="*/ 112 h 147"/>
                <a:gd name="T6" fmla="*/ 74 w 147"/>
                <a:gd name="T7" fmla="*/ 127 h 147"/>
                <a:gd name="T8" fmla="*/ 36 w 147"/>
                <a:gd name="T9" fmla="*/ 112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2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22 w 147"/>
                <a:gd name="T27" fmla="*/ 22 h 147"/>
                <a:gd name="T28" fmla="*/ 0 w 147"/>
                <a:gd name="T29" fmla="*/ 74 h 147"/>
                <a:gd name="T30" fmla="*/ 74 w 147"/>
                <a:gd name="T31" fmla="*/ 147 h 147"/>
                <a:gd name="T32" fmla="*/ 147 w 147"/>
                <a:gd name="T33" fmla="*/ 74 h 147"/>
                <a:gd name="T34" fmla="*/ 137 w 147"/>
                <a:gd name="T35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9"/>
                    <a:pt x="121" y="102"/>
                    <a:pt x="112" y="112"/>
                  </a:cubicBezTo>
                  <a:cubicBezTo>
                    <a:pt x="102" y="121"/>
                    <a:pt x="89" y="127"/>
                    <a:pt x="74" y="127"/>
                  </a:cubicBezTo>
                  <a:cubicBezTo>
                    <a:pt x="59" y="127"/>
                    <a:pt x="45" y="121"/>
                    <a:pt x="36" y="112"/>
                  </a:cubicBezTo>
                  <a:cubicBezTo>
                    <a:pt x="26" y="102"/>
                    <a:pt x="20" y="89"/>
                    <a:pt x="20" y="74"/>
                  </a:cubicBezTo>
                  <a:cubicBezTo>
                    <a:pt x="20" y="59"/>
                    <a:pt x="26" y="46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9" y="20"/>
                    <a:pt x="102" y="26"/>
                    <a:pt x="112" y="36"/>
                  </a:cubicBezTo>
                  <a:cubicBezTo>
                    <a:pt x="121" y="46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53" y="0"/>
                    <a:pt x="35" y="8"/>
                    <a:pt x="22" y="22"/>
                  </a:cubicBezTo>
                  <a:cubicBezTo>
                    <a:pt x="8" y="35"/>
                    <a:pt x="0" y="54"/>
                    <a:pt x="0" y="74"/>
                  </a:cubicBezTo>
                  <a:cubicBezTo>
                    <a:pt x="0" y="115"/>
                    <a:pt x="33" y="147"/>
                    <a:pt x="74" y="147"/>
                  </a:cubicBezTo>
                  <a:cubicBezTo>
                    <a:pt x="114" y="147"/>
                    <a:pt x="147" y="115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41"/>
            <p:cNvSpPr>
              <a:spLocks/>
            </p:cNvSpPr>
            <p:nvPr/>
          </p:nvSpPr>
          <p:spPr bwMode="auto">
            <a:xfrm>
              <a:off x="2671763" y="2154239"/>
              <a:ext cx="138113" cy="138113"/>
            </a:xfrm>
            <a:custGeom>
              <a:avLst/>
              <a:gdLst>
                <a:gd name="T0" fmla="*/ 137 w 147"/>
                <a:gd name="T1" fmla="*/ 74 h 147"/>
                <a:gd name="T2" fmla="*/ 127 w 147"/>
                <a:gd name="T3" fmla="*/ 74 h 147"/>
                <a:gd name="T4" fmla="*/ 111 w 147"/>
                <a:gd name="T5" fmla="*/ 111 h 147"/>
                <a:gd name="T6" fmla="*/ 74 w 147"/>
                <a:gd name="T7" fmla="*/ 127 h 147"/>
                <a:gd name="T8" fmla="*/ 36 w 147"/>
                <a:gd name="T9" fmla="*/ 111 h 147"/>
                <a:gd name="T10" fmla="*/ 20 w 147"/>
                <a:gd name="T11" fmla="*/ 74 h 147"/>
                <a:gd name="T12" fmla="*/ 36 w 147"/>
                <a:gd name="T13" fmla="*/ 36 h 147"/>
                <a:gd name="T14" fmla="*/ 74 w 147"/>
                <a:gd name="T15" fmla="*/ 20 h 147"/>
                <a:gd name="T16" fmla="*/ 111 w 147"/>
                <a:gd name="T17" fmla="*/ 36 h 147"/>
                <a:gd name="T18" fmla="*/ 127 w 147"/>
                <a:gd name="T19" fmla="*/ 74 h 147"/>
                <a:gd name="T20" fmla="*/ 137 w 147"/>
                <a:gd name="T21" fmla="*/ 74 h 147"/>
                <a:gd name="T22" fmla="*/ 147 w 147"/>
                <a:gd name="T23" fmla="*/ 74 h 147"/>
                <a:gd name="T24" fmla="*/ 74 w 147"/>
                <a:gd name="T25" fmla="*/ 0 h 147"/>
                <a:gd name="T26" fmla="*/ 0 w 147"/>
                <a:gd name="T27" fmla="*/ 74 h 147"/>
                <a:gd name="T28" fmla="*/ 74 w 147"/>
                <a:gd name="T29" fmla="*/ 147 h 147"/>
                <a:gd name="T30" fmla="*/ 147 w 147"/>
                <a:gd name="T31" fmla="*/ 74 h 147"/>
                <a:gd name="T32" fmla="*/ 137 w 147"/>
                <a:gd name="T33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47">
                  <a:moveTo>
                    <a:pt x="137" y="74"/>
                  </a:moveTo>
                  <a:cubicBezTo>
                    <a:pt x="127" y="74"/>
                    <a:pt x="127" y="74"/>
                    <a:pt x="127" y="74"/>
                  </a:cubicBezTo>
                  <a:cubicBezTo>
                    <a:pt x="127" y="88"/>
                    <a:pt x="121" y="102"/>
                    <a:pt x="111" y="111"/>
                  </a:cubicBezTo>
                  <a:cubicBezTo>
                    <a:pt x="102" y="121"/>
                    <a:pt x="88" y="127"/>
                    <a:pt x="74" y="127"/>
                  </a:cubicBezTo>
                  <a:cubicBezTo>
                    <a:pt x="59" y="127"/>
                    <a:pt x="45" y="121"/>
                    <a:pt x="36" y="111"/>
                  </a:cubicBezTo>
                  <a:cubicBezTo>
                    <a:pt x="26" y="102"/>
                    <a:pt x="20" y="88"/>
                    <a:pt x="20" y="74"/>
                  </a:cubicBezTo>
                  <a:cubicBezTo>
                    <a:pt x="20" y="59"/>
                    <a:pt x="26" y="45"/>
                    <a:pt x="36" y="36"/>
                  </a:cubicBezTo>
                  <a:cubicBezTo>
                    <a:pt x="45" y="26"/>
                    <a:pt x="59" y="20"/>
                    <a:pt x="74" y="20"/>
                  </a:cubicBezTo>
                  <a:cubicBezTo>
                    <a:pt x="88" y="20"/>
                    <a:pt x="102" y="26"/>
                    <a:pt x="111" y="36"/>
                  </a:cubicBezTo>
                  <a:cubicBezTo>
                    <a:pt x="121" y="45"/>
                    <a:pt x="127" y="59"/>
                    <a:pt x="127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4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/>
            <p:cNvSpPr>
              <a:spLocks/>
            </p:cNvSpPr>
            <p:nvPr/>
          </p:nvSpPr>
          <p:spPr bwMode="auto">
            <a:xfrm>
              <a:off x="2625726" y="1265239"/>
              <a:ext cx="138113" cy="136525"/>
            </a:xfrm>
            <a:custGeom>
              <a:avLst/>
              <a:gdLst>
                <a:gd name="T0" fmla="*/ 10 w 147"/>
                <a:gd name="T1" fmla="*/ 10 h 146"/>
                <a:gd name="T2" fmla="*/ 10 w 147"/>
                <a:gd name="T3" fmla="*/ 20 h 146"/>
                <a:gd name="T4" fmla="*/ 127 w 147"/>
                <a:gd name="T5" fmla="*/ 20 h 146"/>
                <a:gd name="T6" fmla="*/ 127 w 147"/>
                <a:gd name="T7" fmla="*/ 126 h 146"/>
                <a:gd name="T8" fmla="*/ 20 w 147"/>
                <a:gd name="T9" fmla="*/ 126 h 146"/>
                <a:gd name="T10" fmla="*/ 20 w 147"/>
                <a:gd name="T11" fmla="*/ 10 h 146"/>
                <a:gd name="T12" fmla="*/ 10 w 147"/>
                <a:gd name="T13" fmla="*/ 10 h 146"/>
                <a:gd name="T14" fmla="*/ 10 w 147"/>
                <a:gd name="T15" fmla="*/ 20 h 146"/>
                <a:gd name="T16" fmla="*/ 10 w 147"/>
                <a:gd name="T17" fmla="*/ 10 h 146"/>
                <a:gd name="T18" fmla="*/ 0 w 147"/>
                <a:gd name="T19" fmla="*/ 10 h 146"/>
                <a:gd name="T20" fmla="*/ 0 w 147"/>
                <a:gd name="T21" fmla="*/ 136 h 146"/>
                <a:gd name="T22" fmla="*/ 3 w 147"/>
                <a:gd name="T23" fmla="*/ 143 h 146"/>
                <a:gd name="T24" fmla="*/ 10 w 147"/>
                <a:gd name="T25" fmla="*/ 146 h 146"/>
                <a:gd name="T26" fmla="*/ 137 w 147"/>
                <a:gd name="T27" fmla="*/ 146 h 146"/>
                <a:gd name="T28" fmla="*/ 144 w 147"/>
                <a:gd name="T29" fmla="*/ 143 h 146"/>
                <a:gd name="T30" fmla="*/ 147 w 147"/>
                <a:gd name="T31" fmla="*/ 136 h 146"/>
                <a:gd name="T32" fmla="*/ 147 w 147"/>
                <a:gd name="T33" fmla="*/ 10 h 146"/>
                <a:gd name="T34" fmla="*/ 144 w 147"/>
                <a:gd name="T35" fmla="*/ 2 h 146"/>
                <a:gd name="T36" fmla="*/ 137 w 147"/>
                <a:gd name="T37" fmla="*/ 0 h 146"/>
                <a:gd name="T38" fmla="*/ 10 w 147"/>
                <a:gd name="T39" fmla="*/ 0 h 146"/>
                <a:gd name="T40" fmla="*/ 3 w 147"/>
                <a:gd name="T41" fmla="*/ 2 h 146"/>
                <a:gd name="T42" fmla="*/ 0 w 147"/>
                <a:gd name="T43" fmla="*/ 10 h 146"/>
                <a:gd name="T44" fmla="*/ 10 w 147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1"/>
                    <a:pt x="3" y="143"/>
                  </a:cubicBezTo>
                  <a:cubicBezTo>
                    <a:pt x="5" y="145"/>
                    <a:pt x="8" y="146"/>
                    <a:pt x="10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9" y="146"/>
                    <a:pt x="142" y="145"/>
                    <a:pt x="144" y="143"/>
                  </a:cubicBezTo>
                  <a:cubicBezTo>
                    <a:pt x="146" y="141"/>
                    <a:pt x="147" y="139"/>
                    <a:pt x="147" y="136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7"/>
                    <a:pt x="146" y="4"/>
                    <a:pt x="144" y="2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/>
            <p:cNvSpPr>
              <a:spLocks/>
            </p:cNvSpPr>
            <p:nvPr/>
          </p:nvSpPr>
          <p:spPr bwMode="auto">
            <a:xfrm>
              <a:off x="1287463" y="1323976"/>
              <a:ext cx="136525" cy="136525"/>
            </a:xfrm>
            <a:custGeom>
              <a:avLst/>
              <a:gdLst>
                <a:gd name="T0" fmla="*/ 10 w 146"/>
                <a:gd name="T1" fmla="*/ 10 h 146"/>
                <a:gd name="T2" fmla="*/ 10 w 146"/>
                <a:gd name="T3" fmla="*/ 20 h 146"/>
                <a:gd name="T4" fmla="*/ 126 w 146"/>
                <a:gd name="T5" fmla="*/ 20 h 146"/>
                <a:gd name="T6" fmla="*/ 126 w 146"/>
                <a:gd name="T7" fmla="*/ 126 h 146"/>
                <a:gd name="T8" fmla="*/ 20 w 146"/>
                <a:gd name="T9" fmla="*/ 126 h 146"/>
                <a:gd name="T10" fmla="*/ 20 w 146"/>
                <a:gd name="T11" fmla="*/ 10 h 146"/>
                <a:gd name="T12" fmla="*/ 10 w 146"/>
                <a:gd name="T13" fmla="*/ 10 h 146"/>
                <a:gd name="T14" fmla="*/ 10 w 146"/>
                <a:gd name="T15" fmla="*/ 20 h 146"/>
                <a:gd name="T16" fmla="*/ 10 w 146"/>
                <a:gd name="T17" fmla="*/ 10 h 146"/>
                <a:gd name="T18" fmla="*/ 0 w 146"/>
                <a:gd name="T19" fmla="*/ 10 h 146"/>
                <a:gd name="T20" fmla="*/ 0 w 146"/>
                <a:gd name="T21" fmla="*/ 136 h 146"/>
                <a:gd name="T22" fmla="*/ 3 w 146"/>
                <a:gd name="T23" fmla="*/ 144 h 146"/>
                <a:gd name="T24" fmla="*/ 10 w 146"/>
                <a:gd name="T25" fmla="*/ 146 h 146"/>
                <a:gd name="T26" fmla="*/ 136 w 146"/>
                <a:gd name="T27" fmla="*/ 146 h 146"/>
                <a:gd name="T28" fmla="*/ 143 w 146"/>
                <a:gd name="T29" fmla="*/ 144 h 146"/>
                <a:gd name="T30" fmla="*/ 146 w 146"/>
                <a:gd name="T31" fmla="*/ 136 h 146"/>
                <a:gd name="T32" fmla="*/ 146 w 146"/>
                <a:gd name="T33" fmla="*/ 10 h 146"/>
                <a:gd name="T34" fmla="*/ 143 w 146"/>
                <a:gd name="T35" fmla="*/ 3 h 146"/>
                <a:gd name="T36" fmla="*/ 136 w 146"/>
                <a:gd name="T37" fmla="*/ 0 h 146"/>
                <a:gd name="T38" fmla="*/ 10 w 146"/>
                <a:gd name="T39" fmla="*/ 0 h 146"/>
                <a:gd name="T40" fmla="*/ 3 w 146"/>
                <a:gd name="T41" fmla="*/ 3 h 146"/>
                <a:gd name="T42" fmla="*/ 0 w 146"/>
                <a:gd name="T43" fmla="*/ 10 h 146"/>
                <a:gd name="T44" fmla="*/ 10 w 146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2"/>
                    <a:pt x="3" y="144"/>
                  </a:cubicBezTo>
                  <a:cubicBezTo>
                    <a:pt x="4" y="145"/>
                    <a:pt x="7" y="146"/>
                    <a:pt x="10" y="14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9" y="146"/>
                    <a:pt x="141" y="145"/>
                    <a:pt x="143" y="144"/>
                  </a:cubicBezTo>
                  <a:cubicBezTo>
                    <a:pt x="145" y="142"/>
                    <a:pt x="146" y="139"/>
                    <a:pt x="146" y="136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7"/>
                    <a:pt x="145" y="5"/>
                    <a:pt x="143" y="3"/>
                  </a:cubicBezTo>
                  <a:cubicBezTo>
                    <a:pt x="141" y="1"/>
                    <a:pt x="139" y="0"/>
                    <a:pt x="13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/>
            <p:cNvSpPr>
              <a:spLocks/>
            </p:cNvSpPr>
            <p:nvPr/>
          </p:nvSpPr>
          <p:spPr bwMode="auto">
            <a:xfrm>
              <a:off x="1281113" y="2079626"/>
              <a:ext cx="136525" cy="138113"/>
            </a:xfrm>
            <a:custGeom>
              <a:avLst/>
              <a:gdLst>
                <a:gd name="T0" fmla="*/ 10 w 147"/>
                <a:gd name="T1" fmla="*/ 10 h 147"/>
                <a:gd name="T2" fmla="*/ 10 w 147"/>
                <a:gd name="T3" fmla="*/ 20 h 147"/>
                <a:gd name="T4" fmla="*/ 127 w 147"/>
                <a:gd name="T5" fmla="*/ 20 h 147"/>
                <a:gd name="T6" fmla="*/ 127 w 147"/>
                <a:gd name="T7" fmla="*/ 127 h 147"/>
                <a:gd name="T8" fmla="*/ 20 w 147"/>
                <a:gd name="T9" fmla="*/ 127 h 147"/>
                <a:gd name="T10" fmla="*/ 20 w 147"/>
                <a:gd name="T11" fmla="*/ 10 h 147"/>
                <a:gd name="T12" fmla="*/ 10 w 147"/>
                <a:gd name="T13" fmla="*/ 10 h 147"/>
                <a:gd name="T14" fmla="*/ 10 w 147"/>
                <a:gd name="T15" fmla="*/ 20 h 147"/>
                <a:gd name="T16" fmla="*/ 10 w 147"/>
                <a:gd name="T17" fmla="*/ 10 h 147"/>
                <a:gd name="T18" fmla="*/ 0 w 147"/>
                <a:gd name="T19" fmla="*/ 10 h 147"/>
                <a:gd name="T20" fmla="*/ 0 w 147"/>
                <a:gd name="T21" fmla="*/ 137 h 147"/>
                <a:gd name="T22" fmla="*/ 3 w 147"/>
                <a:gd name="T23" fmla="*/ 144 h 147"/>
                <a:gd name="T24" fmla="*/ 10 w 147"/>
                <a:gd name="T25" fmla="*/ 147 h 147"/>
                <a:gd name="T26" fmla="*/ 137 w 147"/>
                <a:gd name="T27" fmla="*/ 147 h 147"/>
                <a:gd name="T28" fmla="*/ 144 w 147"/>
                <a:gd name="T29" fmla="*/ 144 h 147"/>
                <a:gd name="T30" fmla="*/ 147 w 147"/>
                <a:gd name="T31" fmla="*/ 137 h 147"/>
                <a:gd name="T32" fmla="*/ 147 w 147"/>
                <a:gd name="T33" fmla="*/ 10 h 147"/>
                <a:gd name="T34" fmla="*/ 144 w 147"/>
                <a:gd name="T35" fmla="*/ 3 h 147"/>
                <a:gd name="T36" fmla="*/ 137 w 147"/>
                <a:gd name="T37" fmla="*/ 0 h 147"/>
                <a:gd name="T38" fmla="*/ 10 w 147"/>
                <a:gd name="T39" fmla="*/ 0 h 147"/>
                <a:gd name="T40" fmla="*/ 3 w 147"/>
                <a:gd name="T41" fmla="*/ 3 h 147"/>
                <a:gd name="T42" fmla="*/ 0 w 147"/>
                <a:gd name="T43" fmla="*/ 10 h 147"/>
                <a:gd name="T44" fmla="*/ 10 w 147"/>
                <a:gd name="T45" fmla="*/ 1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7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9"/>
                    <a:pt x="1" y="142"/>
                    <a:pt x="3" y="144"/>
                  </a:cubicBezTo>
                  <a:cubicBezTo>
                    <a:pt x="5" y="146"/>
                    <a:pt x="8" y="147"/>
                    <a:pt x="10" y="147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9" y="147"/>
                    <a:pt x="142" y="146"/>
                    <a:pt x="144" y="144"/>
                  </a:cubicBezTo>
                  <a:cubicBezTo>
                    <a:pt x="146" y="142"/>
                    <a:pt x="147" y="139"/>
                    <a:pt x="147" y="137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8"/>
                    <a:pt x="146" y="5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5"/>
                    <a:pt x="0" y="8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45"/>
            <p:cNvSpPr>
              <a:spLocks/>
            </p:cNvSpPr>
            <p:nvPr/>
          </p:nvSpPr>
          <p:spPr bwMode="auto">
            <a:xfrm>
              <a:off x="2625726" y="2654301"/>
              <a:ext cx="138113" cy="136525"/>
            </a:xfrm>
            <a:custGeom>
              <a:avLst/>
              <a:gdLst>
                <a:gd name="T0" fmla="*/ 10 w 147"/>
                <a:gd name="T1" fmla="*/ 10 h 146"/>
                <a:gd name="T2" fmla="*/ 10 w 147"/>
                <a:gd name="T3" fmla="*/ 20 h 146"/>
                <a:gd name="T4" fmla="*/ 127 w 147"/>
                <a:gd name="T5" fmla="*/ 20 h 146"/>
                <a:gd name="T6" fmla="*/ 127 w 147"/>
                <a:gd name="T7" fmla="*/ 126 h 146"/>
                <a:gd name="T8" fmla="*/ 20 w 147"/>
                <a:gd name="T9" fmla="*/ 126 h 146"/>
                <a:gd name="T10" fmla="*/ 20 w 147"/>
                <a:gd name="T11" fmla="*/ 10 h 146"/>
                <a:gd name="T12" fmla="*/ 10 w 147"/>
                <a:gd name="T13" fmla="*/ 10 h 146"/>
                <a:gd name="T14" fmla="*/ 10 w 147"/>
                <a:gd name="T15" fmla="*/ 20 h 146"/>
                <a:gd name="T16" fmla="*/ 10 w 147"/>
                <a:gd name="T17" fmla="*/ 10 h 146"/>
                <a:gd name="T18" fmla="*/ 0 w 147"/>
                <a:gd name="T19" fmla="*/ 10 h 146"/>
                <a:gd name="T20" fmla="*/ 0 w 147"/>
                <a:gd name="T21" fmla="*/ 136 h 146"/>
                <a:gd name="T22" fmla="*/ 3 w 147"/>
                <a:gd name="T23" fmla="*/ 143 h 146"/>
                <a:gd name="T24" fmla="*/ 10 w 147"/>
                <a:gd name="T25" fmla="*/ 146 h 146"/>
                <a:gd name="T26" fmla="*/ 137 w 147"/>
                <a:gd name="T27" fmla="*/ 146 h 146"/>
                <a:gd name="T28" fmla="*/ 144 w 147"/>
                <a:gd name="T29" fmla="*/ 143 h 146"/>
                <a:gd name="T30" fmla="*/ 147 w 147"/>
                <a:gd name="T31" fmla="*/ 136 h 146"/>
                <a:gd name="T32" fmla="*/ 147 w 147"/>
                <a:gd name="T33" fmla="*/ 10 h 146"/>
                <a:gd name="T34" fmla="*/ 144 w 147"/>
                <a:gd name="T35" fmla="*/ 3 h 146"/>
                <a:gd name="T36" fmla="*/ 137 w 147"/>
                <a:gd name="T37" fmla="*/ 0 h 146"/>
                <a:gd name="T38" fmla="*/ 10 w 147"/>
                <a:gd name="T39" fmla="*/ 0 h 146"/>
                <a:gd name="T40" fmla="*/ 3 w 147"/>
                <a:gd name="T41" fmla="*/ 3 h 146"/>
                <a:gd name="T42" fmla="*/ 0 w 147"/>
                <a:gd name="T43" fmla="*/ 10 h 146"/>
                <a:gd name="T44" fmla="*/ 10 w 147"/>
                <a:gd name="T45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6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1" y="141"/>
                    <a:pt x="3" y="143"/>
                  </a:cubicBezTo>
                  <a:cubicBezTo>
                    <a:pt x="5" y="145"/>
                    <a:pt x="8" y="146"/>
                    <a:pt x="10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9" y="146"/>
                    <a:pt x="142" y="145"/>
                    <a:pt x="144" y="143"/>
                  </a:cubicBezTo>
                  <a:cubicBezTo>
                    <a:pt x="146" y="141"/>
                    <a:pt x="147" y="139"/>
                    <a:pt x="147" y="136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7"/>
                    <a:pt x="146" y="4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46"/>
            <p:cNvSpPr>
              <a:spLocks/>
            </p:cNvSpPr>
            <p:nvPr/>
          </p:nvSpPr>
          <p:spPr bwMode="auto">
            <a:xfrm>
              <a:off x="2135188" y="760414"/>
              <a:ext cx="136525" cy="138113"/>
            </a:xfrm>
            <a:custGeom>
              <a:avLst/>
              <a:gdLst>
                <a:gd name="T0" fmla="*/ 10 w 147"/>
                <a:gd name="T1" fmla="*/ 10 h 147"/>
                <a:gd name="T2" fmla="*/ 10 w 147"/>
                <a:gd name="T3" fmla="*/ 20 h 147"/>
                <a:gd name="T4" fmla="*/ 127 w 147"/>
                <a:gd name="T5" fmla="*/ 20 h 147"/>
                <a:gd name="T6" fmla="*/ 127 w 147"/>
                <a:gd name="T7" fmla="*/ 127 h 147"/>
                <a:gd name="T8" fmla="*/ 20 w 147"/>
                <a:gd name="T9" fmla="*/ 127 h 147"/>
                <a:gd name="T10" fmla="*/ 20 w 147"/>
                <a:gd name="T11" fmla="*/ 10 h 147"/>
                <a:gd name="T12" fmla="*/ 10 w 147"/>
                <a:gd name="T13" fmla="*/ 10 h 147"/>
                <a:gd name="T14" fmla="*/ 10 w 147"/>
                <a:gd name="T15" fmla="*/ 20 h 147"/>
                <a:gd name="T16" fmla="*/ 10 w 147"/>
                <a:gd name="T17" fmla="*/ 10 h 147"/>
                <a:gd name="T18" fmla="*/ 0 w 147"/>
                <a:gd name="T19" fmla="*/ 10 h 147"/>
                <a:gd name="T20" fmla="*/ 0 w 147"/>
                <a:gd name="T21" fmla="*/ 137 h 147"/>
                <a:gd name="T22" fmla="*/ 3 w 147"/>
                <a:gd name="T23" fmla="*/ 144 h 147"/>
                <a:gd name="T24" fmla="*/ 10 w 147"/>
                <a:gd name="T25" fmla="*/ 147 h 147"/>
                <a:gd name="T26" fmla="*/ 137 w 147"/>
                <a:gd name="T27" fmla="*/ 147 h 147"/>
                <a:gd name="T28" fmla="*/ 144 w 147"/>
                <a:gd name="T29" fmla="*/ 144 h 147"/>
                <a:gd name="T30" fmla="*/ 147 w 147"/>
                <a:gd name="T31" fmla="*/ 137 h 147"/>
                <a:gd name="T32" fmla="*/ 147 w 147"/>
                <a:gd name="T33" fmla="*/ 10 h 147"/>
                <a:gd name="T34" fmla="*/ 144 w 147"/>
                <a:gd name="T35" fmla="*/ 3 h 147"/>
                <a:gd name="T36" fmla="*/ 137 w 147"/>
                <a:gd name="T37" fmla="*/ 0 h 147"/>
                <a:gd name="T38" fmla="*/ 10 w 147"/>
                <a:gd name="T39" fmla="*/ 0 h 147"/>
                <a:gd name="T40" fmla="*/ 3 w 147"/>
                <a:gd name="T41" fmla="*/ 3 h 147"/>
                <a:gd name="T42" fmla="*/ 0 w 147"/>
                <a:gd name="T43" fmla="*/ 10 h 147"/>
                <a:gd name="T44" fmla="*/ 10 w 147"/>
                <a:gd name="T45" fmla="*/ 1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47">
                  <a:moveTo>
                    <a:pt x="10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0"/>
                    <a:pt x="1" y="142"/>
                    <a:pt x="3" y="144"/>
                  </a:cubicBezTo>
                  <a:cubicBezTo>
                    <a:pt x="5" y="146"/>
                    <a:pt x="7" y="147"/>
                    <a:pt x="10" y="147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9" y="147"/>
                    <a:pt x="142" y="146"/>
                    <a:pt x="144" y="144"/>
                  </a:cubicBezTo>
                  <a:cubicBezTo>
                    <a:pt x="145" y="142"/>
                    <a:pt x="147" y="140"/>
                    <a:pt x="147" y="137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8"/>
                    <a:pt x="145" y="5"/>
                    <a:pt x="144" y="3"/>
                  </a:cubicBezTo>
                  <a:cubicBezTo>
                    <a:pt x="142" y="1"/>
                    <a:pt x="139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8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1909763" y="1919289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0 w 78"/>
                <a:gd name="T5" fmla="*/ 45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2 w 78"/>
                <a:gd name="T21" fmla="*/ 24 h 69"/>
                <a:gd name="T22" fmla="*/ 30 w 78"/>
                <a:gd name="T23" fmla="*/ 34 h 69"/>
                <a:gd name="T24" fmla="*/ 42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1" y="46"/>
                    <a:pt x="60" y="45"/>
                  </a:cubicBezTo>
                  <a:cubicBezTo>
                    <a:pt x="58" y="43"/>
                    <a:pt x="56" y="39"/>
                    <a:pt x="53" y="35"/>
                  </a:cubicBezTo>
                  <a:cubicBezTo>
                    <a:pt x="50" y="28"/>
                    <a:pt x="46" y="20"/>
                    <a:pt x="39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3" y="20"/>
                    <a:pt x="15" y="20"/>
                    <a:pt x="18" y="21"/>
                  </a:cubicBezTo>
                  <a:cubicBezTo>
                    <a:pt x="19" y="22"/>
                    <a:pt x="21" y="23"/>
                    <a:pt x="22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2" y="55"/>
                  </a:cubicBezTo>
                  <a:cubicBezTo>
                    <a:pt x="45" y="58"/>
                    <a:pt x="48" y="62"/>
                    <a:pt x="53" y="65"/>
                  </a:cubicBezTo>
                  <a:cubicBezTo>
                    <a:pt x="57" y="67"/>
                    <a:pt x="62" y="69"/>
                    <a:pt x="68" y="69"/>
                  </a:cubicBezTo>
                  <a:cubicBezTo>
                    <a:pt x="73" y="69"/>
                    <a:pt x="78" y="64"/>
                    <a:pt x="78" y="59"/>
                  </a:cubicBezTo>
                  <a:cubicBezTo>
                    <a:pt x="78" y="53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2019301" y="1919289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1 w 78"/>
                <a:gd name="T5" fmla="*/ 45 h 69"/>
                <a:gd name="T6" fmla="*/ 54 w 78"/>
                <a:gd name="T7" fmla="*/ 35 h 69"/>
                <a:gd name="T8" fmla="*/ 40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3 w 78"/>
                <a:gd name="T21" fmla="*/ 24 h 69"/>
                <a:gd name="T22" fmla="*/ 30 w 78"/>
                <a:gd name="T23" fmla="*/ 34 h 69"/>
                <a:gd name="T24" fmla="*/ 43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8" y="43"/>
                    <a:pt x="56" y="39"/>
                    <a:pt x="54" y="35"/>
                  </a:cubicBezTo>
                  <a:cubicBezTo>
                    <a:pt x="50" y="28"/>
                    <a:pt x="46" y="20"/>
                    <a:pt x="40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3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3" y="55"/>
                  </a:cubicBezTo>
                  <a:cubicBezTo>
                    <a:pt x="45" y="58"/>
                    <a:pt x="49" y="62"/>
                    <a:pt x="53" y="65"/>
                  </a:cubicBezTo>
                  <a:cubicBezTo>
                    <a:pt x="57" y="67"/>
                    <a:pt x="63" y="69"/>
                    <a:pt x="68" y="69"/>
                  </a:cubicBezTo>
                  <a:cubicBezTo>
                    <a:pt x="74" y="69"/>
                    <a:pt x="78" y="64"/>
                    <a:pt x="78" y="59"/>
                  </a:cubicBezTo>
                  <a:cubicBezTo>
                    <a:pt x="78" y="53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1965326" y="1919289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2 w 78"/>
                <a:gd name="T5" fmla="*/ 59 h 69"/>
                <a:gd name="T6" fmla="*/ 42 w 78"/>
                <a:gd name="T7" fmla="*/ 44 h 69"/>
                <a:gd name="T8" fmla="*/ 53 w 78"/>
                <a:gd name="T9" fmla="*/ 26 h 69"/>
                <a:gd name="T10" fmla="*/ 59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1 w 78"/>
                <a:gd name="T23" fmla="*/ 24 h 69"/>
                <a:gd name="T24" fmla="*/ 19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5"/>
                  </a:cubicBezTo>
                  <a:cubicBezTo>
                    <a:pt x="27" y="64"/>
                    <a:pt x="30" y="61"/>
                    <a:pt x="32" y="59"/>
                  </a:cubicBezTo>
                  <a:cubicBezTo>
                    <a:pt x="36" y="54"/>
                    <a:pt x="39" y="49"/>
                    <a:pt x="42" y="44"/>
                  </a:cubicBezTo>
                  <a:cubicBezTo>
                    <a:pt x="46" y="37"/>
                    <a:pt x="49" y="30"/>
                    <a:pt x="53" y="26"/>
                  </a:cubicBezTo>
                  <a:cubicBezTo>
                    <a:pt x="55" y="24"/>
                    <a:pt x="57" y="23"/>
                    <a:pt x="59" y="21"/>
                  </a:cubicBezTo>
                  <a:cubicBezTo>
                    <a:pt x="62" y="20"/>
                    <a:pt x="64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7" y="1"/>
                    <a:pt x="53" y="3"/>
                  </a:cubicBezTo>
                  <a:cubicBezTo>
                    <a:pt x="49" y="4"/>
                    <a:pt x="45" y="6"/>
                    <a:pt x="42" y="9"/>
                  </a:cubicBezTo>
                  <a:cubicBezTo>
                    <a:pt x="37" y="13"/>
                    <a:pt x="34" y="19"/>
                    <a:pt x="31" y="24"/>
                  </a:cubicBezTo>
                  <a:cubicBezTo>
                    <a:pt x="26" y="31"/>
                    <a:pt x="23" y="38"/>
                    <a:pt x="19" y="43"/>
                  </a:cubicBezTo>
                  <a:cubicBezTo>
                    <a:pt x="18" y="45"/>
                    <a:pt x="16" y="47"/>
                    <a:pt x="15" y="47"/>
                  </a:cubicBezTo>
                  <a:cubicBezTo>
                    <a:pt x="13" y="48"/>
                    <a:pt x="12" y="49"/>
                    <a:pt x="10" y="49"/>
                  </a:cubicBezTo>
                  <a:cubicBezTo>
                    <a:pt x="4" y="49"/>
                    <a:pt x="0" y="53"/>
                    <a:pt x="0" y="59"/>
                  </a:cubicBezTo>
                  <a:cubicBezTo>
                    <a:pt x="0" y="64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2073276" y="1919289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3 w 78"/>
                <a:gd name="T5" fmla="*/ 59 h 69"/>
                <a:gd name="T6" fmla="*/ 42 w 78"/>
                <a:gd name="T7" fmla="*/ 44 h 69"/>
                <a:gd name="T8" fmla="*/ 54 w 78"/>
                <a:gd name="T9" fmla="*/ 26 h 69"/>
                <a:gd name="T10" fmla="*/ 60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3 w 78"/>
                <a:gd name="T21" fmla="*/ 9 h 69"/>
                <a:gd name="T22" fmla="*/ 31 w 78"/>
                <a:gd name="T23" fmla="*/ 24 h 69"/>
                <a:gd name="T24" fmla="*/ 20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5"/>
                  </a:cubicBezTo>
                  <a:cubicBezTo>
                    <a:pt x="27" y="64"/>
                    <a:pt x="30" y="61"/>
                    <a:pt x="33" y="59"/>
                  </a:cubicBezTo>
                  <a:cubicBezTo>
                    <a:pt x="37" y="54"/>
                    <a:pt x="40" y="49"/>
                    <a:pt x="42" y="44"/>
                  </a:cubicBezTo>
                  <a:cubicBezTo>
                    <a:pt x="46" y="37"/>
                    <a:pt x="50" y="30"/>
                    <a:pt x="54" y="26"/>
                  </a:cubicBezTo>
                  <a:cubicBezTo>
                    <a:pt x="56" y="24"/>
                    <a:pt x="58" y="23"/>
                    <a:pt x="60" y="21"/>
                  </a:cubicBezTo>
                  <a:cubicBezTo>
                    <a:pt x="62" y="20"/>
                    <a:pt x="65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8" y="1"/>
                    <a:pt x="53" y="3"/>
                  </a:cubicBezTo>
                  <a:cubicBezTo>
                    <a:pt x="49" y="4"/>
                    <a:pt x="46" y="6"/>
                    <a:pt x="43" y="9"/>
                  </a:cubicBezTo>
                  <a:cubicBezTo>
                    <a:pt x="38" y="13"/>
                    <a:pt x="34" y="19"/>
                    <a:pt x="31" y="24"/>
                  </a:cubicBezTo>
                  <a:cubicBezTo>
                    <a:pt x="26" y="31"/>
                    <a:pt x="23" y="38"/>
                    <a:pt x="20" y="43"/>
                  </a:cubicBezTo>
                  <a:cubicBezTo>
                    <a:pt x="18" y="45"/>
                    <a:pt x="17" y="47"/>
                    <a:pt x="15" y="47"/>
                  </a:cubicBezTo>
                  <a:cubicBezTo>
                    <a:pt x="14" y="48"/>
                    <a:pt x="13" y="49"/>
                    <a:pt x="10" y="49"/>
                  </a:cubicBezTo>
                  <a:cubicBezTo>
                    <a:pt x="5" y="49"/>
                    <a:pt x="0" y="53"/>
                    <a:pt x="0" y="59"/>
                  </a:cubicBezTo>
                  <a:cubicBezTo>
                    <a:pt x="0" y="64"/>
                    <a:pt x="5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51"/>
            <p:cNvSpPr>
              <a:spLocks/>
            </p:cNvSpPr>
            <p:nvPr/>
          </p:nvSpPr>
          <p:spPr bwMode="auto">
            <a:xfrm>
              <a:off x="2219326" y="2771776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1 w 78"/>
                <a:gd name="T5" fmla="*/ 45 h 69"/>
                <a:gd name="T6" fmla="*/ 54 w 78"/>
                <a:gd name="T7" fmla="*/ 35 h 69"/>
                <a:gd name="T8" fmla="*/ 40 w 78"/>
                <a:gd name="T9" fmla="*/ 13 h 69"/>
                <a:gd name="T10" fmla="*/ 27 w 78"/>
                <a:gd name="T11" fmla="*/ 3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1 h 69"/>
                <a:gd name="T20" fmla="*/ 23 w 78"/>
                <a:gd name="T21" fmla="*/ 24 h 69"/>
                <a:gd name="T22" fmla="*/ 30 w 78"/>
                <a:gd name="T23" fmla="*/ 34 h 69"/>
                <a:gd name="T24" fmla="*/ 43 w 78"/>
                <a:gd name="T25" fmla="*/ 55 h 69"/>
                <a:gd name="T26" fmla="*/ 53 w 78"/>
                <a:gd name="T27" fmla="*/ 64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8" y="43"/>
                    <a:pt x="56" y="39"/>
                    <a:pt x="54" y="35"/>
                  </a:cubicBezTo>
                  <a:cubicBezTo>
                    <a:pt x="50" y="28"/>
                    <a:pt x="46" y="20"/>
                    <a:pt x="40" y="13"/>
                  </a:cubicBezTo>
                  <a:cubicBezTo>
                    <a:pt x="36" y="9"/>
                    <a:pt x="32" y="6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3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5" y="26"/>
                    <a:pt x="28" y="30"/>
                    <a:pt x="30" y="34"/>
                  </a:cubicBezTo>
                  <a:cubicBezTo>
                    <a:pt x="34" y="40"/>
                    <a:pt x="37" y="48"/>
                    <a:pt x="43" y="55"/>
                  </a:cubicBezTo>
                  <a:cubicBezTo>
                    <a:pt x="45" y="58"/>
                    <a:pt x="49" y="62"/>
                    <a:pt x="53" y="64"/>
                  </a:cubicBezTo>
                  <a:cubicBezTo>
                    <a:pt x="57" y="67"/>
                    <a:pt x="63" y="69"/>
                    <a:pt x="68" y="69"/>
                  </a:cubicBezTo>
                  <a:cubicBezTo>
                    <a:pt x="74" y="69"/>
                    <a:pt x="78" y="64"/>
                    <a:pt x="78" y="59"/>
                  </a:cubicBezTo>
                  <a:cubicBezTo>
                    <a:pt x="78" y="53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52"/>
            <p:cNvSpPr>
              <a:spLocks/>
            </p:cNvSpPr>
            <p:nvPr/>
          </p:nvSpPr>
          <p:spPr bwMode="auto">
            <a:xfrm>
              <a:off x="2328863" y="2771776"/>
              <a:ext cx="73025" cy="65088"/>
            </a:xfrm>
            <a:custGeom>
              <a:avLst/>
              <a:gdLst>
                <a:gd name="T0" fmla="*/ 69 w 79"/>
                <a:gd name="T1" fmla="*/ 49 h 69"/>
                <a:gd name="T2" fmla="*/ 64 w 79"/>
                <a:gd name="T3" fmla="*/ 48 h 69"/>
                <a:gd name="T4" fmla="*/ 61 w 79"/>
                <a:gd name="T5" fmla="*/ 45 h 69"/>
                <a:gd name="T6" fmla="*/ 54 w 79"/>
                <a:gd name="T7" fmla="*/ 35 h 69"/>
                <a:gd name="T8" fmla="*/ 40 w 79"/>
                <a:gd name="T9" fmla="*/ 13 h 69"/>
                <a:gd name="T10" fmla="*/ 28 w 79"/>
                <a:gd name="T11" fmla="*/ 3 h 69"/>
                <a:gd name="T12" fmla="*/ 10 w 79"/>
                <a:gd name="T13" fmla="*/ 0 h 69"/>
                <a:gd name="T14" fmla="*/ 0 w 79"/>
                <a:gd name="T15" fmla="*/ 10 h 69"/>
                <a:gd name="T16" fmla="*/ 10 w 79"/>
                <a:gd name="T17" fmla="*/ 20 h 69"/>
                <a:gd name="T18" fmla="*/ 18 w 79"/>
                <a:gd name="T19" fmla="*/ 21 h 69"/>
                <a:gd name="T20" fmla="*/ 23 w 79"/>
                <a:gd name="T21" fmla="*/ 24 h 69"/>
                <a:gd name="T22" fmla="*/ 31 w 79"/>
                <a:gd name="T23" fmla="*/ 34 h 69"/>
                <a:gd name="T24" fmla="*/ 43 w 79"/>
                <a:gd name="T25" fmla="*/ 55 h 69"/>
                <a:gd name="T26" fmla="*/ 53 w 79"/>
                <a:gd name="T27" fmla="*/ 64 h 69"/>
                <a:gd name="T28" fmla="*/ 69 w 79"/>
                <a:gd name="T29" fmla="*/ 69 h 69"/>
                <a:gd name="T30" fmla="*/ 79 w 79"/>
                <a:gd name="T31" fmla="*/ 59 h 69"/>
                <a:gd name="T32" fmla="*/ 69 w 79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69">
                  <a:moveTo>
                    <a:pt x="69" y="49"/>
                  </a:moveTo>
                  <a:cubicBezTo>
                    <a:pt x="67" y="49"/>
                    <a:pt x="65" y="48"/>
                    <a:pt x="64" y="48"/>
                  </a:cubicBezTo>
                  <a:cubicBezTo>
                    <a:pt x="63" y="47"/>
                    <a:pt x="62" y="46"/>
                    <a:pt x="61" y="45"/>
                  </a:cubicBezTo>
                  <a:cubicBezTo>
                    <a:pt x="59" y="43"/>
                    <a:pt x="56" y="39"/>
                    <a:pt x="54" y="35"/>
                  </a:cubicBezTo>
                  <a:cubicBezTo>
                    <a:pt x="50" y="28"/>
                    <a:pt x="47" y="20"/>
                    <a:pt x="40" y="13"/>
                  </a:cubicBezTo>
                  <a:cubicBezTo>
                    <a:pt x="37" y="9"/>
                    <a:pt x="33" y="6"/>
                    <a:pt x="28" y="3"/>
                  </a:cubicBezTo>
                  <a:cubicBezTo>
                    <a:pt x="23" y="1"/>
                    <a:pt x="17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4" y="20"/>
                    <a:pt x="16" y="20"/>
                    <a:pt x="18" y="21"/>
                  </a:cubicBezTo>
                  <a:cubicBezTo>
                    <a:pt x="20" y="22"/>
                    <a:pt x="21" y="23"/>
                    <a:pt x="23" y="24"/>
                  </a:cubicBezTo>
                  <a:cubicBezTo>
                    <a:pt x="26" y="26"/>
                    <a:pt x="28" y="30"/>
                    <a:pt x="31" y="34"/>
                  </a:cubicBezTo>
                  <a:cubicBezTo>
                    <a:pt x="34" y="40"/>
                    <a:pt x="38" y="48"/>
                    <a:pt x="43" y="55"/>
                  </a:cubicBezTo>
                  <a:cubicBezTo>
                    <a:pt x="46" y="58"/>
                    <a:pt x="49" y="62"/>
                    <a:pt x="53" y="64"/>
                  </a:cubicBezTo>
                  <a:cubicBezTo>
                    <a:pt x="58" y="67"/>
                    <a:pt x="63" y="69"/>
                    <a:pt x="69" y="69"/>
                  </a:cubicBezTo>
                  <a:cubicBezTo>
                    <a:pt x="74" y="69"/>
                    <a:pt x="79" y="64"/>
                    <a:pt x="79" y="59"/>
                  </a:cubicBezTo>
                  <a:cubicBezTo>
                    <a:pt x="79" y="53"/>
                    <a:pt x="74" y="49"/>
                    <a:pt x="6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53"/>
            <p:cNvSpPr>
              <a:spLocks/>
            </p:cNvSpPr>
            <p:nvPr/>
          </p:nvSpPr>
          <p:spPr bwMode="auto">
            <a:xfrm>
              <a:off x="2274888" y="2771776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5 h 69"/>
                <a:gd name="T4" fmla="*/ 33 w 78"/>
                <a:gd name="T5" fmla="*/ 59 h 69"/>
                <a:gd name="T6" fmla="*/ 42 w 78"/>
                <a:gd name="T7" fmla="*/ 44 h 69"/>
                <a:gd name="T8" fmla="*/ 54 w 78"/>
                <a:gd name="T9" fmla="*/ 26 h 69"/>
                <a:gd name="T10" fmla="*/ 60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2 h 69"/>
                <a:gd name="T20" fmla="*/ 43 w 78"/>
                <a:gd name="T21" fmla="*/ 9 h 69"/>
                <a:gd name="T22" fmla="*/ 31 w 78"/>
                <a:gd name="T23" fmla="*/ 24 h 69"/>
                <a:gd name="T24" fmla="*/ 20 w 78"/>
                <a:gd name="T25" fmla="*/ 43 h 69"/>
                <a:gd name="T26" fmla="*/ 15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7"/>
                    <a:pt x="24" y="65"/>
                  </a:cubicBezTo>
                  <a:cubicBezTo>
                    <a:pt x="27" y="64"/>
                    <a:pt x="30" y="61"/>
                    <a:pt x="33" y="59"/>
                  </a:cubicBezTo>
                  <a:cubicBezTo>
                    <a:pt x="37" y="54"/>
                    <a:pt x="40" y="49"/>
                    <a:pt x="42" y="44"/>
                  </a:cubicBezTo>
                  <a:cubicBezTo>
                    <a:pt x="46" y="37"/>
                    <a:pt x="50" y="30"/>
                    <a:pt x="54" y="26"/>
                  </a:cubicBezTo>
                  <a:cubicBezTo>
                    <a:pt x="56" y="24"/>
                    <a:pt x="58" y="22"/>
                    <a:pt x="60" y="21"/>
                  </a:cubicBezTo>
                  <a:cubicBezTo>
                    <a:pt x="62" y="20"/>
                    <a:pt x="65" y="20"/>
                    <a:pt x="68" y="20"/>
                  </a:cubicBezTo>
                  <a:cubicBezTo>
                    <a:pt x="74" y="20"/>
                    <a:pt x="78" y="15"/>
                    <a:pt x="78" y="10"/>
                  </a:cubicBezTo>
                  <a:cubicBezTo>
                    <a:pt x="78" y="4"/>
                    <a:pt x="74" y="0"/>
                    <a:pt x="68" y="0"/>
                  </a:cubicBezTo>
                  <a:cubicBezTo>
                    <a:pt x="63" y="0"/>
                    <a:pt x="58" y="1"/>
                    <a:pt x="53" y="2"/>
                  </a:cubicBezTo>
                  <a:cubicBezTo>
                    <a:pt x="49" y="4"/>
                    <a:pt x="46" y="6"/>
                    <a:pt x="43" y="9"/>
                  </a:cubicBezTo>
                  <a:cubicBezTo>
                    <a:pt x="38" y="13"/>
                    <a:pt x="34" y="19"/>
                    <a:pt x="31" y="24"/>
                  </a:cubicBezTo>
                  <a:cubicBezTo>
                    <a:pt x="26" y="31"/>
                    <a:pt x="23" y="38"/>
                    <a:pt x="20" y="43"/>
                  </a:cubicBezTo>
                  <a:cubicBezTo>
                    <a:pt x="18" y="45"/>
                    <a:pt x="17" y="47"/>
                    <a:pt x="15" y="47"/>
                  </a:cubicBezTo>
                  <a:cubicBezTo>
                    <a:pt x="14" y="48"/>
                    <a:pt x="13" y="49"/>
                    <a:pt x="10" y="49"/>
                  </a:cubicBezTo>
                  <a:cubicBezTo>
                    <a:pt x="5" y="49"/>
                    <a:pt x="0" y="53"/>
                    <a:pt x="0" y="59"/>
                  </a:cubicBezTo>
                  <a:cubicBezTo>
                    <a:pt x="0" y="64"/>
                    <a:pt x="5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2384426" y="2771776"/>
              <a:ext cx="71438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5 h 69"/>
                <a:gd name="T4" fmla="*/ 32 w 78"/>
                <a:gd name="T5" fmla="*/ 59 h 69"/>
                <a:gd name="T6" fmla="*/ 42 w 78"/>
                <a:gd name="T7" fmla="*/ 44 h 69"/>
                <a:gd name="T8" fmla="*/ 53 w 78"/>
                <a:gd name="T9" fmla="*/ 26 h 69"/>
                <a:gd name="T10" fmla="*/ 59 w 78"/>
                <a:gd name="T11" fmla="*/ 21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2 w 78"/>
                <a:gd name="T19" fmla="*/ 2 h 69"/>
                <a:gd name="T20" fmla="*/ 42 w 78"/>
                <a:gd name="T21" fmla="*/ 9 h 69"/>
                <a:gd name="T22" fmla="*/ 30 w 78"/>
                <a:gd name="T23" fmla="*/ 24 h 69"/>
                <a:gd name="T24" fmla="*/ 19 w 78"/>
                <a:gd name="T25" fmla="*/ 43 h 69"/>
                <a:gd name="T26" fmla="*/ 14 w 78"/>
                <a:gd name="T27" fmla="*/ 47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  <a:gd name="T34" fmla="*/ 10 w 78"/>
                <a:gd name="T3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4" y="69"/>
                    <a:pt x="19" y="67"/>
                    <a:pt x="23" y="65"/>
                  </a:cubicBezTo>
                  <a:cubicBezTo>
                    <a:pt x="27" y="64"/>
                    <a:pt x="29" y="61"/>
                    <a:pt x="32" y="59"/>
                  </a:cubicBezTo>
                  <a:cubicBezTo>
                    <a:pt x="36" y="54"/>
                    <a:pt x="39" y="49"/>
                    <a:pt x="42" y="44"/>
                  </a:cubicBezTo>
                  <a:cubicBezTo>
                    <a:pt x="45" y="37"/>
                    <a:pt x="49" y="30"/>
                    <a:pt x="53" y="26"/>
                  </a:cubicBezTo>
                  <a:cubicBezTo>
                    <a:pt x="55" y="24"/>
                    <a:pt x="57" y="22"/>
                    <a:pt x="59" y="21"/>
                  </a:cubicBezTo>
                  <a:cubicBezTo>
                    <a:pt x="61" y="20"/>
                    <a:pt x="64" y="20"/>
                    <a:pt x="68" y="20"/>
                  </a:cubicBezTo>
                  <a:cubicBezTo>
                    <a:pt x="73" y="20"/>
                    <a:pt x="78" y="15"/>
                    <a:pt x="78" y="10"/>
                  </a:cubicBezTo>
                  <a:cubicBezTo>
                    <a:pt x="78" y="4"/>
                    <a:pt x="73" y="0"/>
                    <a:pt x="68" y="0"/>
                  </a:cubicBezTo>
                  <a:cubicBezTo>
                    <a:pt x="62" y="0"/>
                    <a:pt x="57" y="1"/>
                    <a:pt x="52" y="2"/>
                  </a:cubicBezTo>
                  <a:cubicBezTo>
                    <a:pt x="48" y="4"/>
                    <a:pt x="45" y="6"/>
                    <a:pt x="42" y="9"/>
                  </a:cubicBezTo>
                  <a:cubicBezTo>
                    <a:pt x="37" y="13"/>
                    <a:pt x="33" y="19"/>
                    <a:pt x="30" y="24"/>
                  </a:cubicBezTo>
                  <a:cubicBezTo>
                    <a:pt x="26" y="31"/>
                    <a:pt x="22" y="38"/>
                    <a:pt x="19" y="43"/>
                  </a:cubicBezTo>
                  <a:cubicBezTo>
                    <a:pt x="17" y="45"/>
                    <a:pt x="16" y="47"/>
                    <a:pt x="14" y="47"/>
                  </a:cubicBezTo>
                  <a:cubicBezTo>
                    <a:pt x="13" y="48"/>
                    <a:pt x="12" y="49"/>
                    <a:pt x="10" y="49"/>
                  </a:cubicBezTo>
                  <a:cubicBezTo>
                    <a:pt x="4" y="49"/>
                    <a:pt x="0" y="53"/>
                    <a:pt x="0" y="59"/>
                  </a:cubicBezTo>
                  <a:cubicBezTo>
                    <a:pt x="0" y="64"/>
                    <a:pt x="4" y="69"/>
                    <a:pt x="10" y="69"/>
                  </a:cubicBezTo>
                  <a:cubicBezTo>
                    <a:pt x="10" y="69"/>
                    <a:pt x="10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55"/>
            <p:cNvSpPr>
              <a:spLocks/>
            </p:cNvSpPr>
            <p:nvPr/>
          </p:nvSpPr>
          <p:spPr bwMode="auto">
            <a:xfrm>
              <a:off x="2368551" y="1541464"/>
              <a:ext cx="73025" cy="65088"/>
            </a:xfrm>
            <a:custGeom>
              <a:avLst/>
              <a:gdLst>
                <a:gd name="T0" fmla="*/ 68 w 78"/>
                <a:gd name="T1" fmla="*/ 49 h 70"/>
                <a:gd name="T2" fmla="*/ 63 w 78"/>
                <a:gd name="T3" fmla="*/ 48 h 70"/>
                <a:gd name="T4" fmla="*/ 60 w 78"/>
                <a:gd name="T5" fmla="*/ 46 h 70"/>
                <a:gd name="T6" fmla="*/ 53 w 78"/>
                <a:gd name="T7" fmla="*/ 36 h 70"/>
                <a:gd name="T8" fmla="*/ 39 w 78"/>
                <a:gd name="T9" fmla="*/ 14 h 70"/>
                <a:gd name="T10" fmla="*/ 27 w 78"/>
                <a:gd name="T11" fmla="*/ 4 h 70"/>
                <a:gd name="T12" fmla="*/ 10 w 78"/>
                <a:gd name="T13" fmla="*/ 0 h 70"/>
                <a:gd name="T14" fmla="*/ 0 w 78"/>
                <a:gd name="T15" fmla="*/ 10 h 70"/>
                <a:gd name="T16" fmla="*/ 10 w 78"/>
                <a:gd name="T17" fmla="*/ 20 h 70"/>
                <a:gd name="T18" fmla="*/ 17 w 78"/>
                <a:gd name="T19" fmla="*/ 22 h 70"/>
                <a:gd name="T20" fmla="*/ 22 w 78"/>
                <a:gd name="T21" fmla="*/ 25 h 70"/>
                <a:gd name="T22" fmla="*/ 30 w 78"/>
                <a:gd name="T23" fmla="*/ 35 h 70"/>
                <a:gd name="T24" fmla="*/ 42 w 78"/>
                <a:gd name="T25" fmla="*/ 56 h 70"/>
                <a:gd name="T26" fmla="*/ 53 w 78"/>
                <a:gd name="T27" fmla="*/ 65 h 70"/>
                <a:gd name="T28" fmla="*/ 68 w 78"/>
                <a:gd name="T29" fmla="*/ 69 h 70"/>
                <a:gd name="T30" fmla="*/ 78 w 78"/>
                <a:gd name="T31" fmla="*/ 59 h 70"/>
                <a:gd name="T32" fmla="*/ 68 w 78"/>
                <a:gd name="T33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0">
                  <a:moveTo>
                    <a:pt x="68" y="49"/>
                  </a:moveTo>
                  <a:cubicBezTo>
                    <a:pt x="66" y="49"/>
                    <a:pt x="65" y="49"/>
                    <a:pt x="63" y="48"/>
                  </a:cubicBezTo>
                  <a:cubicBezTo>
                    <a:pt x="62" y="48"/>
                    <a:pt x="61" y="47"/>
                    <a:pt x="60" y="46"/>
                  </a:cubicBezTo>
                  <a:cubicBezTo>
                    <a:pt x="58" y="44"/>
                    <a:pt x="56" y="40"/>
                    <a:pt x="53" y="36"/>
                  </a:cubicBezTo>
                  <a:cubicBezTo>
                    <a:pt x="50" y="29"/>
                    <a:pt x="46" y="21"/>
                    <a:pt x="39" y="14"/>
                  </a:cubicBezTo>
                  <a:cubicBezTo>
                    <a:pt x="36" y="10"/>
                    <a:pt x="32" y="7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5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5" y="27"/>
                    <a:pt x="27" y="31"/>
                    <a:pt x="30" y="35"/>
                  </a:cubicBezTo>
                  <a:cubicBezTo>
                    <a:pt x="34" y="41"/>
                    <a:pt x="37" y="49"/>
                    <a:pt x="42" y="56"/>
                  </a:cubicBezTo>
                  <a:cubicBezTo>
                    <a:pt x="45" y="59"/>
                    <a:pt x="48" y="63"/>
                    <a:pt x="53" y="65"/>
                  </a:cubicBezTo>
                  <a:cubicBezTo>
                    <a:pt x="57" y="68"/>
                    <a:pt x="62" y="70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2476501" y="1541464"/>
              <a:ext cx="73025" cy="65088"/>
            </a:xfrm>
            <a:custGeom>
              <a:avLst/>
              <a:gdLst>
                <a:gd name="T0" fmla="*/ 68 w 78"/>
                <a:gd name="T1" fmla="*/ 49 h 70"/>
                <a:gd name="T2" fmla="*/ 64 w 78"/>
                <a:gd name="T3" fmla="*/ 48 h 70"/>
                <a:gd name="T4" fmla="*/ 60 w 78"/>
                <a:gd name="T5" fmla="*/ 46 h 70"/>
                <a:gd name="T6" fmla="*/ 54 w 78"/>
                <a:gd name="T7" fmla="*/ 36 h 70"/>
                <a:gd name="T8" fmla="*/ 40 w 78"/>
                <a:gd name="T9" fmla="*/ 14 h 70"/>
                <a:gd name="T10" fmla="*/ 27 w 78"/>
                <a:gd name="T11" fmla="*/ 4 h 70"/>
                <a:gd name="T12" fmla="*/ 10 w 78"/>
                <a:gd name="T13" fmla="*/ 0 h 70"/>
                <a:gd name="T14" fmla="*/ 0 w 78"/>
                <a:gd name="T15" fmla="*/ 10 h 70"/>
                <a:gd name="T16" fmla="*/ 10 w 78"/>
                <a:gd name="T17" fmla="*/ 20 h 70"/>
                <a:gd name="T18" fmla="*/ 18 w 78"/>
                <a:gd name="T19" fmla="*/ 22 h 70"/>
                <a:gd name="T20" fmla="*/ 23 w 78"/>
                <a:gd name="T21" fmla="*/ 25 h 70"/>
                <a:gd name="T22" fmla="*/ 30 w 78"/>
                <a:gd name="T23" fmla="*/ 35 h 70"/>
                <a:gd name="T24" fmla="*/ 43 w 78"/>
                <a:gd name="T25" fmla="*/ 56 h 70"/>
                <a:gd name="T26" fmla="*/ 53 w 78"/>
                <a:gd name="T27" fmla="*/ 65 h 70"/>
                <a:gd name="T28" fmla="*/ 68 w 78"/>
                <a:gd name="T29" fmla="*/ 69 h 70"/>
                <a:gd name="T30" fmla="*/ 78 w 78"/>
                <a:gd name="T31" fmla="*/ 59 h 70"/>
                <a:gd name="T32" fmla="*/ 68 w 78"/>
                <a:gd name="T33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0">
                  <a:moveTo>
                    <a:pt x="68" y="49"/>
                  </a:moveTo>
                  <a:cubicBezTo>
                    <a:pt x="66" y="49"/>
                    <a:pt x="65" y="49"/>
                    <a:pt x="64" y="48"/>
                  </a:cubicBezTo>
                  <a:cubicBezTo>
                    <a:pt x="63" y="48"/>
                    <a:pt x="62" y="47"/>
                    <a:pt x="60" y="46"/>
                  </a:cubicBezTo>
                  <a:cubicBezTo>
                    <a:pt x="58" y="44"/>
                    <a:pt x="56" y="40"/>
                    <a:pt x="54" y="36"/>
                  </a:cubicBezTo>
                  <a:cubicBezTo>
                    <a:pt x="50" y="29"/>
                    <a:pt x="46" y="21"/>
                    <a:pt x="40" y="14"/>
                  </a:cubicBezTo>
                  <a:cubicBezTo>
                    <a:pt x="36" y="10"/>
                    <a:pt x="32" y="7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6" y="21"/>
                    <a:pt x="18" y="22"/>
                  </a:cubicBezTo>
                  <a:cubicBezTo>
                    <a:pt x="19" y="23"/>
                    <a:pt x="21" y="24"/>
                    <a:pt x="23" y="25"/>
                  </a:cubicBezTo>
                  <a:cubicBezTo>
                    <a:pt x="25" y="27"/>
                    <a:pt x="28" y="31"/>
                    <a:pt x="30" y="35"/>
                  </a:cubicBezTo>
                  <a:cubicBezTo>
                    <a:pt x="34" y="41"/>
                    <a:pt x="37" y="49"/>
                    <a:pt x="43" y="56"/>
                  </a:cubicBezTo>
                  <a:cubicBezTo>
                    <a:pt x="45" y="59"/>
                    <a:pt x="48" y="63"/>
                    <a:pt x="53" y="65"/>
                  </a:cubicBezTo>
                  <a:cubicBezTo>
                    <a:pt x="57" y="68"/>
                    <a:pt x="62" y="70"/>
                    <a:pt x="68" y="69"/>
                  </a:cubicBezTo>
                  <a:cubicBezTo>
                    <a:pt x="74" y="69"/>
                    <a:pt x="78" y="65"/>
                    <a:pt x="78" y="59"/>
                  </a:cubicBezTo>
                  <a:cubicBezTo>
                    <a:pt x="78" y="54"/>
                    <a:pt x="74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2422526" y="1541464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10 h 69"/>
                <a:gd name="T22" fmla="*/ 31 w 78"/>
                <a:gd name="T23" fmla="*/ 24 h 69"/>
                <a:gd name="T24" fmla="*/ 19 w 78"/>
                <a:gd name="T25" fmla="*/ 44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19" y="68"/>
                    <a:pt x="23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2" y="21"/>
                    <a:pt x="64" y="20"/>
                    <a:pt x="68" y="20"/>
                  </a:cubicBezTo>
                  <a:cubicBezTo>
                    <a:pt x="73" y="20"/>
                    <a:pt x="78" y="16"/>
                    <a:pt x="78" y="10"/>
                  </a:cubicBezTo>
                  <a:cubicBezTo>
                    <a:pt x="78" y="5"/>
                    <a:pt x="73" y="0"/>
                    <a:pt x="68" y="0"/>
                  </a:cubicBezTo>
                  <a:cubicBezTo>
                    <a:pt x="62" y="0"/>
                    <a:pt x="57" y="1"/>
                    <a:pt x="53" y="3"/>
                  </a:cubicBezTo>
                  <a:cubicBezTo>
                    <a:pt x="49" y="5"/>
                    <a:pt x="45" y="7"/>
                    <a:pt x="42" y="10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19" y="44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2532063" y="1541464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60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3 w 78"/>
                <a:gd name="T21" fmla="*/ 10 h 69"/>
                <a:gd name="T22" fmla="*/ 31 w 78"/>
                <a:gd name="T23" fmla="*/ 24 h 69"/>
                <a:gd name="T24" fmla="*/ 20 w 78"/>
                <a:gd name="T25" fmla="*/ 44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7" y="55"/>
                    <a:pt x="39" y="50"/>
                    <a:pt x="42" y="45"/>
                  </a:cubicBezTo>
                  <a:cubicBezTo>
                    <a:pt x="46" y="38"/>
                    <a:pt x="50" y="31"/>
                    <a:pt x="53" y="27"/>
                  </a:cubicBezTo>
                  <a:cubicBezTo>
                    <a:pt x="55" y="25"/>
                    <a:pt x="57" y="23"/>
                    <a:pt x="60" y="22"/>
                  </a:cubicBezTo>
                  <a:cubicBezTo>
                    <a:pt x="62" y="21"/>
                    <a:pt x="65" y="20"/>
                    <a:pt x="68" y="20"/>
                  </a:cubicBezTo>
                  <a:cubicBezTo>
                    <a:pt x="74" y="20"/>
                    <a:pt x="78" y="16"/>
                    <a:pt x="78" y="10"/>
                  </a:cubicBezTo>
                  <a:cubicBezTo>
                    <a:pt x="78" y="5"/>
                    <a:pt x="74" y="0"/>
                    <a:pt x="68" y="0"/>
                  </a:cubicBezTo>
                  <a:cubicBezTo>
                    <a:pt x="63" y="0"/>
                    <a:pt x="58" y="1"/>
                    <a:pt x="53" y="3"/>
                  </a:cubicBezTo>
                  <a:cubicBezTo>
                    <a:pt x="49" y="5"/>
                    <a:pt x="46" y="7"/>
                    <a:pt x="43" y="10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20" y="44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4" y="49"/>
                    <a:pt x="12" y="49"/>
                    <a:pt x="10" y="49"/>
                  </a:cubicBezTo>
                  <a:cubicBezTo>
                    <a:pt x="5" y="49"/>
                    <a:pt x="0" y="54"/>
                    <a:pt x="0" y="59"/>
                  </a:cubicBezTo>
                  <a:cubicBezTo>
                    <a:pt x="0" y="65"/>
                    <a:pt x="5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855663" y="1485901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3 w 78"/>
                <a:gd name="T3" fmla="*/ 48 h 69"/>
                <a:gd name="T4" fmla="*/ 60 w 78"/>
                <a:gd name="T5" fmla="*/ 46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4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7 w 78"/>
                <a:gd name="T19" fmla="*/ 22 h 69"/>
                <a:gd name="T20" fmla="*/ 22 w 78"/>
                <a:gd name="T21" fmla="*/ 25 h 69"/>
                <a:gd name="T22" fmla="*/ 30 w 78"/>
                <a:gd name="T23" fmla="*/ 34 h 69"/>
                <a:gd name="T24" fmla="*/ 42 w 78"/>
                <a:gd name="T25" fmla="*/ 55 h 69"/>
                <a:gd name="T26" fmla="*/ 52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9"/>
                    <a:pt x="63" y="48"/>
                  </a:cubicBezTo>
                  <a:cubicBezTo>
                    <a:pt x="62" y="48"/>
                    <a:pt x="61" y="47"/>
                    <a:pt x="60" y="46"/>
                  </a:cubicBezTo>
                  <a:cubicBezTo>
                    <a:pt x="58" y="43"/>
                    <a:pt x="56" y="40"/>
                    <a:pt x="53" y="35"/>
                  </a:cubicBezTo>
                  <a:cubicBezTo>
                    <a:pt x="50" y="29"/>
                    <a:pt x="46" y="21"/>
                    <a:pt x="39" y="13"/>
                  </a:cubicBezTo>
                  <a:cubicBezTo>
                    <a:pt x="36" y="10"/>
                    <a:pt x="32" y="6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5" y="21"/>
                    <a:pt x="17" y="22"/>
                  </a:cubicBezTo>
                  <a:cubicBezTo>
                    <a:pt x="19" y="22"/>
                    <a:pt x="21" y="23"/>
                    <a:pt x="22" y="25"/>
                  </a:cubicBezTo>
                  <a:cubicBezTo>
                    <a:pt x="25" y="27"/>
                    <a:pt x="27" y="30"/>
                    <a:pt x="30" y="34"/>
                  </a:cubicBezTo>
                  <a:cubicBezTo>
                    <a:pt x="34" y="41"/>
                    <a:pt x="37" y="48"/>
                    <a:pt x="42" y="55"/>
                  </a:cubicBezTo>
                  <a:cubicBezTo>
                    <a:pt x="45" y="59"/>
                    <a:pt x="48" y="62"/>
                    <a:pt x="52" y="65"/>
                  </a:cubicBezTo>
                  <a:cubicBezTo>
                    <a:pt x="57" y="68"/>
                    <a:pt x="62" y="69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965201" y="1485901"/>
              <a:ext cx="73025" cy="65088"/>
            </a:xfrm>
            <a:custGeom>
              <a:avLst/>
              <a:gdLst>
                <a:gd name="T0" fmla="*/ 68 w 78"/>
                <a:gd name="T1" fmla="*/ 49 h 69"/>
                <a:gd name="T2" fmla="*/ 64 w 78"/>
                <a:gd name="T3" fmla="*/ 48 h 69"/>
                <a:gd name="T4" fmla="*/ 60 w 78"/>
                <a:gd name="T5" fmla="*/ 46 h 69"/>
                <a:gd name="T6" fmla="*/ 53 w 78"/>
                <a:gd name="T7" fmla="*/ 35 h 69"/>
                <a:gd name="T8" fmla="*/ 39 w 78"/>
                <a:gd name="T9" fmla="*/ 13 h 69"/>
                <a:gd name="T10" fmla="*/ 27 w 78"/>
                <a:gd name="T11" fmla="*/ 4 h 69"/>
                <a:gd name="T12" fmla="*/ 10 w 78"/>
                <a:gd name="T13" fmla="*/ 0 h 69"/>
                <a:gd name="T14" fmla="*/ 0 w 78"/>
                <a:gd name="T15" fmla="*/ 10 h 69"/>
                <a:gd name="T16" fmla="*/ 10 w 78"/>
                <a:gd name="T17" fmla="*/ 20 h 69"/>
                <a:gd name="T18" fmla="*/ 18 w 78"/>
                <a:gd name="T19" fmla="*/ 22 h 69"/>
                <a:gd name="T20" fmla="*/ 22 w 78"/>
                <a:gd name="T21" fmla="*/ 25 h 69"/>
                <a:gd name="T22" fmla="*/ 30 w 78"/>
                <a:gd name="T23" fmla="*/ 34 h 69"/>
                <a:gd name="T24" fmla="*/ 42 w 78"/>
                <a:gd name="T25" fmla="*/ 55 h 69"/>
                <a:gd name="T26" fmla="*/ 53 w 78"/>
                <a:gd name="T27" fmla="*/ 65 h 69"/>
                <a:gd name="T28" fmla="*/ 68 w 78"/>
                <a:gd name="T29" fmla="*/ 69 h 69"/>
                <a:gd name="T30" fmla="*/ 78 w 78"/>
                <a:gd name="T31" fmla="*/ 59 h 69"/>
                <a:gd name="T32" fmla="*/ 68 w 78"/>
                <a:gd name="T33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68" y="49"/>
                  </a:moveTo>
                  <a:cubicBezTo>
                    <a:pt x="66" y="49"/>
                    <a:pt x="65" y="49"/>
                    <a:pt x="64" y="48"/>
                  </a:cubicBezTo>
                  <a:cubicBezTo>
                    <a:pt x="63" y="48"/>
                    <a:pt x="61" y="47"/>
                    <a:pt x="60" y="46"/>
                  </a:cubicBezTo>
                  <a:cubicBezTo>
                    <a:pt x="58" y="43"/>
                    <a:pt x="56" y="40"/>
                    <a:pt x="53" y="35"/>
                  </a:cubicBezTo>
                  <a:cubicBezTo>
                    <a:pt x="50" y="29"/>
                    <a:pt x="46" y="21"/>
                    <a:pt x="39" y="13"/>
                  </a:cubicBezTo>
                  <a:cubicBezTo>
                    <a:pt x="36" y="10"/>
                    <a:pt x="32" y="6"/>
                    <a:pt x="27" y="4"/>
                  </a:cubicBezTo>
                  <a:cubicBezTo>
                    <a:pt x="22" y="2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" y="20"/>
                    <a:pt x="16" y="21"/>
                    <a:pt x="18" y="22"/>
                  </a:cubicBezTo>
                  <a:cubicBezTo>
                    <a:pt x="19" y="22"/>
                    <a:pt x="21" y="23"/>
                    <a:pt x="22" y="25"/>
                  </a:cubicBezTo>
                  <a:cubicBezTo>
                    <a:pt x="25" y="27"/>
                    <a:pt x="28" y="30"/>
                    <a:pt x="30" y="34"/>
                  </a:cubicBezTo>
                  <a:cubicBezTo>
                    <a:pt x="34" y="41"/>
                    <a:pt x="37" y="48"/>
                    <a:pt x="42" y="55"/>
                  </a:cubicBezTo>
                  <a:cubicBezTo>
                    <a:pt x="45" y="59"/>
                    <a:pt x="48" y="62"/>
                    <a:pt x="53" y="65"/>
                  </a:cubicBezTo>
                  <a:cubicBezTo>
                    <a:pt x="57" y="68"/>
                    <a:pt x="62" y="69"/>
                    <a:pt x="68" y="69"/>
                  </a:cubicBezTo>
                  <a:cubicBezTo>
                    <a:pt x="73" y="69"/>
                    <a:pt x="78" y="65"/>
                    <a:pt x="78" y="59"/>
                  </a:cubicBezTo>
                  <a:cubicBezTo>
                    <a:pt x="78" y="54"/>
                    <a:pt x="73" y="49"/>
                    <a:pt x="6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909638" y="1485901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3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0 w 78"/>
                <a:gd name="T23" fmla="*/ 24 h 69"/>
                <a:gd name="T24" fmla="*/ 19 w 78"/>
                <a:gd name="T25" fmla="*/ 43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19" y="68"/>
                    <a:pt x="23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1" y="21"/>
                    <a:pt x="64" y="20"/>
                    <a:pt x="68" y="20"/>
                  </a:cubicBezTo>
                  <a:cubicBezTo>
                    <a:pt x="73" y="20"/>
                    <a:pt x="78" y="16"/>
                    <a:pt x="78" y="10"/>
                  </a:cubicBezTo>
                  <a:cubicBezTo>
                    <a:pt x="78" y="5"/>
                    <a:pt x="73" y="0"/>
                    <a:pt x="68" y="0"/>
                  </a:cubicBezTo>
                  <a:cubicBezTo>
                    <a:pt x="62" y="0"/>
                    <a:pt x="57" y="1"/>
                    <a:pt x="53" y="3"/>
                  </a:cubicBezTo>
                  <a:cubicBezTo>
                    <a:pt x="49" y="5"/>
                    <a:pt x="45" y="7"/>
                    <a:pt x="42" y="9"/>
                  </a:cubicBezTo>
                  <a:cubicBezTo>
                    <a:pt x="37" y="14"/>
                    <a:pt x="33" y="19"/>
                    <a:pt x="30" y="24"/>
                  </a:cubicBezTo>
                  <a:cubicBezTo>
                    <a:pt x="26" y="32"/>
                    <a:pt x="23" y="39"/>
                    <a:pt x="19" y="43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1019176" y="1485901"/>
              <a:ext cx="73025" cy="65088"/>
            </a:xfrm>
            <a:custGeom>
              <a:avLst/>
              <a:gdLst>
                <a:gd name="T0" fmla="*/ 10 w 78"/>
                <a:gd name="T1" fmla="*/ 69 h 69"/>
                <a:gd name="T2" fmla="*/ 24 w 78"/>
                <a:gd name="T3" fmla="*/ 66 h 69"/>
                <a:gd name="T4" fmla="*/ 32 w 78"/>
                <a:gd name="T5" fmla="*/ 59 h 69"/>
                <a:gd name="T6" fmla="*/ 42 w 78"/>
                <a:gd name="T7" fmla="*/ 45 h 69"/>
                <a:gd name="T8" fmla="*/ 53 w 78"/>
                <a:gd name="T9" fmla="*/ 27 h 69"/>
                <a:gd name="T10" fmla="*/ 59 w 78"/>
                <a:gd name="T11" fmla="*/ 22 h 69"/>
                <a:gd name="T12" fmla="*/ 68 w 78"/>
                <a:gd name="T13" fmla="*/ 20 h 69"/>
                <a:gd name="T14" fmla="*/ 78 w 78"/>
                <a:gd name="T15" fmla="*/ 10 h 69"/>
                <a:gd name="T16" fmla="*/ 68 w 78"/>
                <a:gd name="T17" fmla="*/ 0 h 69"/>
                <a:gd name="T18" fmla="*/ 53 w 78"/>
                <a:gd name="T19" fmla="*/ 3 h 69"/>
                <a:gd name="T20" fmla="*/ 42 w 78"/>
                <a:gd name="T21" fmla="*/ 9 h 69"/>
                <a:gd name="T22" fmla="*/ 31 w 78"/>
                <a:gd name="T23" fmla="*/ 24 h 69"/>
                <a:gd name="T24" fmla="*/ 19 w 78"/>
                <a:gd name="T25" fmla="*/ 43 h 69"/>
                <a:gd name="T26" fmla="*/ 15 w 78"/>
                <a:gd name="T27" fmla="*/ 48 h 69"/>
                <a:gd name="T28" fmla="*/ 10 w 78"/>
                <a:gd name="T29" fmla="*/ 49 h 69"/>
                <a:gd name="T30" fmla="*/ 0 w 78"/>
                <a:gd name="T31" fmla="*/ 59 h 69"/>
                <a:gd name="T32" fmla="*/ 10 w 78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69">
                  <a:moveTo>
                    <a:pt x="10" y="69"/>
                  </a:moveTo>
                  <a:cubicBezTo>
                    <a:pt x="15" y="69"/>
                    <a:pt x="20" y="68"/>
                    <a:pt x="24" y="66"/>
                  </a:cubicBezTo>
                  <a:cubicBezTo>
                    <a:pt x="27" y="64"/>
                    <a:pt x="30" y="62"/>
                    <a:pt x="32" y="59"/>
                  </a:cubicBezTo>
                  <a:cubicBezTo>
                    <a:pt x="36" y="55"/>
                    <a:pt x="39" y="50"/>
                    <a:pt x="42" y="45"/>
                  </a:cubicBezTo>
                  <a:cubicBezTo>
                    <a:pt x="46" y="38"/>
                    <a:pt x="49" y="31"/>
                    <a:pt x="53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2" y="21"/>
                    <a:pt x="64" y="20"/>
                    <a:pt x="68" y="20"/>
                  </a:cubicBezTo>
                  <a:cubicBezTo>
                    <a:pt x="74" y="20"/>
                    <a:pt x="78" y="16"/>
                    <a:pt x="78" y="10"/>
                  </a:cubicBezTo>
                  <a:cubicBezTo>
                    <a:pt x="78" y="5"/>
                    <a:pt x="74" y="0"/>
                    <a:pt x="68" y="0"/>
                  </a:cubicBezTo>
                  <a:cubicBezTo>
                    <a:pt x="63" y="0"/>
                    <a:pt x="57" y="1"/>
                    <a:pt x="53" y="3"/>
                  </a:cubicBezTo>
                  <a:cubicBezTo>
                    <a:pt x="49" y="5"/>
                    <a:pt x="45" y="7"/>
                    <a:pt x="42" y="9"/>
                  </a:cubicBezTo>
                  <a:cubicBezTo>
                    <a:pt x="37" y="14"/>
                    <a:pt x="34" y="19"/>
                    <a:pt x="31" y="24"/>
                  </a:cubicBezTo>
                  <a:cubicBezTo>
                    <a:pt x="26" y="32"/>
                    <a:pt x="23" y="39"/>
                    <a:pt x="19" y="43"/>
                  </a:cubicBezTo>
                  <a:cubicBezTo>
                    <a:pt x="18" y="46"/>
                    <a:pt x="16" y="47"/>
                    <a:pt x="15" y="48"/>
                  </a:cubicBezTo>
                  <a:cubicBezTo>
                    <a:pt x="13" y="49"/>
                    <a:pt x="12" y="49"/>
                    <a:pt x="10" y="49"/>
                  </a:cubicBezTo>
                  <a:cubicBezTo>
                    <a:pt x="4" y="49"/>
                    <a:pt x="0" y="54"/>
                    <a:pt x="0" y="59"/>
                  </a:cubicBezTo>
                  <a:cubicBezTo>
                    <a:pt x="0" y="65"/>
                    <a:pt x="4" y="69"/>
                    <a:pt x="10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1928813" y="919164"/>
              <a:ext cx="63500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7"/>
                    <a:pt x="45" y="18"/>
                  </a:cubicBezTo>
                  <a:cubicBezTo>
                    <a:pt x="43" y="20"/>
                    <a:pt x="39" y="22"/>
                    <a:pt x="35" y="25"/>
                  </a:cubicBezTo>
                  <a:cubicBezTo>
                    <a:pt x="28" y="28"/>
                    <a:pt x="20" y="32"/>
                    <a:pt x="13" y="39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5" y="78"/>
                    <a:pt x="20" y="74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8" y="33"/>
                    <a:pt x="62" y="30"/>
                    <a:pt x="64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1928813" y="811214"/>
              <a:ext cx="63500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5 h 78"/>
                <a:gd name="T22" fmla="*/ 34 w 69"/>
                <a:gd name="T23" fmla="*/ 48 h 78"/>
                <a:gd name="T24" fmla="*/ 55 w 69"/>
                <a:gd name="T25" fmla="*/ 35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6"/>
                    <a:pt x="45" y="17"/>
                  </a:cubicBezTo>
                  <a:cubicBezTo>
                    <a:pt x="43" y="20"/>
                    <a:pt x="39" y="22"/>
                    <a:pt x="35" y="24"/>
                  </a:cubicBezTo>
                  <a:cubicBezTo>
                    <a:pt x="28" y="28"/>
                    <a:pt x="20" y="32"/>
                    <a:pt x="13" y="38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1"/>
                    <a:pt x="0" y="68"/>
                  </a:cubicBezTo>
                  <a:cubicBezTo>
                    <a:pt x="0" y="73"/>
                    <a:pt x="4" y="78"/>
                    <a:pt x="10" y="78"/>
                  </a:cubicBezTo>
                  <a:cubicBezTo>
                    <a:pt x="15" y="78"/>
                    <a:pt x="20" y="73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8"/>
                    <a:pt x="23" y="57"/>
                    <a:pt x="24" y="55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0"/>
                    <a:pt x="55" y="35"/>
                  </a:cubicBezTo>
                  <a:cubicBezTo>
                    <a:pt x="58" y="33"/>
                    <a:pt x="62" y="29"/>
                    <a:pt x="64" y="25"/>
                  </a:cubicBezTo>
                  <a:cubicBezTo>
                    <a:pt x="67" y="21"/>
                    <a:pt x="69" y="15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1928813" y="865189"/>
              <a:ext cx="63500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6 h 78"/>
                <a:gd name="T6" fmla="*/ 44 w 69"/>
                <a:gd name="T7" fmla="*/ 36 h 78"/>
                <a:gd name="T8" fmla="*/ 26 w 69"/>
                <a:gd name="T9" fmla="*/ 25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6"/>
                  </a:cubicBezTo>
                  <a:cubicBezTo>
                    <a:pt x="54" y="42"/>
                    <a:pt x="49" y="39"/>
                    <a:pt x="44" y="36"/>
                  </a:cubicBezTo>
                  <a:cubicBezTo>
                    <a:pt x="37" y="32"/>
                    <a:pt x="30" y="29"/>
                    <a:pt x="26" y="25"/>
                  </a:cubicBezTo>
                  <a:cubicBezTo>
                    <a:pt x="24" y="23"/>
                    <a:pt x="22" y="21"/>
                    <a:pt x="21" y="18"/>
                  </a:cubicBezTo>
                  <a:cubicBezTo>
                    <a:pt x="20" y="16"/>
                    <a:pt x="20" y="14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2" y="25"/>
                  </a:cubicBezTo>
                  <a:cubicBezTo>
                    <a:pt x="4" y="29"/>
                    <a:pt x="6" y="33"/>
                    <a:pt x="9" y="36"/>
                  </a:cubicBezTo>
                  <a:cubicBezTo>
                    <a:pt x="13" y="41"/>
                    <a:pt x="19" y="44"/>
                    <a:pt x="24" y="47"/>
                  </a:cubicBezTo>
                  <a:cubicBezTo>
                    <a:pt x="31" y="52"/>
                    <a:pt x="38" y="55"/>
                    <a:pt x="43" y="59"/>
                  </a:cubicBezTo>
                  <a:cubicBezTo>
                    <a:pt x="45" y="60"/>
                    <a:pt x="46" y="62"/>
                    <a:pt x="47" y="63"/>
                  </a:cubicBezTo>
                  <a:cubicBezTo>
                    <a:pt x="48" y="65"/>
                    <a:pt x="49" y="66"/>
                    <a:pt x="49" y="68"/>
                  </a:cubicBezTo>
                  <a:cubicBezTo>
                    <a:pt x="49" y="74"/>
                    <a:pt x="53" y="78"/>
                    <a:pt x="59" y="78"/>
                  </a:cubicBezTo>
                  <a:cubicBezTo>
                    <a:pt x="64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1928813" y="755651"/>
              <a:ext cx="63500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5 h 78"/>
                <a:gd name="T6" fmla="*/ 44 w 69"/>
                <a:gd name="T7" fmla="*/ 36 h 78"/>
                <a:gd name="T8" fmla="*/ 26 w 69"/>
                <a:gd name="T9" fmla="*/ 24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5 h 78"/>
                <a:gd name="T22" fmla="*/ 24 w 69"/>
                <a:gd name="T23" fmla="*/ 47 h 78"/>
                <a:gd name="T24" fmla="*/ 43 w 69"/>
                <a:gd name="T25" fmla="*/ 58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5"/>
                  </a:cubicBezTo>
                  <a:cubicBezTo>
                    <a:pt x="54" y="41"/>
                    <a:pt x="49" y="38"/>
                    <a:pt x="44" y="36"/>
                  </a:cubicBezTo>
                  <a:cubicBezTo>
                    <a:pt x="37" y="32"/>
                    <a:pt x="30" y="28"/>
                    <a:pt x="26" y="24"/>
                  </a:cubicBezTo>
                  <a:cubicBezTo>
                    <a:pt x="24" y="22"/>
                    <a:pt x="22" y="20"/>
                    <a:pt x="21" y="18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0"/>
                    <a:pt x="2" y="25"/>
                  </a:cubicBezTo>
                  <a:cubicBezTo>
                    <a:pt x="4" y="29"/>
                    <a:pt x="6" y="32"/>
                    <a:pt x="9" y="35"/>
                  </a:cubicBezTo>
                  <a:cubicBezTo>
                    <a:pt x="13" y="40"/>
                    <a:pt x="19" y="44"/>
                    <a:pt x="24" y="47"/>
                  </a:cubicBezTo>
                  <a:cubicBezTo>
                    <a:pt x="31" y="52"/>
                    <a:pt x="38" y="55"/>
                    <a:pt x="43" y="58"/>
                  </a:cubicBezTo>
                  <a:cubicBezTo>
                    <a:pt x="45" y="60"/>
                    <a:pt x="46" y="61"/>
                    <a:pt x="47" y="63"/>
                  </a:cubicBezTo>
                  <a:cubicBezTo>
                    <a:pt x="48" y="64"/>
                    <a:pt x="49" y="65"/>
                    <a:pt x="49" y="68"/>
                  </a:cubicBezTo>
                  <a:cubicBezTo>
                    <a:pt x="49" y="73"/>
                    <a:pt x="53" y="78"/>
                    <a:pt x="59" y="78"/>
                  </a:cubicBezTo>
                  <a:cubicBezTo>
                    <a:pt x="64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1593851" y="148748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5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1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5 w 69"/>
                <a:gd name="T27" fmla="*/ 26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5"/>
                  </a:cubicBezTo>
                  <a:cubicBezTo>
                    <a:pt x="48" y="16"/>
                    <a:pt x="47" y="17"/>
                    <a:pt x="45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8"/>
                    <a:pt x="20" y="32"/>
                    <a:pt x="13" y="39"/>
                  </a:cubicBezTo>
                  <a:cubicBezTo>
                    <a:pt x="9" y="42"/>
                    <a:pt x="6" y="46"/>
                    <a:pt x="4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6" y="78"/>
                    <a:pt x="20" y="74"/>
                    <a:pt x="20" y="68"/>
                  </a:cubicBezTo>
                  <a:cubicBezTo>
                    <a:pt x="20" y="65"/>
                    <a:pt x="21" y="63"/>
                    <a:pt x="21" y="61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7" y="53"/>
                    <a:pt x="30" y="51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9" y="33"/>
                    <a:pt x="62" y="30"/>
                    <a:pt x="65" y="26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5"/>
                    <a:pt x="65" y="0"/>
                    <a:pt x="59" y="0"/>
                  </a:cubicBezTo>
                  <a:cubicBezTo>
                    <a:pt x="54" y="0"/>
                    <a:pt x="49" y="5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1593851" y="137953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5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4"/>
                  </a:cubicBezTo>
                  <a:cubicBezTo>
                    <a:pt x="48" y="15"/>
                    <a:pt x="47" y="17"/>
                    <a:pt x="45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8"/>
                    <a:pt x="20" y="32"/>
                    <a:pt x="13" y="39"/>
                  </a:cubicBezTo>
                  <a:cubicBezTo>
                    <a:pt x="9" y="42"/>
                    <a:pt x="6" y="46"/>
                    <a:pt x="4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6" y="78"/>
                    <a:pt x="20" y="74"/>
                    <a:pt x="20" y="68"/>
                  </a:cubicBezTo>
                  <a:cubicBezTo>
                    <a:pt x="20" y="65"/>
                    <a:pt x="21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7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9" y="33"/>
                    <a:pt x="62" y="30"/>
                    <a:pt x="65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5" y="0"/>
                    <a:pt x="59" y="0"/>
                  </a:cubicBezTo>
                  <a:cubicBezTo>
                    <a:pt x="54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1593851" y="143351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5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9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9 w 69"/>
                <a:gd name="T21" fmla="*/ 36 h 78"/>
                <a:gd name="T22" fmla="*/ 24 w 69"/>
                <a:gd name="T23" fmla="*/ 48 h 78"/>
                <a:gd name="T24" fmla="*/ 43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9"/>
                    <a:pt x="66" y="55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4" y="23"/>
                    <a:pt x="23" y="21"/>
                    <a:pt x="22" y="19"/>
                  </a:cubicBezTo>
                  <a:cubicBezTo>
                    <a:pt x="21" y="17"/>
                    <a:pt x="20" y="14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1" y="21"/>
                    <a:pt x="3" y="25"/>
                  </a:cubicBezTo>
                  <a:cubicBezTo>
                    <a:pt x="4" y="29"/>
                    <a:pt x="7" y="33"/>
                    <a:pt x="9" y="36"/>
                  </a:cubicBezTo>
                  <a:cubicBezTo>
                    <a:pt x="14" y="41"/>
                    <a:pt x="19" y="45"/>
                    <a:pt x="24" y="48"/>
                  </a:cubicBezTo>
                  <a:cubicBezTo>
                    <a:pt x="32" y="52"/>
                    <a:pt x="39" y="55"/>
                    <a:pt x="43" y="59"/>
                  </a:cubicBezTo>
                  <a:cubicBezTo>
                    <a:pt x="45" y="60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1593851" y="1323976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4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8"/>
                    <a:pt x="66" y="54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4" y="23"/>
                    <a:pt x="23" y="21"/>
                    <a:pt x="22" y="18"/>
                  </a:cubicBezTo>
                  <a:cubicBezTo>
                    <a:pt x="21" y="16"/>
                    <a:pt x="20" y="14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3" y="25"/>
                  </a:cubicBezTo>
                  <a:cubicBezTo>
                    <a:pt x="4" y="29"/>
                    <a:pt x="7" y="33"/>
                    <a:pt x="9" y="36"/>
                  </a:cubicBezTo>
                  <a:cubicBezTo>
                    <a:pt x="14" y="41"/>
                    <a:pt x="19" y="44"/>
                    <a:pt x="24" y="47"/>
                  </a:cubicBezTo>
                  <a:cubicBezTo>
                    <a:pt x="32" y="52"/>
                    <a:pt x="39" y="55"/>
                    <a:pt x="43" y="59"/>
                  </a:cubicBezTo>
                  <a:cubicBezTo>
                    <a:pt x="45" y="60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2498726" y="239553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8 h 78"/>
                <a:gd name="T6" fmla="*/ 35 w 69"/>
                <a:gd name="T7" fmla="*/ 25 h 78"/>
                <a:gd name="T8" fmla="*/ 13 w 69"/>
                <a:gd name="T9" fmla="*/ 39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6 h 78"/>
                <a:gd name="T22" fmla="*/ 34 w 69"/>
                <a:gd name="T23" fmla="*/ 48 h 78"/>
                <a:gd name="T24" fmla="*/ 55 w 69"/>
                <a:gd name="T25" fmla="*/ 36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7"/>
                    <a:pt x="45" y="18"/>
                  </a:cubicBezTo>
                  <a:cubicBezTo>
                    <a:pt x="43" y="20"/>
                    <a:pt x="39" y="22"/>
                    <a:pt x="35" y="25"/>
                  </a:cubicBezTo>
                  <a:cubicBezTo>
                    <a:pt x="28" y="28"/>
                    <a:pt x="20" y="32"/>
                    <a:pt x="13" y="39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15" y="78"/>
                    <a:pt x="20" y="74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9"/>
                    <a:pt x="23" y="57"/>
                    <a:pt x="24" y="56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1"/>
                    <a:pt x="55" y="36"/>
                  </a:cubicBezTo>
                  <a:cubicBezTo>
                    <a:pt x="58" y="33"/>
                    <a:pt x="62" y="30"/>
                    <a:pt x="64" y="25"/>
                  </a:cubicBezTo>
                  <a:cubicBezTo>
                    <a:pt x="67" y="21"/>
                    <a:pt x="69" y="16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72"/>
            <p:cNvSpPr>
              <a:spLocks/>
            </p:cNvSpPr>
            <p:nvPr/>
          </p:nvSpPr>
          <p:spPr bwMode="auto">
            <a:xfrm>
              <a:off x="2498726" y="2287589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5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3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1 w 69"/>
                <a:gd name="T19" fmla="*/ 60 h 78"/>
                <a:gd name="T20" fmla="*/ 24 w 69"/>
                <a:gd name="T21" fmla="*/ 55 h 78"/>
                <a:gd name="T22" fmla="*/ 34 w 69"/>
                <a:gd name="T23" fmla="*/ 48 h 78"/>
                <a:gd name="T24" fmla="*/ 55 w 69"/>
                <a:gd name="T25" fmla="*/ 35 h 78"/>
                <a:gd name="T26" fmla="*/ 64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8" y="13"/>
                    <a:pt x="48" y="14"/>
                  </a:cubicBezTo>
                  <a:cubicBezTo>
                    <a:pt x="47" y="15"/>
                    <a:pt x="46" y="16"/>
                    <a:pt x="45" y="17"/>
                  </a:cubicBezTo>
                  <a:cubicBezTo>
                    <a:pt x="43" y="20"/>
                    <a:pt x="39" y="22"/>
                    <a:pt x="35" y="24"/>
                  </a:cubicBezTo>
                  <a:cubicBezTo>
                    <a:pt x="28" y="28"/>
                    <a:pt x="20" y="32"/>
                    <a:pt x="13" y="38"/>
                  </a:cubicBezTo>
                  <a:cubicBezTo>
                    <a:pt x="9" y="42"/>
                    <a:pt x="6" y="46"/>
                    <a:pt x="3" y="51"/>
                  </a:cubicBezTo>
                  <a:cubicBezTo>
                    <a:pt x="1" y="56"/>
                    <a:pt x="0" y="61"/>
                    <a:pt x="0" y="68"/>
                  </a:cubicBezTo>
                  <a:cubicBezTo>
                    <a:pt x="0" y="73"/>
                    <a:pt x="4" y="78"/>
                    <a:pt x="10" y="78"/>
                  </a:cubicBezTo>
                  <a:cubicBezTo>
                    <a:pt x="15" y="78"/>
                    <a:pt x="20" y="73"/>
                    <a:pt x="20" y="68"/>
                  </a:cubicBezTo>
                  <a:cubicBezTo>
                    <a:pt x="20" y="65"/>
                    <a:pt x="20" y="62"/>
                    <a:pt x="21" y="60"/>
                  </a:cubicBezTo>
                  <a:cubicBezTo>
                    <a:pt x="22" y="58"/>
                    <a:pt x="23" y="57"/>
                    <a:pt x="24" y="55"/>
                  </a:cubicBezTo>
                  <a:cubicBezTo>
                    <a:pt x="26" y="53"/>
                    <a:pt x="30" y="50"/>
                    <a:pt x="34" y="48"/>
                  </a:cubicBezTo>
                  <a:cubicBezTo>
                    <a:pt x="40" y="44"/>
                    <a:pt x="48" y="40"/>
                    <a:pt x="55" y="35"/>
                  </a:cubicBezTo>
                  <a:cubicBezTo>
                    <a:pt x="58" y="33"/>
                    <a:pt x="62" y="29"/>
                    <a:pt x="64" y="25"/>
                  </a:cubicBezTo>
                  <a:cubicBezTo>
                    <a:pt x="67" y="21"/>
                    <a:pt x="69" y="15"/>
                    <a:pt x="69" y="10"/>
                  </a:cubicBezTo>
                  <a:cubicBezTo>
                    <a:pt x="69" y="4"/>
                    <a:pt x="64" y="0"/>
                    <a:pt x="59" y="0"/>
                  </a:cubicBezTo>
                  <a:cubicBezTo>
                    <a:pt x="53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2498726" y="234156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6 h 78"/>
                <a:gd name="T6" fmla="*/ 44 w 69"/>
                <a:gd name="T7" fmla="*/ 36 h 78"/>
                <a:gd name="T8" fmla="*/ 26 w 69"/>
                <a:gd name="T9" fmla="*/ 25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6 h 78"/>
                <a:gd name="T22" fmla="*/ 24 w 69"/>
                <a:gd name="T23" fmla="*/ 47 h 78"/>
                <a:gd name="T24" fmla="*/ 43 w 69"/>
                <a:gd name="T25" fmla="*/ 59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6"/>
                  </a:cubicBezTo>
                  <a:cubicBezTo>
                    <a:pt x="54" y="42"/>
                    <a:pt x="49" y="39"/>
                    <a:pt x="44" y="36"/>
                  </a:cubicBezTo>
                  <a:cubicBezTo>
                    <a:pt x="37" y="32"/>
                    <a:pt x="30" y="29"/>
                    <a:pt x="26" y="25"/>
                  </a:cubicBezTo>
                  <a:cubicBezTo>
                    <a:pt x="24" y="23"/>
                    <a:pt x="22" y="21"/>
                    <a:pt x="21" y="18"/>
                  </a:cubicBezTo>
                  <a:cubicBezTo>
                    <a:pt x="20" y="16"/>
                    <a:pt x="20" y="14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1"/>
                    <a:pt x="2" y="25"/>
                  </a:cubicBezTo>
                  <a:cubicBezTo>
                    <a:pt x="4" y="29"/>
                    <a:pt x="6" y="33"/>
                    <a:pt x="9" y="36"/>
                  </a:cubicBezTo>
                  <a:cubicBezTo>
                    <a:pt x="13" y="41"/>
                    <a:pt x="18" y="44"/>
                    <a:pt x="24" y="47"/>
                  </a:cubicBezTo>
                  <a:cubicBezTo>
                    <a:pt x="31" y="52"/>
                    <a:pt x="38" y="55"/>
                    <a:pt x="43" y="59"/>
                  </a:cubicBezTo>
                  <a:cubicBezTo>
                    <a:pt x="45" y="60"/>
                    <a:pt x="46" y="62"/>
                    <a:pt x="47" y="63"/>
                  </a:cubicBezTo>
                  <a:cubicBezTo>
                    <a:pt x="48" y="65"/>
                    <a:pt x="49" y="66"/>
                    <a:pt x="49" y="68"/>
                  </a:cubicBezTo>
                  <a:cubicBezTo>
                    <a:pt x="49" y="74"/>
                    <a:pt x="53" y="78"/>
                    <a:pt x="59" y="78"/>
                  </a:cubicBezTo>
                  <a:cubicBezTo>
                    <a:pt x="64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74"/>
            <p:cNvSpPr>
              <a:spLocks/>
            </p:cNvSpPr>
            <p:nvPr/>
          </p:nvSpPr>
          <p:spPr bwMode="auto">
            <a:xfrm>
              <a:off x="2498726" y="2233614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5 w 69"/>
                <a:gd name="T3" fmla="*/ 54 h 78"/>
                <a:gd name="T4" fmla="*/ 59 w 69"/>
                <a:gd name="T5" fmla="*/ 45 h 78"/>
                <a:gd name="T6" fmla="*/ 44 w 69"/>
                <a:gd name="T7" fmla="*/ 36 h 78"/>
                <a:gd name="T8" fmla="*/ 26 w 69"/>
                <a:gd name="T9" fmla="*/ 24 h 78"/>
                <a:gd name="T10" fmla="*/ 21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2 w 69"/>
                <a:gd name="T19" fmla="*/ 25 h 78"/>
                <a:gd name="T20" fmla="*/ 9 w 69"/>
                <a:gd name="T21" fmla="*/ 35 h 78"/>
                <a:gd name="T22" fmla="*/ 24 w 69"/>
                <a:gd name="T23" fmla="*/ 47 h 78"/>
                <a:gd name="T24" fmla="*/ 43 w 69"/>
                <a:gd name="T25" fmla="*/ 58 h 78"/>
                <a:gd name="T26" fmla="*/ 47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7" y="58"/>
                    <a:pt x="65" y="54"/>
                  </a:cubicBezTo>
                  <a:cubicBezTo>
                    <a:pt x="64" y="51"/>
                    <a:pt x="61" y="48"/>
                    <a:pt x="59" y="45"/>
                  </a:cubicBezTo>
                  <a:cubicBezTo>
                    <a:pt x="54" y="41"/>
                    <a:pt x="49" y="38"/>
                    <a:pt x="44" y="36"/>
                  </a:cubicBezTo>
                  <a:cubicBezTo>
                    <a:pt x="37" y="32"/>
                    <a:pt x="30" y="28"/>
                    <a:pt x="26" y="24"/>
                  </a:cubicBezTo>
                  <a:cubicBezTo>
                    <a:pt x="24" y="22"/>
                    <a:pt x="22" y="20"/>
                    <a:pt x="21" y="18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1" y="20"/>
                    <a:pt x="2" y="25"/>
                  </a:cubicBezTo>
                  <a:cubicBezTo>
                    <a:pt x="4" y="29"/>
                    <a:pt x="6" y="32"/>
                    <a:pt x="9" y="35"/>
                  </a:cubicBezTo>
                  <a:cubicBezTo>
                    <a:pt x="13" y="40"/>
                    <a:pt x="18" y="44"/>
                    <a:pt x="24" y="47"/>
                  </a:cubicBezTo>
                  <a:cubicBezTo>
                    <a:pt x="31" y="52"/>
                    <a:pt x="38" y="55"/>
                    <a:pt x="43" y="58"/>
                  </a:cubicBezTo>
                  <a:cubicBezTo>
                    <a:pt x="45" y="60"/>
                    <a:pt x="46" y="61"/>
                    <a:pt x="47" y="63"/>
                  </a:cubicBezTo>
                  <a:cubicBezTo>
                    <a:pt x="48" y="64"/>
                    <a:pt x="49" y="65"/>
                    <a:pt x="49" y="68"/>
                  </a:cubicBezTo>
                  <a:cubicBezTo>
                    <a:pt x="49" y="73"/>
                    <a:pt x="53" y="78"/>
                    <a:pt x="59" y="78"/>
                  </a:cubicBezTo>
                  <a:cubicBezTo>
                    <a:pt x="64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75"/>
            <p:cNvSpPr>
              <a:spLocks/>
            </p:cNvSpPr>
            <p:nvPr/>
          </p:nvSpPr>
          <p:spPr bwMode="auto">
            <a:xfrm>
              <a:off x="1376363" y="2481264"/>
              <a:ext cx="65088" cy="73025"/>
            </a:xfrm>
            <a:custGeom>
              <a:avLst/>
              <a:gdLst>
                <a:gd name="T0" fmla="*/ 49 w 69"/>
                <a:gd name="T1" fmla="*/ 10 h 78"/>
                <a:gd name="T2" fmla="*/ 48 w 69"/>
                <a:gd name="T3" fmla="*/ 14 h 78"/>
                <a:gd name="T4" fmla="*/ 46 w 69"/>
                <a:gd name="T5" fmla="*/ 17 h 78"/>
                <a:gd name="T6" fmla="*/ 35 w 69"/>
                <a:gd name="T7" fmla="*/ 24 h 78"/>
                <a:gd name="T8" fmla="*/ 13 w 69"/>
                <a:gd name="T9" fmla="*/ 38 h 78"/>
                <a:gd name="T10" fmla="*/ 4 w 69"/>
                <a:gd name="T11" fmla="*/ 51 h 78"/>
                <a:gd name="T12" fmla="*/ 0 w 69"/>
                <a:gd name="T13" fmla="*/ 68 h 78"/>
                <a:gd name="T14" fmla="*/ 10 w 69"/>
                <a:gd name="T15" fmla="*/ 78 h 78"/>
                <a:gd name="T16" fmla="*/ 20 w 69"/>
                <a:gd name="T17" fmla="*/ 68 h 78"/>
                <a:gd name="T18" fmla="*/ 22 w 69"/>
                <a:gd name="T19" fmla="*/ 60 h 78"/>
                <a:gd name="T20" fmla="*/ 25 w 69"/>
                <a:gd name="T21" fmla="*/ 55 h 78"/>
                <a:gd name="T22" fmla="*/ 35 w 69"/>
                <a:gd name="T23" fmla="*/ 48 h 78"/>
                <a:gd name="T24" fmla="*/ 56 w 69"/>
                <a:gd name="T25" fmla="*/ 35 h 78"/>
                <a:gd name="T26" fmla="*/ 65 w 69"/>
                <a:gd name="T27" fmla="*/ 25 h 78"/>
                <a:gd name="T28" fmla="*/ 69 w 69"/>
                <a:gd name="T29" fmla="*/ 10 h 78"/>
                <a:gd name="T30" fmla="*/ 59 w 69"/>
                <a:gd name="T31" fmla="*/ 0 h 78"/>
                <a:gd name="T32" fmla="*/ 49 w 69"/>
                <a:gd name="T3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49" y="10"/>
                  </a:moveTo>
                  <a:cubicBezTo>
                    <a:pt x="49" y="12"/>
                    <a:pt x="49" y="13"/>
                    <a:pt x="48" y="14"/>
                  </a:cubicBezTo>
                  <a:cubicBezTo>
                    <a:pt x="48" y="15"/>
                    <a:pt x="47" y="16"/>
                    <a:pt x="46" y="17"/>
                  </a:cubicBezTo>
                  <a:cubicBezTo>
                    <a:pt x="43" y="19"/>
                    <a:pt x="40" y="22"/>
                    <a:pt x="35" y="24"/>
                  </a:cubicBezTo>
                  <a:cubicBezTo>
                    <a:pt x="29" y="28"/>
                    <a:pt x="21" y="32"/>
                    <a:pt x="13" y="38"/>
                  </a:cubicBezTo>
                  <a:cubicBezTo>
                    <a:pt x="10" y="41"/>
                    <a:pt x="6" y="46"/>
                    <a:pt x="4" y="51"/>
                  </a:cubicBezTo>
                  <a:cubicBezTo>
                    <a:pt x="2" y="56"/>
                    <a:pt x="0" y="61"/>
                    <a:pt x="0" y="68"/>
                  </a:cubicBezTo>
                  <a:cubicBezTo>
                    <a:pt x="0" y="73"/>
                    <a:pt x="5" y="78"/>
                    <a:pt x="10" y="78"/>
                  </a:cubicBezTo>
                  <a:cubicBezTo>
                    <a:pt x="16" y="78"/>
                    <a:pt x="20" y="73"/>
                    <a:pt x="20" y="68"/>
                  </a:cubicBezTo>
                  <a:cubicBezTo>
                    <a:pt x="20" y="65"/>
                    <a:pt x="21" y="62"/>
                    <a:pt x="22" y="60"/>
                  </a:cubicBezTo>
                  <a:cubicBezTo>
                    <a:pt x="22" y="58"/>
                    <a:pt x="23" y="57"/>
                    <a:pt x="25" y="55"/>
                  </a:cubicBezTo>
                  <a:cubicBezTo>
                    <a:pt x="27" y="53"/>
                    <a:pt x="30" y="50"/>
                    <a:pt x="35" y="48"/>
                  </a:cubicBezTo>
                  <a:cubicBezTo>
                    <a:pt x="41" y="44"/>
                    <a:pt x="48" y="40"/>
                    <a:pt x="56" y="35"/>
                  </a:cubicBezTo>
                  <a:cubicBezTo>
                    <a:pt x="59" y="33"/>
                    <a:pt x="63" y="29"/>
                    <a:pt x="65" y="25"/>
                  </a:cubicBezTo>
                  <a:cubicBezTo>
                    <a:pt x="68" y="21"/>
                    <a:pt x="69" y="15"/>
                    <a:pt x="69" y="10"/>
                  </a:cubicBezTo>
                  <a:cubicBezTo>
                    <a:pt x="69" y="4"/>
                    <a:pt x="65" y="0"/>
                    <a:pt x="59" y="0"/>
                  </a:cubicBezTo>
                  <a:cubicBezTo>
                    <a:pt x="54" y="0"/>
                    <a:pt x="49" y="4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76"/>
            <p:cNvSpPr>
              <a:spLocks/>
            </p:cNvSpPr>
            <p:nvPr/>
          </p:nvSpPr>
          <p:spPr bwMode="auto">
            <a:xfrm>
              <a:off x="1376363" y="2371726"/>
              <a:ext cx="65088" cy="74613"/>
            </a:xfrm>
            <a:custGeom>
              <a:avLst/>
              <a:gdLst>
                <a:gd name="T0" fmla="*/ 49 w 69"/>
                <a:gd name="T1" fmla="*/ 10 h 79"/>
                <a:gd name="T2" fmla="*/ 48 w 69"/>
                <a:gd name="T3" fmla="*/ 15 h 79"/>
                <a:gd name="T4" fmla="*/ 46 w 69"/>
                <a:gd name="T5" fmla="*/ 18 h 79"/>
                <a:gd name="T6" fmla="*/ 35 w 69"/>
                <a:gd name="T7" fmla="*/ 25 h 79"/>
                <a:gd name="T8" fmla="*/ 13 w 69"/>
                <a:gd name="T9" fmla="*/ 39 h 79"/>
                <a:gd name="T10" fmla="*/ 4 w 69"/>
                <a:gd name="T11" fmla="*/ 51 h 79"/>
                <a:gd name="T12" fmla="*/ 0 w 69"/>
                <a:gd name="T13" fmla="*/ 69 h 79"/>
                <a:gd name="T14" fmla="*/ 10 w 69"/>
                <a:gd name="T15" fmla="*/ 79 h 79"/>
                <a:gd name="T16" fmla="*/ 20 w 69"/>
                <a:gd name="T17" fmla="*/ 69 h 79"/>
                <a:gd name="T18" fmla="*/ 22 w 69"/>
                <a:gd name="T19" fmla="*/ 61 h 79"/>
                <a:gd name="T20" fmla="*/ 25 w 69"/>
                <a:gd name="T21" fmla="*/ 56 h 79"/>
                <a:gd name="T22" fmla="*/ 35 w 69"/>
                <a:gd name="T23" fmla="*/ 48 h 79"/>
                <a:gd name="T24" fmla="*/ 56 w 69"/>
                <a:gd name="T25" fmla="*/ 36 h 79"/>
                <a:gd name="T26" fmla="*/ 65 w 69"/>
                <a:gd name="T27" fmla="*/ 26 h 79"/>
                <a:gd name="T28" fmla="*/ 69 w 69"/>
                <a:gd name="T29" fmla="*/ 10 h 79"/>
                <a:gd name="T30" fmla="*/ 59 w 69"/>
                <a:gd name="T31" fmla="*/ 0 h 79"/>
                <a:gd name="T32" fmla="*/ 49 w 69"/>
                <a:gd name="T33" fmla="*/ 1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9">
                  <a:moveTo>
                    <a:pt x="49" y="10"/>
                  </a:moveTo>
                  <a:cubicBezTo>
                    <a:pt x="49" y="12"/>
                    <a:pt x="49" y="14"/>
                    <a:pt x="48" y="15"/>
                  </a:cubicBezTo>
                  <a:cubicBezTo>
                    <a:pt x="48" y="16"/>
                    <a:pt x="47" y="17"/>
                    <a:pt x="46" y="18"/>
                  </a:cubicBezTo>
                  <a:cubicBezTo>
                    <a:pt x="43" y="20"/>
                    <a:pt x="40" y="22"/>
                    <a:pt x="35" y="25"/>
                  </a:cubicBezTo>
                  <a:cubicBezTo>
                    <a:pt x="29" y="29"/>
                    <a:pt x="21" y="32"/>
                    <a:pt x="13" y="39"/>
                  </a:cubicBezTo>
                  <a:cubicBezTo>
                    <a:pt x="10" y="42"/>
                    <a:pt x="6" y="46"/>
                    <a:pt x="4" y="51"/>
                  </a:cubicBezTo>
                  <a:cubicBezTo>
                    <a:pt x="2" y="56"/>
                    <a:pt x="0" y="62"/>
                    <a:pt x="0" y="69"/>
                  </a:cubicBezTo>
                  <a:cubicBezTo>
                    <a:pt x="0" y="74"/>
                    <a:pt x="5" y="79"/>
                    <a:pt x="10" y="79"/>
                  </a:cubicBezTo>
                  <a:cubicBezTo>
                    <a:pt x="16" y="79"/>
                    <a:pt x="20" y="74"/>
                    <a:pt x="20" y="69"/>
                  </a:cubicBezTo>
                  <a:cubicBezTo>
                    <a:pt x="20" y="65"/>
                    <a:pt x="21" y="63"/>
                    <a:pt x="22" y="61"/>
                  </a:cubicBezTo>
                  <a:cubicBezTo>
                    <a:pt x="22" y="59"/>
                    <a:pt x="23" y="57"/>
                    <a:pt x="25" y="56"/>
                  </a:cubicBezTo>
                  <a:cubicBezTo>
                    <a:pt x="27" y="53"/>
                    <a:pt x="30" y="51"/>
                    <a:pt x="35" y="48"/>
                  </a:cubicBezTo>
                  <a:cubicBezTo>
                    <a:pt x="41" y="44"/>
                    <a:pt x="48" y="41"/>
                    <a:pt x="56" y="36"/>
                  </a:cubicBezTo>
                  <a:cubicBezTo>
                    <a:pt x="59" y="33"/>
                    <a:pt x="63" y="30"/>
                    <a:pt x="65" y="26"/>
                  </a:cubicBezTo>
                  <a:cubicBezTo>
                    <a:pt x="68" y="21"/>
                    <a:pt x="69" y="16"/>
                    <a:pt x="69" y="10"/>
                  </a:cubicBezTo>
                  <a:cubicBezTo>
                    <a:pt x="69" y="5"/>
                    <a:pt x="65" y="0"/>
                    <a:pt x="59" y="0"/>
                  </a:cubicBezTo>
                  <a:cubicBezTo>
                    <a:pt x="54" y="0"/>
                    <a:pt x="49" y="5"/>
                    <a:pt x="4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1376363" y="2427289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4 h 78"/>
                <a:gd name="T4" fmla="*/ 59 w 69"/>
                <a:gd name="T5" fmla="*/ 45 h 78"/>
                <a:gd name="T6" fmla="*/ 45 w 69"/>
                <a:gd name="T7" fmla="*/ 36 h 78"/>
                <a:gd name="T8" fmla="*/ 27 w 69"/>
                <a:gd name="T9" fmla="*/ 24 h 78"/>
                <a:gd name="T10" fmla="*/ 22 w 69"/>
                <a:gd name="T11" fmla="*/ 18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10 w 69"/>
                <a:gd name="T21" fmla="*/ 35 h 78"/>
                <a:gd name="T22" fmla="*/ 24 w 69"/>
                <a:gd name="T23" fmla="*/ 47 h 78"/>
                <a:gd name="T24" fmla="*/ 44 w 69"/>
                <a:gd name="T25" fmla="*/ 58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8"/>
                    <a:pt x="66" y="54"/>
                  </a:cubicBezTo>
                  <a:cubicBezTo>
                    <a:pt x="64" y="51"/>
                    <a:pt x="62" y="48"/>
                    <a:pt x="59" y="45"/>
                  </a:cubicBezTo>
                  <a:cubicBezTo>
                    <a:pt x="55" y="41"/>
                    <a:pt x="50" y="38"/>
                    <a:pt x="45" y="36"/>
                  </a:cubicBezTo>
                  <a:cubicBezTo>
                    <a:pt x="38" y="32"/>
                    <a:pt x="31" y="28"/>
                    <a:pt x="27" y="24"/>
                  </a:cubicBezTo>
                  <a:cubicBezTo>
                    <a:pt x="25" y="22"/>
                    <a:pt x="23" y="20"/>
                    <a:pt x="22" y="18"/>
                  </a:cubicBezTo>
                  <a:cubicBezTo>
                    <a:pt x="21" y="16"/>
                    <a:pt x="20" y="13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1" y="20"/>
                    <a:pt x="3" y="25"/>
                  </a:cubicBezTo>
                  <a:cubicBezTo>
                    <a:pt x="5" y="29"/>
                    <a:pt x="7" y="32"/>
                    <a:pt x="10" y="35"/>
                  </a:cubicBezTo>
                  <a:cubicBezTo>
                    <a:pt x="14" y="40"/>
                    <a:pt x="19" y="44"/>
                    <a:pt x="24" y="47"/>
                  </a:cubicBezTo>
                  <a:cubicBezTo>
                    <a:pt x="32" y="51"/>
                    <a:pt x="39" y="55"/>
                    <a:pt x="44" y="58"/>
                  </a:cubicBezTo>
                  <a:cubicBezTo>
                    <a:pt x="46" y="60"/>
                    <a:pt x="47" y="61"/>
                    <a:pt x="48" y="63"/>
                  </a:cubicBezTo>
                  <a:cubicBezTo>
                    <a:pt x="49" y="64"/>
                    <a:pt x="49" y="65"/>
                    <a:pt x="49" y="68"/>
                  </a:cubicBezTo>
                  <a:cubicBezTo>
                    <a:pt x="49" y="73"/>
                    <a:pt x="54" y="78"/>
                    <a:pt x="59" y="78"/>
                  </a:cubicBezTo>
                  <a:cubicBezTo>
                    <a:pt x="65" y="78"/>
                    <a:pt x="69" y="73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78"/>
            <p:cNvSpPr>
              <a:spLocks/>
            </p:cNvSpPr>
            <p:nvPr/>
          </p:nvSpPr>
          <p:spPr bwMode="auto">
            <a:xfrm>
              <a:off x="1376363" y="2317751"/>
              <a:ext cx="65088" cy="73025"/>
            </a:xfrm>
            <a:custGeom>
              <a:avLst/>
              <a:gdLst>
                <a:gd name="T0" fmla="*/ 69 w 69"/>
                <a:gd name="T1" fmla="*/ 68 h 78"/>
                <a:gd name="T2" fmla="*/ 66 w 69"/>
                <a:gd name="T3" fmla="*/ 55 h 78"/>
                <a:gd name="T4" fmla="*/ 59 w 69"/>
                <a:gd name="T5" fmla="*/ 46 h 78"/>
                <a:gd name="T6" fmla="*/ 45 w 69"/>
                <a:gd name="T7" fmla="*/ 36 h 78"/>
                <a:gd name="T8" fmla="*/ 27 w 69"/>
                <a:gd name="T9" fmla="*/ 25 h 78"/>
                <a:gd name="T10" fmla="*/ 22 w 69"/>
                <a:gd name="T11" fmla="*/ 19 h 78"/>
                <a:gd name="T12" fmla="*/ 20 w 69"/>
                <a:gd name="T13" fmla="*/ 10 h 78"/>
                <a:gd name="T14" fmla="*/ 10 w 69"/>
                <a:gd name="T15" fmla="*/ 0 h 78"/>
                <a:gd name="T16" fmla="*/ 0 w 69"/>
                <a:gd name="T17" fmla="*/ 10 h 78"/>
                <a:gd name="T18" fmla="*/ 3 w 69"/>
                <a:gd name="T19" fmla="*/ 25 h 78"/>
                <a:gd name="T20" fmla="*/ 10 w 69"/>
                <a:gd name="T21" fmla="*/ 36 h 78"/>
                <a:gd name="T22" fmla="*/ 24 w 69"/>
                <a:gd name="T23" fmla="*/ 48 h 78"/>
                <a:gd name="T24" fmla="*/ 44 w 69"/>
                <a:gd name="T25" fmla="*/ 59 h 78"/>
                <a:gd name="T26" fmla="*/ 48 w 69"/>
                <a:gd name="T27" fmla="*/ 63 h 78"/>
                <a:gd name="T28" fmla="*/ 49 w 69"/>
                <a:gd name="T29" fmla="*/ 68 h 78"/>
                <a:gd name="T30" fmla="*/ 59 w 69"/>
                <a:gd name="T31" fmla="*/ 78 h 78"/>
                <a:gd name="T32" fmla="*/ 69 w 69"/>
                <a:gd name="T33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8">
                  <a:moveTo>
                    <a:pt x="69" y="68"/>
                  </a:moveTo>
                  <a:cubicBezTo>
                    <a:pt x="69" y="63"/>
                    <a:pt x="68" y="59"/>
                    <a:pt x="66" y="55"/>
                  </a:cubicBezTo>
                  <a:cubicBezTo>
                    <a:pt x="64" y="51"/>
                    <a:pt x="62" y="48"/>
                    <a:pt x="59" y="46"/>
                  </a:cubicBezTo>
                  <a:cubicBezTo>
                    <a:pt x="55" y="42"/>
                    <a:pt x="50" y="39"/>
                    <a:pt x="45" y="36"/>
                  </a:cubicBezTo>
                  <a:cubicBezTo>
                    <a:pt x="38" y="32"/>
                    <a:pt x="31" y="29"/>
                    <a:pt x="27" y="25"/>
                  </a:cubicBezTo>
                  <a:cubicBezTo>
                    <a:pt x="25" y="23"/>
                    <a:pt x="23" y="21"/>
                    <a:pt x="22" y="19"/>
                  </a:cubicBezTo>
                  <a:cubicBezTo>
                    <a:pt x="21" y="17"/>
                    <a:pt x="20" y="14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1" y="21"/>
                    <a:pt x="3" y="25"/>
                  </a:cubicBezTo>
                  <a:cubicBezTo>
                    <a:pt x="5" y="29"/>
                    <a:pt x="7" y="33"/>
                    <a:pt x="10" y="36"/>
                  </a:cubicBezTo>
                  <a:cubicBezTo>
                    <a:pt x="14" y="41"/>
                    <a:pt x="19" y="45"/>
                    <a:pt x="24" y="48"/>
                  </a:cubicBezTo>
                  <a:cubicBezTo>
                    <a:pt x="32" y="52"/>
                    <a:pt x="39" y="55"/>
                    <a:pt x="44" y="59"/>
                  </a:cubicBezTo>
                  <a:cubicBezTo>
                    <a:pt x="46" y="61"/>
                    <a:pt x="47" y="62"/>
                    <a:pt x="48" y="63"/>
                  </a:cubicBezTo>
                  <a:cubicBezTo>
                    <a:pt x="49" y="65"/>
                    <a:pt x="49" y="66"/>
                    <a:pt x="49" y="68"/>
                  </a:cubicBezTo>
                  <a:cubicBezTo>
                    <a:pt x="49" y="74"/>
                    <a:pt x="54" y="78"/>
                    <a:pt x="59" y="78"/>
                  </a:cubicBezTo>
                  <a:cubicBezTo>
                    <a:pt x="65" y="78"/>
                    <a:pt x="69" y="74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2093913" y="2085976"/>
              <a:ext cx="153988" cy="19050"/>
            </a:xfrm>
            <a:custGeom>
              <a:avLst/>
              <a:gdLst>
                <a:gd name="T0" fmla="*/ 10 w 164"/>
                <a:gd name="T1" fmla="*/ 20 h 20"/>
                <a:gd name="T2" fmla="*/ 154 w 164"/>
                <a:gd name="T3" fmla="*/ 20 h 20"/>
                <a:gd name="T4" fmla="*/ 164 w 164"/>
                <a:gd name="T5" fmla="*/ 10 h 20"/>
                <a:gd name="T6" fmla="*/ 154 w 164"/>
                <a:gd name="T7" fmla="*/ 0 h 20"/>
                <a:gd name="T8" fmla="*/ 10 w 164"/>
                <a:gd name="T9" fmla="*/ 0 h 20"/>
                <a:gd name="T10" fmla="*/ 0 w 164"/>
                <a:gd name="T11" fmla="*/ 10 h 20"/>
                <a:gd name="T12" fmla="*/ 10 w 1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20">
                  <a:moveTo>
                    <a:pt x="10" y="20"/>
                  </a:moveTo>
                  <a:cubicBezTo>
                    <a:pt x="154" y="20"/>
                    <a:pt x="154" y="20"/>
                    <a:pt x="154" y="20"/>
                  </a:cubicBezTo>
                  <a:cubicBezTo>
                    <a:pt x="159" y="20"/>
                    <a:pt x="164" y="16"/>
                    <a:pt x="164" y="10"/>
                  </a:cubicBezTo>
                  <a:cubicBezTo>
                    <a:pt x="164" y="5"/>
                    <a:pt x="159" y="0"/>
                    <a:pt x="1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80"/>
            <p:cNvSpPr>
              <a:spLocks/>
            </p:cNvSpPr>
            <p:nvPr/>
          </p:nvSpPr>
          <p:spPr bwMode="auto">
            <a:xfrm>
              <a:off x="776288" y="1700214"/>
              <a:ext cx="152400" cy="17463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5"/>
                    <a:pt x="163" y="10"/>
                  </a:cubicBezTo>
                  <a:cubicBezTo>
                    <a:pt x="163" y="4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>
              <a:off x="2105026" y="1076326"/>
              <a:ext cx="153988" cy="19050"/>
            </a:xfrm>
            <a:custGeom>
              <a:avLst/>
              <a:gdLst>
                <a:gd name="T0" fmla="*/ 10 w 164"/>
                <a:gd name="T1" fmla="*/ 20 h 20"/>
                <a:gd name="T2" fmla="*/ 154 w 164"/>
                <a:gd name="T3" fmla="*/ 20 h 20"/>
                <a:gd name="T4" fmla="*/ 164 w 164"/>
                <a:gd name="T5" fmla="*/ 10 h 20"/>
                <a:gd name="T6" fmla="*/ 154 w 164"/>
                <a:gd name="T7" fmla="*/ 0 h 20"/>
                <a:gd name="T8" fmla="*/ 10 w 164"/>
                <a:gd name="T9" fmla="*/ 0 h 20"/>
                <a:gd name="T10" fmla="*/ 0 w 164"/>
                <a:gd name="T11" fmla="*/ 10 h 20"/>
                <a:gd name="T12" fmla="*/ 10 w 1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20">
                  <a:moveTo>
                    <a:pt x="10" y="20"/>
                  </a:moveTo>
                  <a:cubicBezTo>
                    <a:pt x="154" y="20"/>
                    <a:pt x="154" y="20"/>
                    <a:pt x="154" y="20"/>
                  </a:cubicBezTo>
                  <a:cubicBezTo>
                    <a:pt x="159" y="20"/>
                    <a:pt x="164" y="15"/>
                    <a:pt x="164" y="10"/>
                  </a:cubicBezTo>
                  <a:cubicBezTo>
                    <a:pt x="164" y="4"/>
                    <a:pt x="159" y="0"/>
                    <a:pt x="1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82"/>
            <p:cNvSpPr>
              <a:spLocks/>
            </p:cNvSpPr>
            <p:nvPr/>
          </p:nvSpPr>
          <p:spPr bwMode="auto">
            <a:xfrm>
              <a:off x="2633663" y="773114"/>
              <a:ext cx="152400" cy="19050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5"/>
                    <a:pt x="163" y="10"/>
                  </a:cubicBezTo>
                  <a:cubicBezTo>
                    <a:pt x="163" y="4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83"/>
            <p:cNvSpPr>
              <a:spLocks/>
            </p:cNvSpPr>
            <p:nvPr/>
          </p:nvSpPr>
          <p:spPr bwMode="auto">
            <a:xfrm>
              <a:off x="1311276" y="2771776"/>
              <a:ext cx="152400" cy="19050"/>
            </a:xfrm>
            <a:custGeom>
              <a:avLst/>
              <a:gdLst>
                <a:gd name="T0" fmla="*/ 10 w 163"/>
                <a:gd name="T1" fmla="*/ 20 h 20"/>
                <a:gd name="T2" fmla="*/ 153 w 163"/>
                <a:gd name="T3" fmla="*/ 20 h 20"/>
                <a:gd name="T4" fmla="*/ 163 w 163"/>
                <a:gd name="T5" fmla="*/ 10 h 20"/>
                <a:gd name="T6" fmla="*/ 153 w 163"/>
                <a:gd name="T7" fmla="*/ 0 h 20"/>
                <a:gd name="T8" fmla="*/ 10 w 163"/>
                <a:gd name="T9" fmla="*/ 0 h 20"/>
                <a:gd name="T10" fmla="*/ 0 w 163"/>
                <a:gd name="T11" fmla="*/ 10 h 20"/>
                <a:gd name="T12" fmla="*/ 10 w 16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0">
                  <a:moveTo>
                    <a:pt x="10" y="20"/>
                  </a:move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3" y="16"/>
                    <a:pt x="163" y="10"/>
                  </a:cubicBezTo>
                  <a:cubicBezTo>
                    <a:pt x="163" y="5"/>
                    <a:pt x="159" y="0"/>
                    <a:pt x="15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1654176" y="2417764"/>
              <a:ext cx="115888" cy="114300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09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5"/>
                    <a:pt x="4" y="119"/>
                  </a:cubicBezTo>
                  <a:cubicBezTo>
                    <a:pt x="8" y="123"/>
                    <a:pt x="14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>
              <a:off x="868363" y="771526"/>
              <a:ext cx="115888" cy="115888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10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5"/>
                    <a:pt x="4" y="119"/>
                  </a:cubicBezTo>
                  <a:cubicBezTo>
                    <a:pt x="8" y="123"/>
                    <a:pt x="15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>
              <a:off x="2700338" y="1744664"/>
              <a:ext cx="115888" cy="114300"/>
            </a:xfrm>
            <a:custGeom>
              <a:avLst/>
              <a:gdLst>
                <a:gd name="T0" fmla="*/ 18 w 124"/>
                <a:gd name="T1" fmla="*/ 119 h 123"/>
                <a:gd name="T2" fmla="*/ 120 w 124"/>
                <a:gd name="T3" fmla="*/ 18 h 123"/>
                <a:gd name="T4" fmla="*/ 120 w 124"/>
                <a:gd name="T5" fmla="*/ 4 h 123"/>
                <a:gd name="T6" fmla="*/ 106 w 124"/>
                <a:gd name="T7" fmla="*/ 4 h 123"/>
                <a:gd name="T8" fmla="*/ 4 w 124"/>
                <a:gd name="T9" fmla="*/ 105 h 123"/>
                <a:gd name="T10" fmla="*/ 4 w 124"/>
                <a:gd name="T11" fmla="*/ 119 h 123"/>
                <a:gd name="T12" fmla="*/ 18 w 124"/>
                <a:gd name="T1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3">
                  <a:moveTo>
                    <a:pt x="18" y="119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24" y="14"/>
                    <a:pt x="124" y="8"/>
                    <a:pt x="120" y="4"/>
                  </a:cubicBezTo>
                  <a:cubicBezTo>
                    <a:pt x="116" y="0"/>
                    <a:pt x="110" y="0"/>
                    <a:pt x="106" y="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9"/>
                    <a:pt x="0" y="116"/>
                    <a:pt x="4" y="119"/>
                  </a:cubicBezTo>
                  <a:cubicBezTo>
                    <a:pt x="8" y="123"/>
                    <a:pt x="14" y="123"/>
                    <a:pt x="18" y="1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87"/>
            <p:cNvSpPr>
              <a:spLocks noEditPoints="1"/>
            </p:cNvSpPr>
            <p:nvPr/>
          </p:nvSpPr>
          <p:spPr bwMode="auto">
            <a:xfrm>
              <a:off x="1903413" y="1244601"/>
              <a:ext cx="163513" cy="141288"/>
            </a:xfrm>
            <a:custGeom>
              <a:avLst/>
              <a:gdLst>
                <a:gd name="T0" fmla="*/ 77 w 103"/>
                <a:gd name="T1" fmla="*/ 45 h 89"/>
                <a:gd name="T2" fmla="*/ 77 w 103"/>
                <a:gd name="T3" fmla="*/ 45 h 89"/>
                <a:gd name="T4" fmla="*/ 76 w 103"/>
                <a:gd name="T5" fmla="*/ 46 h 89"/>
                <a:gd name="T6" fmla="*/ 99 w 103"/>
                <a:gd name="T7" fmla="*/ 86 h 89"/>
                <a:gd name="T8" fmla="*/ 52 w 103"/>
                <a:gd name="T9" fmla="*/ 86 h 89"/>
                <a:gd name="T10" fmla="*/ 4 w 103"/>
                <a:gd name="T11" fmla="*/ 86 h 89"/>
                <a:gd name="T12" fmla="*/ 19 w 103"/>
                <a:gd name="T13" fmla="*/ 62 h 89"/>
                <a:gd name="T14" fmla="*/ 16 w 103"/>
                <a:gd name="T15" fmla="*/ 62 h 89"/>
                <a:gd name="T16" fmla="*/ 0 w 103"/>
                <a:gd name="T17" fmla="*/ 89 h 89"/>
                <a:gd name="T18" fmla="*/ 52 w 103"/>
                <a:gd name="T19" fmla="*/ 89 h 89"/>
                <a:gd name="T20" fmla="*/ 103 w 103"/>
                <a:gd name="T21" fmla="*/ 89 h 89"/>
                <a:gd name="T22" fmla="*/ 77 w 103"/>
                <a:gd name="T23" fmla="*/ 45 h 89"/>
                <a:gd name="T24" fmla="*/ 30 w 103"/>
                <a:gd name="T25" fmla="*/ 38 h 89"/>
                <a:gd name="T26" fmla="*/ 26 w 103"/>
                <a:gd name="T27" fmla="*/ 45 h 89"/>
                <a:gd name="T28" fmla="*/ 23 w 103"/>
                <a:gd name="T29" fmla="*/ 50 h 89"/>
                <a:gd name="T30" fmla="*/ 26 w 103"/>
                <a:gd name="T31" fmla="*/ 50 h 89"/>
                <a:gd name="T32" fmla="*/ 29 w 103"/>
                <a:gd name="T33" fmla="*/ 46 h 89"/>
                <a:gd name="T34" fmla="*/ 31 w 103"/>
                <a:gd name="T35" fmla="*/ 40 h 89"/>
                <a:gd name="T36" fmla="*/ 30 w 103"/>
                <a:gd name="T37" fmla="*/ 38 h 89"/>
                <a:gd name="T38" fmla="*/ 52 w 103"/>
                <a:gd name="T39" fmla="*/ 0 h 89"/>
                <a:gd name="T40" fmla="*/ 37 w 103"/>
                <a:gd name="T41" fmla="*/ 26 h 89"/>
                <a:gd name="T42" fmla="*/ 38 w 103"/>
                <a:gd name="T43" fmla="*/ 28 h 89"/>
                <a:gd name="T44" fmla="*/ 52 w 103"/>
                <a:gd name="T45" fmla="*/ 5 h 89"/>
                <a:gd name="T46" fmla="*/ 76 w 103"/>
                <a:gd name="T47" fmla="*/ 46 h 89"/>
                <a:gd name="T48" fmla="*/ 77 w 103"/>
                <a:gd name="T49" fmla="*/ 45 h 89"/>
                <a:gd name="T50" fmla="*/ 77 w 103"/>
                <a:gd name="T51" fmla="*/ 45 h 89"/>
                <a:gd name="T52" fmla="*/ 52 w 103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89">
                  <a:moveTo>
                    <a:pt x="77" y="45"/>
                  </a:moveTo>
                  <a:lnTo>
                    <a:pt x="77" y="45"/>
                  </a:lnTo>
                  <a:lnTo>
                    <a:pt x="76" y="46"/>
                  </a:lnTo>
                  <a:lnTo>
                    <a:pt x="99" y="86"/>
                  </a:lnTo>
                  <a:lnTo>
                    <a:pt x="52" y="86"/>
                  </a:lnTo>
                  <a:lnTo>
                    <a:pt x="4" y="86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7" y="45"/>
                  </a:lnTo>
                  <a:close/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6" y="50"/>
                  </a:lnTo>
                  <a:lnTo>
                    <a:pt x="29" y="46"/>
                  </a:lnTo>
                  <a:lnTo>
                    <a:pt x="31" y="40"/>
                  </a:lnTo>
                  <a:lnTo>
                    <a:pt x="30" y="38"/>
                  </a:lnTo>
                  <a:close/>
                  <a:moveTo>
                    <a:pt x="52" y="0"/>
                  </a:moveTo>
                  <a:lnTo>
                    <a:pt x="37" y="26"/>
                  </a:lnTo>
                  <a:lnTo>
                    <a:pt x="38" y="28"/>
                  </a:lnTo>
                  <a:lnTo>
                    <a:pt x="52" y="5"/>
                  </a:lnTo>
                  <a:lnTo>
                    <a:pt x="76" y="46"/>
                  </a:lnTo>
                  <a:lnTo>
                    <a:pt x="77" y="45"/>
                  </a:lnTo>
                  <a:lnTo>
                    <a:pt x="77" y="45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88"/>
            <p:cNvSpPr>
              <a:spLocks noEditPoints="1"/>
            </p:cNvSpPr>
            <p:nvPr/>
          </p:nvSpPr>
          <p:spPr bwMode="auto">
            <a:xfrm>
              <a:off x="1903413" y="1244601"/>
              <a:ext cx="163513" cy="141288"/>
            </a:xfrm>
            <a:custGeom>
              <a:avLst/>
              <a:gdLst>
                <a:gd name="T0" fmla="*/ 77 w 103"/>
                <a:gd name="T1" fmla="*/ 45 h 89"/>
                <a:gd name="T2" fmla="*/ 77 w 103"/>
                <a:gd name="T3" fmla="*/ 45 h 89"/>
                <a:gd name="T4" fmla="*/ 76 w 103"/>
                <a:gd name="T5" fmla="*/ 46 h 89"/>
                <a:gd name="T6" fmla="*/ 99 w 103"/>
                <a:gd name="T7" fmla="*/ 86 h 89"/>
                <a:gd name="T8" fmla="*/ 52 w 103"/>
                <a:gd name="T9" fmla="*/ 86 h 89"/>
                <a:gd name="T10" fmla="*/ 4 w 103"/>
                <a:gd name="T11" fmla="*/ 86 h 89"/>
                <a:gd name="T12" fmla="*/ 19 w 103"/>
                <a:gd name="T13" fmla="*/ 62 h 89"/>
                <a:gd name="T14" fmla="*/ 16 w 103"/>
                <a:gd name="T15" fmla="*/ 62 h 89"/>
                <a:gd name="T16" fmla="*/ 0 w 103"/>
                <a:gd name="T17" fmla="*/ 89 h 89"/>
                <a:gd name="T18" fmla="*/ 52 w 103"/>
                <a:gd name="T19" fmla="*/ 89 h 89"/>
                <a:gd name="T20" fmla="*/ 103 w 103"/>
                <a:gd name="T21" fmla="*/ 89 h 89"/>
                <a:gd name="T22" fmla="*/ 77 w 103"/>
                <a:gd name="T23" fmla="*/ 45 h 89"/>
                <a:gd name="T24" fmla="*/ 30 w 103"/>
                <a:gd name="T25" fmla="*/ 38 h 89"/>
                <a:gd name="T26" fmla="*/ 26 w 103"/>
                <a:gd name="T27" fmla="*/ 45 h 89"/>
                <a:gd name="T28" fmla="*/ 23 w 103"/>
                <a:gd name="T29" fmla="*/ 50 h 89"/>
                <a:gd name="T30" fmla="*/ 26 w 103"/>
                <a:gd name="T31" fmla="*/ 50 h 89"/>
                <a:gd name="T32" fmla="*/ 29 w 103"/>
                <a:gd name="T33" fmla="*/ 46 h 89"/>
                <a:gd name="T34" fmla="*/ 31 w 103"/>
                <a:gd name="T35" fmla="*/ 40 h 89"/>
                <a:gd name="T36" fmla="*/ 30 w 103"/>
                <a:gd name="T37" fmla="*/ 38 h 89"/>
                <a:gd name="T38" fmla="*/ 52 w 103"/>
                <a:gd name="T39" fmla="*/ 0 h 89"/>
                <a:gd name="T40" fmla="*/ 37 w 103"/>
                <a:gd name="T41" fmla="*/ 26 h 89"/>
                <a:gd name="T42" fmla="*/ 38 w 103"/>
                <a:gd name="T43" fmla="*/ 28 h 89"/>
                <a:gd name="T44" fmla="*/ 52 w 103"/>
                <a:gd name="T45" fmla="*/ 5 h 89"/>
                <a:gd name="T46" fmla="*/ 76 w 103"/>
                <a:gd name="T47" fmla="*/ 46 h 89"/>
                <a:gd name="T48" fmla="*/ 77 w 103"/>
                <a:gd name="T49" fmla="*/ 45 h 89"/>
                <a:gd name="T50" fmla="*/ 77 w 103"/>
                <a:gd name="T51" fmla="*/ 45 h 89"/>
                <a:gd name="T52" fmla="*/ 52 w 103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89">
                  <a:moveTo>
                    <a:pt x="77" y="45"/>
                  </a:moveTo>
                  <a:lnTo>
                    <a:pt x="77" y="45"/>
                  </a:lnTo>
                  <a:lnTo>
                    <a:pt x="76" y="46"/>
                  </a:lnTo>
                  <a:lnTo>
                    <a:pt x="99" y="86"/>
                  </a:lnTo>
                  <a:lnTo>
                    <a:pt x="52" y="86"/>
                  </a:lnTo>
                  <a:lnTo>
                    <a:pt x="4" y="86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7" y="45"/>
                  </a:lnTo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6" y="50"/>
                  </a:lnTo>
                  <a:lnTo>
                    <a:pt x="29" y="46"/>
                  </a:lnTo>
                  <a:lnTo>
                    <a:pt x="31" y="40"/>
                  </a:lnTo>
                  <a:lnTo>
                    <a:pt x="30" y="38"/>
                  </a:lnTo>
                  <a:moveTo>
                    <a:pt x="52" y="0"/>
                  </a:moveTo>
                  <a:lnTo>
                    <a:pt x="37" y="26"/>
                  </a:lnTo>
                  <a:lnTo>
                    <a:pt x="38" y="28"/>
                  </a:lnTo>
                  <a:lnTo>
                    <a:pt x="52" y="5"/>
                  </a:lnTo>
                  <a:lnTo>
                    <a:pt x="76" y="46"/>
                  </a:lnTo>
                  <a:lnTo>
                    <a:pt x="77" y="45"/>
                  </a:lnTo>
                  <a:lnTo>
                    <a:pt x="77" y="45"/>
                  </a:lnTo>
                  <a:lnTo>
                    <a:pt x="5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89"/>
            <p:cNvSpPr>
              <a:spLocks noEditPoints="1"/>
            </p:cNvSpPr>
            <p:nvPr/>
          </p:nvSpPr>
          <p:spPr bwMode="auto">
            <a:xfrm>
              <a:off x="1928813" y="1285876"/>
              <a:ext cx="34925" cy="57150"/>
            </a:xfrm>
            <a:custGeom>
              <a:avLst/>
              <a:gdLst>
                <a:gd name="T0" fmla="*/ 10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10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2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close/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90"/>
            <p:cNvSpPr>
              <a:spLocks noEditPoints="1"/>
            </p:cNvSpPr>
            <p:nvPr/>
          </p:nvSpPr>
          <p:spPr bwMode="auto">
            <a:xfrm>
              <a:off x="1928813" y="1285876"/>
              <a:ext cx="34925" cy="57150"/>
            </a:xfrm>
            <a:custGeom>
              <a:avLst/>
              <a:gdLst>
                <a:gd name="T0" fmla="*/ 10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10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2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91"/>
            <p:cNvSpPr>
              <a:spLocks noEditPoints="1"/>
            </p:cNvSpPr>
            <p:nvPr/>
          </p:nvSpPr>
          <p:spPr bwMode="auto">
            <a:xfrm>
              <a:off x="1774826" y="2074864"/>
              <a:ext cx="161925" cy="141288"/>
            </a:xfrm>
            <a:custGeom>
              <a:avLst/>
              <a:gdLst>
                <a:gd name="T0" fmla="*/ 77 w 102"/>
                <a:gd name="T1" fmla="*/ 44 h 89"/>
                <a:gd name="T2" fmla="*/ 76 w 102"/>
                <a:gd name="T3" fmla="*/ 45 h 89"/>
                <a:gd name="T4" fmla="*/ 75 w 102"/>
                <a:gd name="T5" fmla="*/ 46 h 89"/>
                <a:gd name="T6" fmla="*/ 98 w 102"/>
                <a:gd name="T7" fmla="*/ 86 h 89"/>
                <a:gd name="T8" fmla="*/ 51 w 102"/>
                <a:gd name="T9" fmla="*/ 86 h 89"/>
                <a:gd name="T10" fmla="*/ 3 w 102"/>
                <a:gd name="T11" fmla="*/ 86 h 89"/>
                <a:gd name="T12" fmla="*/ 18 w 102"/>
                <a:gd name="T13" fmla="*/ 62 h 89"/>
                <a:gd name="T14" fmla="*/ 15 w 102"/>
                <a:gd name="T15" fmla="*/ 62 h 89"/>
                <a:gd name="T16" fmla="*/ 0 w 102"/>
                <a:gd name="T17" fmla="*/ 89 h 89"/>
                <a:gd name="T18" fmla="*/ 51 w 102"/>
                <a:gd name="T19" fmla="*/ 89 h 89"/>
                <a:gd name="T20" fmla="*/ 102 w 102"/>
                <a:gd name="T21" fmla="*/ 89 h 89"/>
                <a:gd name="T22" fmla="*/ 77 w 102"/>
                <a:gd name="T23" fmla="*/ 44 h 89"/>
                <a:gd name="T24" fmla="*/ 29 w 102"/>
                <a:gd name="T25" fmla="*/ 37 h 89"/>
                <a:gd name="T26" fmla="*/ 25 w 102"/>
                <a:gd name="T27" fmla="*/ 44 h 89"/>
                <a:gd name="T28" fmla="*/ 22 w 102"/>
                <a:gd name="T29" fmla="*/ 50 h 89"/>
                <a:gd name="T30" fmla="*/ 25 w 102"/>
                <a:gd name="T31" fmla="*/ 50 h 89"/>
                <a:gd name="T32" fmla="*/ 28 w 102"/>
                <a:gd name="T33" fmla="*/ 46 h 89"/>
                <a:gd name="T34" fmla="*/ 31 w 102"/>
                <a:gd name="T35" fmla="*/ 40 h 89"/>
                <a:gd name="T36" fmla="*/ 29 w 102"/>
                <a:gd name="T37" fmla="*/ 37 h 89"/>
                <a:gd name="T38" fmla="*/ 51 w 102"/>
                <a:gd name="T39" fmla="*/ 0 h 89"/>
                <a:gd name="T40" fmla="*/ 36 w 102"/>
                <a:gd name="T41" fmla="*/ 26 h 89"/>
                <a:gd name="T42" fmla="*/ 38 w 102"/>
                <a:gd name="T43" fmla="*/ 28 h 89"/>
                <a:gd name="T44" fmla="*/ 51 w 102"/>
                <a:gd name="T45" fmla="*/ 4 h 89"/>
                <a:gd name="T46" fmla="*/ 75 w 102"/>
                <a:gd name="T47" fmla="*/ 46 h 89"/>
                <a:gd name="T48" fmla="*/ 76 w 102"/>
                <a:gd name="T49" fmla="*/ 45 h 89"/>
                <a:gd name="T50" fmla="*/ 77 w 102"/>
                <a:gd name="T51" fmla="*/ 44 h 89"/>
                <a:gd name="T52" fmla="*/ 51 w 102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89">
                  <a:moveTo>
                    <a:pt x="77" y="44"/>
                  </a:moveTo>
                  <a:lnTo>
                    <a:pt x="76" y="45"/>
                  </a:lnTo>
                  <a:lnTo>
                    <a:pt x="75" y="46"/>
                  </a:lnTo>
                  <a:lnTo>
                    <a:pt x="98" y="86"/>
                  </a:lnTo>
                  <a:lnTo>
                    <a:pt x="51" y="86"/>
                  </a:lnTo>
                  <a:lnTo>
                    <a:pt x="3" y="86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0" y="89"/>
                  </a:lnTo>
                  <a:lnTo>
                    <a:pt x="51" y="89"/>
                  </a:lnTo>
                  <a:lnTo>
                    <a:pt x="102" y="89"/>
                  </a:lnTo>
                  <a:lnTo>
                    <a:pt x="77" y="44"/>
                  </a:lnTo>
                  <a:close/>
                  <a:moveTo>
                    <a:pt x="29" y="37"/>
                  </a:moveTo>
                  <a:lnTo>
                    <a:pt x="25" y="44"/>
                  </a:lnTo>
                  <a:lnTo>
                    <a:pt x="22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29" y="37"/>
                  </a:lnTo>
                  <a:close/>
                  <a:moveTo>
                    <a:pt x="51" y="0"/>
                  </a:moveTo>
                  <a:lnTo>
                    <a:pt x="36" y="26"/>
                  </a:lnTo>
                  <a:lnTo>
                    <a:pt x="38" y="28"/>
                  </a:lnTo>
                  <a:lnTo>
                    <a:pt x="51" y="4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92"/>
            <p:cNvSpPr>
              <a:spLocks noEditPoints="1"/>
            </p:cNvSpPr>
            <p:nvPr/>
          </p:nvSpPr>
          <p:spPr bwMode="auto">
            <a:xfrm>
              <a:off x="1774826" y="2074864"/>
              <a:ext cx="161925" cy="141288"/>
            </a:xfrm>
            <a:custGeom>
              <a:avLst/>
              <a:gdLst>
                <a:gd name="T0" fmla="*/ 77 w 102"/>
                <a:gd name="T1" fmla="*/ 44 h 89"/>
                <a:gd name="T2" fmla="*/ 76 w 102"/>
                <a:gd name="T3" fmla="*/ 45 h 89"/>
                <a:gd name="T4" fmla="*/ 75 w 102"/>
                <a:gd name="T5" fmla="*/ 46 h 89"/>
                <a:gd name="T6" fmla="*/ 98 w 102"/>
                <a:gd name="T7" fmla="*/ 86 h 89"/>
                <a:gd name="T8" fmla="*/ 51 w 102"/>
                <a:gd name="T9" fmla="*/ 86 h 89"/>
                <a:gd name="T10" fmla="*/ 3 w 102"/>
                <a:gd name="T11" fmla="*/ 86 h 89"/>
                <a:gd name="T12" fmla="*/ 18 w 102"/>
                <a:gd name="T13" fmla="*/ 62 h 89"/>
                <a:gd name="T14" fmla="*/ 15 w 102"/>
                <a:gd name="T15" fmla="*/ 62 h 89"/>
                <a:gd name="T16" fmla="*/ 0 w 102"/>
                <a:gd name="T17" fmla="*/ 89 h 89"/>
                <a:gd name="T18" fmla="*/ 51 w 102"/>
                <a:gd name="T19" fmla="*/ 89 h 89"/>
                <a:gd name="T20" fmla="*/ 102 w 102"/>
                <a:gd name="T21" fmla="*/ 89 h 89"/>
                <a:gd name="T22" fmla="*/ 77 w 102"/>
                <a:gd name="T23" fmla="*/ 44 h 89"/>
                <a:gd name="T24" fmla="*/ 29 w 102"/>
                <a:gd name="T25" fmla="*/ 37 h 89"/>
                <a:gd name="T26" fmla="*/ 25 w 102"/>
                <a:gd name="T27" fmla="*/ 44 h 89"/>
                <a:gd name="T28" fmla="*/ 22 w 102"/>
                <a:gd name="T29" fmla="*/ 50 h 89"/>
                <a:gd name="T30" fmla="*/ 25 w 102"/>
                <a:gd name="T31" fmla="*/ 50 h 89"/>
                <a:gd name="T32" fmla="*/ 28 w 102"/>
                <a:gd name="T33" fmla="*/ 46 h 89"/>
                <a:gd name="T34" fmla="*/ 31 w 102"/>
                <a:gd name="T35" fmla="*/ 40 h 89"/>
                <a:gd name="T36" fmla="*/ 29 w 102"/>
                <a:gd name="T37" fmla="*/ 37 h 89"/>
                <a:gd name="T38" fmla="*/ 51 w 102"/>
                <a:gd name="T39" fmla="*/ 0 h 89"/>
                <a:gd name="T40" fmla="*/ 36 w 102"/>
                <a:gd name="T41" fmla="*/ 26 h 89"/>
                <a:gd name="T42" fmla="*/ 38 w 102"/>
                <a:gd name="T43" fmla="*/ 28 h 89"/>
                <a:gd name="T44" fmla="*/ 51 w 102"/>
                <a:gd name="T45" fmla="*/ 4 h 89"/>
                <a:gd name="T46" fmla="*/ 75 w 102"/>
                <a:gd name="T47" fmla="*/ 46 h 89"/>
                <a:gd name="T48" fmla="*/ 76 w 102"/>
                <a:gd name="T49" fmla="*/ 45 h 89"/>
                <a:gd name="T50" fmla="*/ 77 w 102"/>
                <a:gd name="T51" fmla="*/ 44 h 89"/>
                <a:gd name="T52" fmla="*/ 51 w 102"/>
                <a:gd name="T5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89">
                  <a:moveTo>
                    <a:pt x="77" y="44"/>
                  </a:moveTo>
                  <a:lnTo>
                    <a:pt x="76" y="45"/>
                  </a:lnTo>
                  <a:lnTo>
                    <a:pt x="75" y="46"/>
                  </a:lnTo>
                  <a:lnTo>
                    <a:pt x="98" y="86"/>
                  </a:lnTo>
                  <a:lnTo>
                    <a:pt x="51" y="86"/>
                  </a:lnTo>
                  <a:lnTo>
                    <a:pt x="3" y="86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0" y="89"/>
                  </a:lnTo>
                  <a:lnTo>
                    <a:pt x="51" y="89"/>
                  </a:lnTo>
                  <a:lnTo>
                    <a:pt x="102" y="89"/>
                  </a:lnTo>
                  <a:lnTo>
                    <a:pt x="77" y="44"/>
                  </a:lnTo>
                  <a:moveTo>
                    <a:pt x="29" y="37"/>
                  </a:moveTo>
                  <a:lnTo>
                    <a:pt x="25" y="44"/>
                  </a:lnTo>
                  <a:lnTo>
                    <a:pt x="22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29" y="37"/>
                  </a:lnTo>
                  <a:moveTo>
                    <a:pt x="51" y="0"/>
                  </a:moveTo>
                  <a:lnTo>
                    <a:pt x="36" y="26"/>
                  </a:lnTo>
                  <a:lnTo>
                    <a:pt x="38" y="28"/>
                  </a:lnTo>
                  <a:lnTo>
                    <a:pt x="51" y="4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93"/>
            <p:cNvSpPr>
              <a:spLocks noEditPoints="1"/>
            </p:cNvSpPr>
            <p:nvPr/>
          </p:nvSpPr>
          <p:spPr bwMode="auto">
            <a:xfrm>
              <a:off x="1798638" y="2116139"/>
              <a:ext cx="36513" cy="57150"/>
            </a:xfrm>
            <a:custGeom>
              <a:avLst/>
              <a:gdLst>
                <a:gd name="T0" fmla="*/ 10 w 23"/>
                <a:gd name="T1" fmla="*/ 24 h 36"/>
                <a:gd name="T2" fmla="*/ 7 w 23"/>
                <a:gd name="T3" fmla="*/ 24 h 36"/>
                <a:gd name="T4" fmla="*/ 0 w 23"/>
                <a:gd name="T5" fmla="*/ 36 h 36"/>
                <a:gd name="T6" fmla="*/ 3 w 23"/>
                <a:gd name="T7" fmla="*/ 36 h 36"/>
                <a:gd name="T8" fmla="*/ 10 w 23"/>
                <a:gd name="T9" fmla="*/ 24 h 36"/>
                <a:gd name="T10" fmla="*/ 21 w 23"/>
                <a:gd name="T11" fmla="*/ 0 h 36"/>
                <a:gd name="T12" fmla="*/ 14 w 23"/>
                <a:gd name="T13" fmla="*/ 11 h 36"/>
                <a:gd name="T14" fmla="*/ 16 w 23"/>
                <a:gd name="T15" fmla="*/ 14 h 36"/>
                <a:gd name="T16" fmla="*/ 23 w 23"/>
                <a:gd name="T17" fmla="*/ 2 h 36"/>
                <a:gd name="T18" fmla="*/ 21 w 2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close/>
                  <a:moveTo>
                    <a:pt x="21" y="0"/>
                  </a:moveTo>
                  <a:lnTo>
                    <a:pt x="14" y="11"/>
                  </a:lnTo>
                  <a:lnTo>
                    <a:pt x="16" y="14"/>
                  </a:lnTo>
                  <a:lnTo>
                    <a:pt x="23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94"/>
            <p:cNvSpPr>
              <a:spLocks noEditPoints="1"/>
            </p:cNvSpPr>
            <p:nvPr/>
          </p:nvSpPr>
          <p:spPr bwMode="auto">
            <a:xfrm>
              <a:off x="1798638" y="2116139"/>
              <a:ext cx="36513" cy="57150"/>
            </a:xfrm>
            <a:custGeom>
              <a:avLst/>
              <a:gdLst>
                <a:gd name="T0" fmla="*/ 10 w 23"/>
                <a:gd name="T1" fmla="*/ 24 h 36"/>
                <a:gd name="T2" fmla="*/ 7 w 23"/>
                <a:gd name="T3" fmla="*/ 24 h 36"/>
                <a:gd name="T4" fmla="*/ 0 w 23"/>
                <a:gd name="T5" fmla="*/ 36 h 36"/>
                <a:gd name="T6" fmla="*/ 3 w 23"/>
                <a:gd name="T7" fmla="*/ 36 h 36"/>
                <a:gd name="T8" fmla="*/ 10 w 23"/>
                <a:gd name="T9" fmla="*/ 24 h 36"/>
                <a:gd name="T10" fmla="*/ 21 w 23"/>
                <a:gd name="T11" fmla="*/ 0 h 36"/>
                <a:gd name="T12" fmla="*/ 14 w 23"/>
                <a:gd name="T13" fmla="*/ 11 h 36"/>
                <a:gd name="T14" fmla="*/ 16 w 23"/>
                <a:gd name="T15" fmla="*/ 14 h 36"/>
                <a:gd name="T16" fmla="*/ 23 w 23"/>
                <a:gd name="T17" fmla="*/ 2 h 36"/>
                <a:gd name="T18" fmla="*/ 21 w 2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6">
                  <a:moveTo>
                    <a:pt x="10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0" y="24"/>
                  </a:lnTo>
                  <a:moveTo>
                    <a:pt x="21" y="0"/>
                  </a:moveTo>
                  <a:lnTo>
                    <a:pt x="14" y="11"/>
                  </a:lnTo>
                  <a:lnTo>
                    <a:pt x="16" y="14"/>
                  </a:lnTo>
                  <a:lnTo>
                    <a:pt x="23" y="2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95"/>
            <p:cNvSpPr>
              <a:spLocks noEditPoints="1"/>
            </p:cNvSpPr>
            <p:nvPr/>
          </p:nvSpPr>
          <p:spPr bwMode="auto">
            <a:xfrm>
              <a:off x="2224088" y="2328864"/>
              <a:ext cx="163513" cy="141288"/>
            </a:xfrm>
            <a:custGeom>
              <a:avLst/>
              <a:gdLst>
                <a:gd name="T0" fmla="*/ 30 w 103"/>
                <a:gd name="T1" fmla="*/ 38 h 89"/>
                <a:gd name="T2" fmla="*/ 26 w 103"/>
                <a:gd name="T3" fmla="*/ 45 h 89"/>
                <a:gd name="T4" fmla="*/ 23 w 103"/>
                <a:gd name="T5" fmla="*/ 50 h 89"/>
                <a:gd name="T6" fmla="*/ 25 w 103"/>
                <a:gd name="T7" fmla="*/ 50 h 89"/>
                <a:gd name="T8" fmla="*/ 28 w 103"/>
                <a:gd name="T9" fmla="*/ 46 h 89"/>
                <a:gd name="T10" fmla="*/ 31 w 103"/>
                <a:gd name="T11" fmla="*/ 40 h 89"/>
                <a:gd name="T12" fmla="*/ 30 w 103"/>
                <a:gd name="T13" fmla="*/ 38 h 89"/>
                <a:gd name="T14" fmla="*/ 52 w 103"/>
                <a:gd name="T15" fmla="*/ 0 h 89"/>
                <a:gd name="T16" fmla="*/ 37 w 103"/>
                <a:gd name="T17" fmla="*/ 26 h 89"/>
                <a:gd name="T18" fmla="*/ 38 w 103"/>
                <a:gd name="T19" fmla="*/ 29 h 89"/>
                <a:gd name="T20" fmla="*/ 52 w 103"/>
                <a:gd name="T21" fmla="*/ 5 h 89"/>
                <a:gd name="T22" fmla="*/ 75 w 103"/>
                <a:gd name="T23" fmla="*/ 46 h 89"/>
                <a:gd name="T24" fmla="*/ 76 w 103"/>
                <a:gd name="T25" fmla="*/ 45 h 89"/>
                <a:gd name="T26" fmla="*/ 75 w 103"/>
                <a:gd name="T27" fmla="*/ 46 h 89"/>
                <a:gd name="T28" fmla="*/ 99 w 103"/>
                <a:gd name="T29" fmla="*/ 87 h 89"/>
                <a:gd name="T30" fmla="*/ 52 w 103"/>
                <a:gd name="T31" fmla="*/ 87 h 89"/>
                <a:gd name="T32" fmla="*/ 4 w 103"/>
                <a:gd name="T33" fmla="*/ 87 h 89"/>
                <a:gd name="T34" fmla="*/ 19 w 103"/>
                <a:gd name="T35" fmla="*/ 62 h 89"/>
                <a:gd name="T36" fmla="*/ 16 w 103"/>
                <a:gd name="T37" fmla="*/ 62 h 89"/>
                <a:gd name="T38" fmla="*/ 0 w 103"/>
                <a:gd name="T39" fmla="*/ 89 h 89"/>
                <a:gd name="T40" fmla="*/ 52 w 103"/>
                <a:gd name="T41" fmla="*/ 89 h 89"/>
                <a:gd name="T42" fmla="*/ 103 w 103"/>
                <a:gd name="T43" fmla="*/ 89 h 89"/>
                <a:gd name="T44" fmla="*/ 78 w 103"/>
                <a:gd name="T45" fmla="*/ 45 h 89"/>
                <a:gd name="T46" fmla="*/ 78 w 103"/>
                <a:gd name="T47" fmla="*/ 45 h 89"/>
                <a:gd name="T48" fmla="*/ 52 w 103"/>
                <a:gd name="T4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89"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30" y="38"/>
                  </a:lnTo>
                  <a:close/>
                  <a:moveTo>
                    <a:pt x="52" y="0"/>
                  </a:moveTo>
                  <a:lnTo>
                    <a:pt x="37" y="26"/>
                  </a:lnTo>
                  <a:lnTo>
                    <a:pt x="38" y="29"/>
                  </a:lnTo>
                  <a:lnTo>
                    <a:pt x="52" y="5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5" y="46"/>
                  </a:lnTo>
                  <a:lnTo>
                    <a:pt x="99" y="87"/>
                  </a:lnTo>
                  <a:lnTo>
                    <a:pt x="52" y="87"/>
                  </a:lnTo>
                  <a:lnTo>
                    <a:pt x="4" y="87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96"/>
            <p:cNvSpPr>
              <a:spLocks noEditPoints="1"/>
            </p:cNvSpPr>
            <p:nvPr/>
          </p:nvSpPr>
          <p:spPr bwMode="auto">
            <a:xfrm>
              <a:off x="2224088" y="2328864"/>
              <a:ext cx="163513" cy="141288"/>
            </a:xfrm>
            <a:custGeom>
              <a:avLst/>
              <a:gdLst>
                <a:gd name="T0" fmla="*/ 30 w 103"/>
                <a:gd name="T1" fmla="*/ 38 h 89"/>
                <a:gd name="T2" fmla="*/ 26 w 103"/>
                <a:gd name="T3" fmla="*/ 45 h 89"/>
                <a:gd name="T4" fmla="*/ 23 w 103"/>
                <a:gd name="T5" fmla="*/ 50 h 89"/>
                <a:gd name="T6" fmla="*/ 25 w 103"/>
                <a:gd name="T7" fmla="*/ 50 h 89"/>
                <a:gd name="T8" fmla="*/ 28 w 103"/>
                <a:gd name="T9" fmla="*/ 46 h 89"/>
                <a:gd name="T10" fmla="*/ 31 w 103"/>
                <a:gd name="T11" fmla="*/ 40 h 89"/>
                <a:gd name="T12" fmla="*/ 30 w 103"/>
                <a:gd name="T13" fmla="*/ 38 h 89"/>
                <a:gd name="T14" fmla="*/ 52 w 103"/>
                <a:gd name="T15" fmla="*/ 0 h 89"/>
                <a:gd name="T16" fmla="*/ 37 w 103"/>
                <a:gd name="T17" fmla="*/ 26 h 89"/>
                <a:gd name="T18" fmla="*/ 38 w 103"/>
                <a:gd name="T19" fmla="*/ 29 h 89"/>
                <a:gd name="T20" fmla="*/ 52 w 103"/>
                <a:gd name="T21" fmla="*/ 5 h 89"/>
                <a:gd name="T22" fmla="*/ 75 w 103"/>
                <a:gd name="T23" fmla="*/ 46 h 89"/>
                <a:gd name="T24" fmla="*/ 76 w 103"/>
                <a:gd name="T25" fmla="*/ 45 h 89"/>
                <a:gd name="T26" fmla="*/ 75 w 103"/>
                <a:gd name="T27" fmla="*/ 46 h 89"/>
                <a:gd name="T28" fmla="*/ 99 w 103"/>
                <a:gd name="T29" fmla="*/ 87 h 89"/>
                <a:gd name="T30" fmla="*/ 52 w 103"/>
                <a:gd name="T31" fmla="*/ 87 h 89"/>
                <a:gd name="T32" fmla="*/ 4 w 103"/>
                <a:gd name="T33" fmla="*/ 87 h 89"/>
                <a:gd name="T34" fmla="*/ 19 w 103"/>
                <a:gd name="T35" fmla="*/ 62 h 89"/>
                <a:gd name="T36" fmla="*/ 16 w 103"/>
                <a:gd name="T37" fmla="*/ 62 h 89"/>
                <a:gd name="T38" fmla="*/ 0 w 103"/>
                <a:gd name="T39" fmla="*/ 89 h 89"/>
                <a:gd name="T40" fmla="*/ 52 w 103"/>
                <a:gd name="T41" fmla="*/ 89 h 89"/>
                <a:gd name="T42" fmla="*/ 103 w 103"/>
                <a:gd name="T43" fmla="*/ 89 h 89"/>
                <a:gd name="T44" fmla="*/ 78 w 103"/>
                <a:gd name="T45" fmla="*/ 45 h 89"/>
                <a:gd name="T46" fmla="*/ 78 w 103"/>
                <a:gd name="T47" fmla="*/ 45 h 89"/>
                <a:gd name="T48" fmla="*/ 52 w 103"/>
                <a:gd name="T4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89">
                  <a:moveTo>
                    <a:pt x="30" y="38"/>
                  </a:moveTo>
                  <a:lnTo>
                    <a:pt x="26" y="45"/>
                  </a:lnTo>
                  <a:lnTo>
                    <a:pt x="23" y="50"/>
                  </a:lnTo>
                  <a:lnTo>
                    <a:pt x="25" y="50"/>
                  </a:lnTo>
                  <a:lnTo>
                    <a:pt x="28" y="46"/>
                  </a:lnTo>
                  <a:lnTo>
                    <a:pt x="31" y="40"/>
                  </a:lnTo>
                  <a:lnTo>
                    <a:pt x="30" y="38"/>
                  </a:lnTo>
                  <a:moveTo>
                    <a:pt x="52" y="0"/>
                  </a:moveTo>
                  <a:lnTo>
                    <a:pt x="37" y="26"/>
                  </a:lnTo>
                  <a:lnTo>
                    <a:pt x="38" y="29"/>
                  </a:lnTo>
                  <a:lnTo>
                    <a:pt x="52" y="5"/>
                  </a:lnTo>
                  <a:lnTo>
                    <a:pt x="75" y="46"/>
                  </a:lnTo>
                  <a:lnTo>
                    <a:pt x="76" y="45"/>
                  </a:lnTo>
                  <a:lnTo>
                    <a:pt x="75" y="46"/>
                  </a:lnTo>
                  <a:lnTo>
                    <a:pt x="99" y="87"/>
                  </a:lnTo>
                  <a:lnTo>
                    <a:pt x="52" y="87"/>
                  </a:lnTo>
                  <a:lnTo>
                    <a:pt x="4" y="87"/>
                  </a:lnTo>
                  <a:lnTo>
                    <a:pt x="19" y="62"/>
                  </a:lnTo>
                  <a:lnTo>
                    <a:pt x="16" y="62"/>
                  </a:lnTo>
                  <a:lnTo>
                    <a:pt x="0" y="89"/>
                  </a:lnTo>
                  <a:lnTo>
                    <a:pt x="52" y="89"/>
                  </a:lnTo>
                  <a:lnTo>
                    <a:pt x="103" y="89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5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97"/>
            <p:cNvSpPr>
              <a:spLocks noEditPoints="1"/>
            </p:cNvSpPr>
            <p:nvPr/>
          </p:nvSpPr>
          <p:spPr bwMode="auto">
            <a:xfrm>
              <a:off x="2249488" y="2370139"/>
              <a:ext cx="34925" cy="57150"/>
            </a:xfrm>
            <a:custGeom>
              <a:avLst/>
              <a:gdLst>
                <a:gd name="T0" fmla="*/ 9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9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3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9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9" y="24"/>
                  </a:lnTo>
                  <a:close/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98"/>
            <p:cNvSpPr>
              <a:spLocks noEditPoints="1"/>
            </p:cNvSpPr>
            <p:nvPr/>
          </p:nvSpPr>
          <p:spPr bwMode="auto">
            <a:xfrm>
              <a:off x="2249488" y="2370139"/>
              <a:ext cx="34925" cy="57150"/>
            </a:xfrm>
            <a:custGeom>
              <a:avLst/>
              <a:gdLst>
                <a:gd name="T0" fmla="*/ 9 w 22"/>
                <a:gd name="T1" fmla="*/ 24 h 36"/>
                <a:gd name="T2" fmla="*/ 7 w 22"/>
                <a:gd name="T3" fmla="*/ 24 h 36"/>
                <a:gd name="T4" fmla="*/ 0 w 22"/>
                <a:gd name="T5" fmla="*/ 36 h 36"/>
                <a:gd name="T6" fmla="*/ 3 w 22"/>
                <a:gd name="T7" fmla="*/ 36 h 36"/>
                <a:gd name="T8" fmla="*/ 9 w 22"/>
                <a:gd name="T9" fmla="*/ 24 h 36"/>
                <a:gd name="T10" fmla="*/ 21 w 22"/>
                <a:gd name="T11" fmla="*/ 0 h 36"/>
                <a:gd name="T12" fmla="*/ 14 w 22"/>
                <a:gd name="T13" fmla="*/ 12 h 36"/>
                <a:gd name="T14" fmla="*/ 15 w 22"/>
                <a:gd name="T15" fmla="*/ 14 h 36"/>
                <a:gd name="T16" fmla="*/ 22 w 22"/>
                <a:gd name="T17" fmla="*/ 3 h 36"/>
                <a:gd name="T18" fmla="*/ 21 w 22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6">
                  <a:moveTo>
                    <a:pt x="9" y="24"/>
                  </a:moveTo>
                  <a:lnTo>
                    <a:pt x="7" y="24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9" y="24"/>
                  </a:lnTo>
                  <a:moveTo>
                    <a:pt x="21" y="0"/>
                  </a:moveTo>
                  <a:lnTo>
                    <a:pt x="14" y="12"/>
                  </a:lnTo>
                  <a:lnTo>
                    <a:pt x="15" y="14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99"/>
            <p:cNvSpPr>
              <a:spLocks noEditPoints="1"/>
            </p:cNvSpPr>
            <p:nvPr/>
          </p:nvSpPr>
          <p:spPr bwMode="auto">
            <a:xfrm>
              <a:off x="2470151" y="1801814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7 w 99"/>
                <a:gd name="T5" fmla="*/ 44 h 99"/>
                <a:gd name="T6" fmla="*/ 19 w 99"/>
                <a:gd name="T7" fmla="*/ 42 h 99"/>
                <a:gd name="T8" fmla="*/ 4 w 99"/>
                <a:gd name="T9" fmla="*/ 27 h 99"/>
                <a:gd name="T10" fmla="*/ 23 w 99"/>
                <a:gd name="T11" fmla="*/ 22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7 w 99"/>
                <a:gd name="T19" fmla="*/ 16 h 99"/>
                <a:gd name="T20" fmla="*/ 37 w 99"/>
                <a:gd name="T21" fmla="*/ 19 h 99"/>
                <a:gd name="T22" fmla="*/ 50 w 99"/>
                <a:gd name="T23" fmla="*/ 15 h 99"/>
                <a:gd name="T24" fmla="*/ 96 w 99"/>
                <a:gd name="T25" fmla="*/ 3 h 99"/>
                <a:gd name="T26" fmla="*/ 83 w 99"/>
                <a:gd name="T27" fmla="*/ 49 h 99"/>
                <a:gd name="T28" fmla="*/ 85 w 99"/>
                <a:gd name="T29" fmla="*/ 49 h 99"/>
                <a:gd name="T30" fmla="*/ 83 w 99"/>
                <a:gd name="T31" fmla="*/ 49 h 99"/>
                <a:gd name="T32" fmla="*/ 71 w 99"/>
                <a:gd name="T33" fmla="*/ 95 h 99"/>
                <a:gd name="T34" fmla="*/ 37 w 99"/>
                <a:gd name="T35" fmla="*/ 61 h 99"/>
                <a:gd name="T36" fmla="*/ 28 w 99"/>
                <a:gd name="T37" fmla="*/ 51 h 99"/>
                <a:gd name="T38" fmla="*/ 27 w 99"/>
                <a:gd name="T39" fmla="*/ 54 h 99"/>
                <a:gd name="T40" fmla="*/ 36 w 99"/>
                <a:gd name="T41" fmla="*/ 63 h 99"/>
                <a:gd name="T42" fmla="*/ 72 w 99"/>
                <a:gd name="T43" fmla="*/ 99 h 99"/>
                <a:gd name="T44" fmla="*/ 86 w 99"/>
                <a:gd name="T45" fmla="*/ 49 h 99"/>
                <a:gd name="T46" fmla="*/ 99 w 99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7" y="44"/>
                  </a:lnTo>
                  <a:lnTo>
                    <a:pt x="19" y="42"/>
                  </a:lnTo>
                  <a:lnTo>
                    <a:pt x="4" y="27"/>
                  </a:lnTo>
                  <a:lnTo>
                    <a:pt x="23" y="22"/>
                  </a:lnTo>
                  <a:lnTo>
                    <a:pt x="24" y="20"/>
                  </a:lnTo>
                  <a:close/>
                  <a:moveTo>
                    <a:pt x="99" y="0"/>
                  </a:moveTo>
                  <a:lnTo>
                    <a:pt x="49" y="13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50" y="15"/>
                  </a:lnTo>
                  <a:lnTo>
                    <a:pt x="96" y="3"/>
                  </a:lnTo>
                  <a:lnTo>
                    <a:pt x="83" y="49"/>
                  </a:lnTo>
                  <a:lnTo>
                    <a:pt x="85" y="49"/>
                  </a:lnTo>
                  <a:lnTo>
                    <a:pt x="83" y="49"/>
                  </a:lnTo>
                  <a:lnTo>
                    <a:pt x="71" y="95"/>
                  </a:lnTo>
                  <a:lnTo>
                    <a:pt x="37" y="61"/>
                  </a:lnTo>
                  <a:lnTo>
                    <a:pt x="28" y="51"/>
                  </a:lnTo>
                  <a:lnTo>
                    <a:pt x="27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49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00"/>
            <p:cNvSpPr>
              <a:spLocks noEditPoints="1"/>
            </p:cNvSpPr>
            <p:nvPr/>
          </p:nvSpPr>
          <p:spPr bwMode="auto">
            <a:xfrm>
              <a:off x="2470151" y="1801814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7 w 99"/>
                <a:gd name="T5" fmla="*/ 44 h 99"/>
                <a:gd name="T6" fmla="*/ 19 w 99"/>
                <a:gd name="T7" fmla="*/ 42 h 99"/>
                <a:gd name="T8" fmla="*/ 4 w 99"/>
                <a:gd name="T9" fmla="*/ 27 h 99"/>
                <a:gd name="T10" fmla="*/ 23 w 99"/>
                <a:gd name="T11" fmla="*/ 22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7 w 99"/>
                <a:gd name="T19" fmla="*/ 16 h 99"/>
                <a:gd name="T20" fmla="*/ 37 w 99"/>
                <a:gd name="T21" fmla="*/ 19 h 99"/>
                <a:gd name="T22" fmla="*/ 50 w 99"/>
                <a:gd name="T23" fmla="*/ 15 h 99"/>
                <a:gd name="T24" fmla="*/ 96 w 99"/>
                <a:gd name="T25" fmla="*/ 3 h 99"/>
                <a:gd name="T26" fmla="*/ 83 w 99"/>
                <a:gd name="T27" fmla="*/ 49 h 99"/>
                <a:gd name="T28" fmla="*/ 85 w 99"/>
                <a:gd name="T29" fmla="*/ 49 h 99"/>
                <a:gd name="T30" fmla="*/ 83 w 99"/>
                <a:gd name="T31" fmla="*/ 49 h 99"/>
                <a:gd name="T32" fmla="*/ 71 w 99"/>
                <a:gd name="T33" fmla="*/ 95 h 99"/>
                <a:gd name="T34" fmla="*/ 37 w 99"/>
                <a:gd name="T35" fmla="*/ 61 h 99"/>
                <a:gd name="T36" fmla="*/ 28 w 99"/>
                <a:gd name="T37" fmla="*/ 51 h 99"/>
                <a:gd name="T38" fmla="*/ 27 w 99"/>
                <a:gd name="T39" fmla="*/ 54 h 99"/>
                <a:gd name="T40" fmla="*/ 36 w 99"/>
                <a:gd name="T41" fmla="*/ 63 h 99"/>
                <a:gd name="T42" fmla="*/ 72 w 99"/>
                <a:gd name="T43" fmla="*/ 99 h 99"/>
                <a:gd name="T44" fmla="*/ 86 w 99"/>
                <a:gd name="T45" fmla="*/ 49 h 99"/>
                <a:gd name="T46" fmla="*/ 99 w 99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7" y="44"/>
                  </a:lnTo>
                  <a:lnTo>
                    <a:pt x="19" y="42"/>
                  </a:lnTo>
                  <a:lnTo>
                    <a:pt x="4" y="27"/>
                  </a:lnTo>
                  <a:lnTo>
                    <a:pt x="23" y="22"/>
                  </a:lnTo>
                  <a:lnTo>
                    <a:pt x="24" y="20"/>
                  </a:lnTo>
                  <a:moveTo>
                    <a:pt x="99" y="0"/>
                  </a:moveTo>
                  <a:lnTo>
                    <a:pt x="49" y="13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50" y="15"/>
                  </a:lnTo>
                  <a:lnTo>
                    <a:pt x="96" y="3"/>
                  </a:lnTo>
                  <a:lnTo>
                    <a:pt x="83" y="49"/>
                  </a:lnTo>
                  <a:lnTo>
                    <a:pt x="85" y="49"/>
                  </a:lnTo>
                  <a:lnTo>
                    <a:pt x="83" y="49"/>
                  </a:lnTo>
                  <a:lnTo>
                    <a:pt x="71" y="95"/>
                  </a:lnTo>
                  <a:lnTo>
                    <a:pt x="37" y="61"/>
                  </a:lnTo>
                  <a:lnTo>
                    <a:pt x="28" y="51"/>
                  </a:lnTo>
                  <a:lnTo>
                    <a:pt x="27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49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01"/>
            <p:cNvSpPr>
              <a:spLocks noEditPoints="1"/>
            </p:cNvSpPr>
            <p:nvPr/>
          </p:nvSpPr>
          <p:spPr bwMode="auto">
            <a:xfrm>
              <a:off x="2497138" y="1827214"/>
              <a:ext cx="31750" cy="60325"/>
            </a:xfrm>
            <a:custGeom>
              <a:avLst/>
              <a:gdLst>
                <a:gd name="T0" fmla="*/ 2 w 20"/>
                <a:gd name="T1" fmla="*/ 26 h 38"/>
                <a:gd name="T2" fmla="*/ 0 w 20"/>
                <a:gd name="T3" fmla="*/ 28 h 38"/>
                <a:gd name="T4" fmla="*/ 10 w 20"/>
                <a:gd name="T5" fmla="*/ 38 h 38"/>
                <a:gd name="T6" fmla="*/ 11 w 20"/>
                <a:gd name="T7" fmla="*/ 35 h 38"/>
                <a:gd name="T8" fmla="*/ 2 w 20"/>
                <a:gd name="T9" fmla="*/ 26 h 38"/>
                <a:gd name="T10" fmla="*/ 20 w 20"/>
                <a:gd name="T11" fmla="*/ 0 h 38"/>
                <a:gd name="T12" fmla="*/ 7 w 20"/>
                <a:gd name="T13" fmla="*/ 4 h 38"/>
                <a:gd name="T14" fmla="*/ 6 w 20"/>
                <a:gd name="T15" fmla="*/ 6 h 38"/>
                <a:gd name="T16" fmla="*/ 20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2" y="26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1" y="35"/>
                  </a:lnTo>
                  <a:lnTo>
                    <a:pt x="2" y="26"/>
                  </a:lnTo>
                  <a:close/>
                  <a:moveTo>
                    <a:pt x="20" y="0"/>
                  </a:moveTo>
                  <a:lnTo>
                    <a:pt x="7" y="4"/>
                  </a:lnTo>
                  <a:lnTo>
                    <a:pt x="6" y="6"/>
                  </a:lnTo>
                  <a:lnTo>
                    <a:pt x="20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02"/>
            <p:cNvSpPr>
              <a:spLocks noEditPoints="1"/>
            </p:cNvSpPr>
            <p:nvPr/>
          </p:nvSpPr>
          <p:spPr bwMode="auto">
            <a:xfrm>
              <a:off x="2497138" y="1827214"/>
              <a:ext cx="31750" cy="60325"/>
            </a:xfrm>
            <a:custGeom>
              <a:avLst/>
              <a:gdLst>
                <a:gd name="T0" fmla="*/ 2 w 20"/>
                <a:gd name="T1" fmla="*/ 26 h 38"/>
                <a:gd name="T2" fmla="*/ 0 w 20"/>
                <a:gd name="T3" fmla="*/ 28 h 38"/>
                <a:gd name="T4" fmla="*/ 10 w 20"/>
                <a:gd name="T5" fmla="*/ 38 h 38"/>
                <a:gd name="T6" fmla="*/ 11 w 20"/>
                <a:gd name="T7" fmla="*/ 35 h 38"/>
                <a:gd name="T8" fmla="*/ 2 w 20"/>
                <a:gd name="T9" fmla="*/ 26 h 38"/>
                <a:gd name="T10" fmla="*/ 20 w 20"/>
                <a:gd name="T11" fmla="*/ 0 h 38"/>
                <a:gd name="T12" fmla="*/ 7 w 20"/>
                <a:gd name="T13" fmla="*/ 4 h 38"/>
                <a:gd name="T14" fmla="*/ 6 w 20"/>
                <a:gd name="T15" fmla="*/ 6 h 38"/>
                <a:gd name="T16" fmla="*/ 20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2" y="26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1" y="35"/>
                  </a:lnTo>
                  <a:lnTo>
                    <a:pt x="2" y="26"/>
                  </a:lnTo>
                  <a:moveTo>
                    <a:pt x="20" y="0"/>
                  </a:moveTo>
                  <a:lnTo>
                    <a:pt x="7" y="4"/>
                  </a:lnTo>
                  <a:lnTo>
                    <a:pt x="6" y="6"/>
                  </a:lnTo>
                  <a:lnTo>
                    <a:pt x="20" y="3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03"/>
            <p:cNvSpPr>
              <a:spLocks noEditPoints="1"/>
            </p:cNvSpPr>
            <p:nvPr/>
          </p:nvSpPr>
          <p:spPr bwMode="auto">
            <a:xfrm>
              <a:off x="1179513" y="920751"/>
              <a:ext cx="157163" cy="158750"/>
            </a:xfrm>
            <a:custGeom>
              <a:avLst/>
              <a:gdLst>
                <a:gd name="T0" fmla="*/ 24 w 99"/>
                <a:gd name="T1" fmla="*/ 21 h 100"/>
                <a:gd name="T2" fmla="*/ 0 w 99"/>
                <a:gd name="T3" fmla="*/ 27 h 100"/>
                <a:gd name="T4" fmla="*/ 18 w 99"/>
                <a:gd name="T5" fmla="*/ 45 h 100"/>
                <a:gd name="T6" fmla="*/ 18 w 99"/>
                <a:gd name="T7" fmla="*/ 42 h 100"/>
                <a:gd name="T8" fmla="*/ 4 w 99"/>
                <a:gd name="T9" fmla="*/ 28 h 100"/>
                <a:gd name="T10" fmla="*/ 24 w 99"/>
                <a:gd name="T11" fmla="*/ 23 h 100"/>
                <a:gd name="T12" fmla="*/ 24 w 99"/>
                <a:gd name="T13" fmla="*/ 21 h 100"/>
                <a:gd name="T14" fmla="*/ 99 w 99"/>
                <a:gd name="T15" fmla="*/ 0 h 100"/>
                <a:gd name="T16" fmla="*/ 49 w 99"/>
                <a:gd name="T17" fmla="*/ 14 h 100"/>
                <a:gd name="T18" fmla="*/ 37 w 99"/>
                <a:gd name="T19" fmla="*/ 17 h 100"/>
                <a:gd name="T20" fmla="*/ 37 w 99"/>
                <a:gd name="T21" fmla="*/ 20 h 100"/>
                <a:gd name="T22" fmla="*/ 50 w 99"/>
                <a:gd name="T23" fmla="*/ 16 h 100"/>
                <a:gd name="T24" fmla="*/ 96 w 99"/>
                <a:gd name="T25" fmla="*/ 4 h 100"/>
                <a:gd name="T26" fmla="*/ 83 w 99"/>
                <a:gd name="T27" fmla="*/ 50 h 100"/>
                <a:gd name="T28" fmla="*/ 71 w 99"/>
                <a:gd name="T29" fmla="*/ 95 h 100"/>
                <a:gd name="T30" fmla="*/ 38 w 99"/>
                <a:gd name="T31" fmla="*/ 62 h 100"/>
                <a:gd name="T32" fmla="*/ 28 w 99"/>
                <a:gd name="T33" fmla="*/ 52 h 100"/>
                <a:gd name="T34" fmla="*/ 27 w 99"/>
                <a:gd name="T35" fmla="*/ 55 h 100"/>
                <a:gd name="T36" fmla="*/ 36 w 99"/>
                <a:gd name="T37" fmla="*/ 64 h 100"/>
                <a:gd name="T38" fmla="*/ 73 w 99"/>
                <a:gd name="T39" fmla="*/ 100 h 100"/>
                <a:gd name="T40" fmla="*/ 86 w 99"/>
                <a:gd name="T41" fmla="*/ 50 h 100"/>
                <a:gd name="T42" fmla="*/ 99 w 99"/>
                <a:gd name="T4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100">
                  <a:moveTo>
                    <a:pt x="24" y="21"/>
                  </a:moveTo>
                  <a:lnTo>
                    <a:pt x="0" y="27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1"/>
                  </a:lnTo>
                  <a:close/>
                  <a:moveTo>
                    <a:pt x="99" y="0"/>
                  </a:moveTo>
                  <a:lnTo>
                    <a:pt x="49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50" y="16"/>
                  </a:lnTo>
                  <a:lnTo>
                    <a:pt x="96" y="4"/>
                  </a:lnTo>
                  <a:lnTo>
                    <a:pt x="83" y="50"/>
                  </a:lnTo>
                  <a:lnTo>
                    <a:pt x="71" y="95"/>
                  </a:lnTo>
                  <a:lnTo>
                    <a:pt x="38" y="62"/>
                  </a:lnTo>
                  <a:lnTo>
                    <a:pt x="28" y="52"/>
                  </a:lnTo>
                  <a:lnTo>
                    <a:pt x="27" y="55"/>
                  </a:lnTo>
                  <a:lnTo>
                    <a:pt x="36" y="64"/>
                  </a:lnTo>
                  <a:lnTo>
                    <a:pt x="73" y="100"/>
                  </a:lnTo>
                  <a:lnTo>
                    <a:pt x="86" y="50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04"/>
            <p:cNvSpPr>
              <a:spLocks noEditPoints="1"/>
            </p:cNvSpPr>
            <p:nvPr/>
          </p:nvSpPr>
          <p:spPr bwMode="auto">
            <a:xfrm>
              <a:off x="1179513" y="920751"/>
              <a:ext cx="157163" cy="158750"/>
            </a:xfrm>
            <a:custGeom>
              <a:avLst/>
              <a:gdLst>
                <a:gd name="T0" fmla="*/ 24 w 99"/>
                <a:gd name="T1" fmla="*/ 21 h 100"/>
                <a:gd name="T2" fmla="*/ 0 w 99"/>
                <a:gd name="T3" fmla="*/ 27 h 100"/>
                <a:gd name="T4" fmla="*/ 18 w 99"/>
                <a:gd name="T5" fmla="*/ 45 h 100"/>
                <a:gd name="T6" fmla="*/ 18 w 99"/>
                <a:gd name="T7" fmla="*/ 42 h 100"/>
                <a:gd name="T8" fmla="*/ 4 w 99"/>
                <a:gd name="T9" fmla="*/ 28 h 100"/>
                <a:gd name="T10" fmla="*/ 24 w 99"/>
                <a:gd name="T11" fmla="*/ 23 h 100"/>
                <a:gd name="T12" fmla="*/ 24 w 99"/>
                <a:gd name="T13" fmla="*/ 21 h 100"/>
                <a:gd name="T14" fmla="*/ 99 w 99"/>
                <a:gd name="T15" fmla="*/ 0 h 100"/>
                <a:gd name="T16" fmla="*/ 49 w 99"/>
                <a:gd name="T17" fmla="*/ 14 h 100"/>
                <a:gd name="T18" fmla="*/ 37 w 99"/>
                <a:gd name="T19" fmla="*/ 17 h 100"/>
                <a:gd name="T20" fmla="*/ 37 w 99"/>
                <a:gd name="T21" fmla="*/ 20 h 100"/>
                <a:gd name="T22" fmla="*/ 50 w 99"/>
                <a:gd name="T23" fmla="*/ 16 h 100"/>
                <a:gd name="T24" fmla="*/ 96 w 99"/>
                <a:gd name="T25" fmla="*/ 4 h 100"/>
                <a:gd name="T26" fmla="*/ 83 w 99"/>
                <a:gd name="T27" fmla="*/ 50 h 100"/>
                <a:gd name="T28" fmla="*/ 71 w 99"/>
                <a:gd name="T29" fmla="*/ 95 h 100"/>
                <a:gd name="T30" fmla="*/ 38 w 99"/>
                <a:gd name="T31" fmla="*/ 62 h 100"/>
                <a:gd name="T32" fmla="*/ 28 w 99"/>
                <a:gd name="T33" fmla="*/ 52 h 100"/>
                <a:gd name="T34" fmla="*/ 27 w 99"/>
                <a:gd name="T35" fmla="*/ 55 h 100"/>
                <a:gd name="T36" fmla="*/ 36 w 99"/>
                <a:gd name="T37" fmla="*/ 64 h 100"/>
                <a:gd name="T38" fmla="*/ 73 w 99"/>
                <a:gd name="T39" fmla="*/ 100 h 100"/>
                <a:gd name="T40" fmla="*/ 86 w 99"/>
                <a:gd name="T41" fmla="*/ 50 h 100"/>
                <a:gd name="T42" fmla="*/ 99 w 99"/>
                <a:gd name="T4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100">
                  <a:moveTo>
                    <a:pt x="24" y="21"/>
                  </a:moveTo>
                  <a:lnTo>
                    <a:pt x="0" y="27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1"/>
                  </a:lnTo>
                  <a:moveTo>
                    <a:pt x="99" y="0"/>
                  </a:moveTo>
                  <a:lnTo>
                    <a:pt x="49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50" y="16"/>
                  </a:lnTo>
                  <a:lnTo>
                    <a:pt x="96" y="4"/>
                  </a:lnTo>
                  <a:lnTo>
                    <a:pt x="83" y="50"/>
                  </a:lnTo>
                  <a:lnTo>
                    <a:pt x="71" y="95"/>
                  </a:lnTo>
                  <a:lnTo>
                    <a:pt x="38" y="62"/>
                  </a:lnTo>
                  <a:lnTo>
                    <a:pt x="28" y="52"/>
                  </a:lnTo>
                  <a:lnTo>
                    <a:pt x="27" y="55"/>
                  </a:lnTo>
                  <a:lnTo>
                    <a:pt x="36" y="64"/>
                  </a:lnTo>
                  <a:lnTo>
                    <a:pt x="73" y="100"/>
                  </a:lnTo>
                  <a:lnTo>
                    <a:pt x="86" y="50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05"/>
            <p:cNvSpPr>
              <a:spLocks noEditPoints="1"/>
            </p:cNvSpPr>
            <p:nvPr/>
          </p:nvSpPr>
          <p:spPr bwMode="auto">
            <a:xfrm>
              <a:off x="1208088" y="947739"/>
              <a:ext cx="30163" cy="60325"/>
            </a:xfrm>
            <a:custGeom>
              <a:avLst/>
              <a:gdLst>
                <a:gd name="T0" fmla="*/ 0 w 19"/>
                <a:gd name="T1" fmla="*/ 25 h 38"/>
                <a:gd name="T2" fmla="*/ 0 w 19"/>
                <a:gd name="T3" fmla="*/ 28 h 38"/>
                <a:gd name="T4" fmla="*/ 9 w 19"/>
                <a:gd name="T5" fmla="*/ 38 h 38"/>
                <a:gd name="T6" fmla="*/ 10 w 19"/>
                <a:gd name="T7" fmla="*/ 35 h 38"/>
                <a:gd name="T8" fmla="*/ 0 w 19"/>
                <a:gd name="T9" fmla="*/ 25 h 38"/>
                <a:gd name="T10" fmla="*/ 19 w 19"/>
                <a:gd name="T11" fmla="*/ 0 h 38"/>
                <a:gd name="T12" fmla="*/ 6 w 19"/>
                <a:gd name="T13" fmla="*/ 4 h 38"/>
                <a:gd name="T14" fmla="*/ 6 w 19"/>
                <a:gd name="T15" fmla="*/ 6 h 38"/>
                <a:gd name="T16" fmla="*/ 19 w 19"/>
                <a:gd name="T17" fmla="*/ 3 h 38"/>
                <a:gd name="T18" fmla="*/ 19 w 19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8">
                  <a:moveTo>
                    <a:pt x="0" y="25"/>
                  </a:moveTo>
                  <a:lnTo>
                    <a:pt x="0" y="28"/>
                  </a:lnTo>
                  <a:lnTo>
                    <a:pt x="9" y="38"/>
                  </a:lnTo>
                  <a:lnTo>
                    <a:pt x="10" y="35"/>
                  </a:lnTo>
                  <a:lnTo>
                    <a:pt x="0" y="25"/>
                  </a:lnTo>
                  <a:close/>
                  <a:moveTo>
                    <a:pt x="19" y="0"/>
                  </a:moveTo>
                  <a:lnTo>
                    <a:pt x="6" y="4"/>
                  </a:lnTo>
                  <a:lnTo>
                    <a:pt x="6" y="6"/>
                  </a:lnTo>
                  <a:lnTo>
                    <a:pt x="19" y="3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06"/>
            <p:cNvSpPr>
              <a:spLocks noEditPoints="1"/>
            </p:cNvSpPr>
            <p:nvPr/>
          </p:nvSpPr>
          <p:spPr bwMode="auto">
            <a:xfrm>
              <a:off x="1208088" y="947739"/>
              <a:ext cx="30163" cy="60325"/>
            </a:xfrm>
            <a:custGeom>
              <a:avLst/>
              <a:gdLst>
                <a:gd name="T0" fmla="*/ 0 w 19"/>
                <a:gd name="T1" fmla="*/ 25 h 38"/>
                <a:gd name="T2" fmla="*/ 0 w 19"/>
                <a:gd name="T3" fmla="*/ 28 h 38"/>
                <a:gd name="T4" fmla="*/ 9 w 19"/>
                <a:gd name="T5" fmla="*/ 38 h 38"/>
                <a:gd name="T6" fmla="*/ 10 w 19"/>
                <a:gd name="T7" fmla="*/ 35 h 38"/>
                <a:gd name="T8" fmla="*/ 0 w 19"/>
                <a:gd name="T9" fmla="*/ 25 h 38"/>
                <a:gd name="T10" fmla="*/ 19 w 19"/>
                <a:gd name="T11" fmla="*/ 0 h 38"/>
                <a:gd name="T12" fmla="*/ 6 w 19"/>
                <a:gd name="T13" fmla="*/ 4 h 38"/>
                <a:gd name="T14" fmla="*/ 6 w 19"/>
                <a:gd name="T15" fmla="*/ 6 h 38"/>
                <a:gd name="T16" fmla="*/ 19 w 19"/>
                <a:gd name="T17" fmla="*/ 3 h 38"/>
                <a:gd name="T18" fmla="*/ 19 w 19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8">
                  <a:moveTo>
                    <a:pt x="0" y="25"/>
                  </a:moveTo>
                  <a:lnTo>
                    <a:pt x="0" y="28"/>
                  </a:lnTo>
                  <a:lnTo>
                    <a:pt x="9" y="38"/>
                  </a:lnTo>
                  <a:lnTo>
                    <a:pt x="10" y="35"/>
                  </a:lnTo>
                  <a:lnTo>
                    <a:pt x="0" y="25"/>
                  </a:lnTo>
                  <a:moveTo>
                    <a:pt x="19" y="0"/>
                  </a:moveTo>
                  <a:lnTo>
                    <a:pt x="6" y="4"/>
                  </a:lnTo>
                  <a:lnTo>
                    <a:pt x="6" y="6"/>
                  </a:lnTo>
                  <a:lnTo>
                    <a:pt x="19" y="3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307"/>
            <p:cNvSpPr>
              <a:spLocks noEditPoints="1"/>
            </p:cNvSpPr>
            <p:nvPr/>
          </p:nvSpPr>
          <p:spPr bwMode="auto">
            <a:xfrm>
              <a:off x="1125538" y="2559051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8 w 99"/>
                <a:gd name="T5" fmla="*/ 44 h 99"/>
                <a:gd name="T6" fmla="*/ 18 w 99"/>
                <a:gd name="T7" fmla="*/ 41 h 99"/>
                <a:gd name="T8" fmla="*/ 4 w 99"/>
                <a:gd name="T9" fmla="*/ 28 h 99"/>
                <a:gd name="T10" fmla="*/ 24 w 99"/>
                <a:gd name="T11" fmla="*/ 23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8 w 99"/>
                <a:gd name="T19" fmla="*/ 16 h 99"/>
                <a:gd name="T20" fmla="*/ 37 w 99"/>
                <a:gd name="T21" fmla="*/ 19 h 99"/>
                <a:gd name="T22" fmla="*/ 50 w 99"/>
                <a:gd name="T23" fmla="*/ 16 h 99"/>
                <a:gd name="T24" fmla="*/ 96 w 99"/>
                <a:gd name="T25" fmla="*/ 3 h 99"/>
                <a:gd name="T26" fmla="*/ 84 w 99"/>
                <a:gd name="T27" fmla="*/ 49 h 99"/>
                <a:gd name="T28" fmla="*/ 71 w 99"/>
                <a:gd name="T29" fmla="*/ 94 h 99"/>
                <a:gd name="T30" fmla="*/ 38 w 99"/>
                <a:gd name="T31" fmla="*/ 61 h 99"/>
                <a:gd name="T32" fmla="*/ 28 w 99"/>
                <a:gd name="T33" fmla="*/ 51 h 99"/>
                <a:gd name="T34" fmla="*/ 28 w 99"/>
                <a:gd name="T35" fmla="*/ 54 h 99"/>
                <a:gd name="T36" fmla="*/ 36 w 99"/>
                <a:gd name="T37" fmla="*/ 63 h 99"/>
                <a:gd name="T38" fmla="*/ 72 w 99"/>
                <a:gd name="T39" fmla="*/ 99 h 99"/>
                <a:gd name="T40" fmla="*/ 86 w 99"/>
                <a:gd name="T41" fmla="*/ 50 h 99"/>
                <a:gd name="T42" fmla="*/ 99 w 99"/>
                <a:gd name="T4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8" y="44"/>
                  </a:lnTo>
                  <a:lnTo>
                    <a:pt x="18" y="41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0"/>
                  </a:lnTo>
                  <a:close/>
                  <a:moveTo>
                    <a:pt x="99" y="0"/>
                  </a:moveTo>
                  <a:lnTo>
                    <a:pt x="49" y="13"/>
                  </a:lnTo>
                  <a:lnTo>
                    <a:pt x="38" y="16"/>
                  </a:lnTo>
                  <a:lnTo>
                    <a:pt x="37" y="19"/>
                  </a:lnTo>
                  <a:lnTo>
                    <a:pt x="50" y="16"/>
                  </a:lnTo>
                  <a:lnTo>
                    <a:pt x="96" y="3"/>
                  </a:lnTo>
                  <a:lnTo>
                    <a:pt x="84" y="49"/>
                  </a:lnTo>
                  <a:lnTo>
                    <a:pt x="71" y="94"/>
                  </a:lnTo>
                  <a:lnTo>
                    <a:pt x="38" y="61"/>
                  </a:lnTo>
                  <a:lnTo>
                    <a:pt x="28" y="51"/>
                  </a:lnTo>
                  <a:lnTo>
                    <a:pt x="28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50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08"/>
            <p:cNvSpPr>
              <a:spLocks noEditPoints="1"/>
            </p:cNvSpPr>
            <p:nvPr/>
          </p:nvSpPr>
          <p:spPr bwMode="auto">
            <a:xfrm>
              <a:off x="1125538" y="2559051"/>
              <a:ext cx="157163" cy="157163"/>
            </a:xfrm>
            <a:custGeom>
              <a:avLst/>
              <a:gdLst>
                <a:gd name="T0" fmla="*/ 24 w 99"/>
                <a:gd name="T1" fmla="*/ 20 h 99"/>
                <a:gd name="T2" fmla="*/ 0 w 99"/>
                <a:gd name="T3" fmla="*/ 26 h 99"/>
                <a:gd name="T4" fmla="*/ 18 w 99"/>
                <a:gd name="T5" fmla="*/ 44 h 99"/>
                <a:gd name="T6" fmla="*/ 18 w 99"/>
                <a:gd name="T7" fmla="*/ 41 h 99"/>
                <a:gd name="T8" fmla="*/ 4 w 99"/>
                <a:gd name="T9" fmla="*/ 28 h 99"/>
                <a:gd name="T10" fmla="*/ 24 w 99"/>
                <a:gd name="T11" fmla="*/ 23 h 99"/>
                <a:gd name="T12" fmla="*/ 24 w 99"/>
                <a:gd name="T13" fmla="*/ 20 h 99"/>
                <a:gd name="T14" fmla="*/ 99 w 99"/>
                <a:gd name="T15" fmla="*/ 0 h 99"/>
                <a:gd name="T16" fmla="*/ 49 w 99"/>
                <a:gd name="T17" fmla="*/ 13 h 99"/>
                <a:gd name="T18" fmla="*/ 38 w 99"/>
                <a:gd name="T19" fmla="*/ 16 h 99"/>
                <a:gd name="T20" fmla="*/ 37 w 99"/>
                <a:gd name="T21" fmla="*/ 19 h 99"/>
                <a:gd name="T22" fmla="*/ 50 w 99"/>
                <a:gd name="T23" fmla="*/ 16 h 99"/>
                <a:gd name="T24" fmla="*/ 96 w 99"/>
                <a:gd name="T25" fmla="*/ 3 h 99"/>
                <a:gd name="T26" fmla="*/ 84 w 99"/>
                <a:gd name="T27" fmla="*/ 49 h 99"/>
                <a:gd name="T28" fmla="*/ 71 w 99"/>
                <a:gd name="T29" fmla="*/ 94 h 99"/>
                <a:gd name="T30" fmla="*/ 38 w 99"/>
                <a:gd name="T31" fmla="*/ 61 h 99"/>
                <a:gd name="T32" fmla="*/ 28 w 99"/>
                <a:gd name="T33" fmla="*/ 51 h 99"/>
                <a:gd name="T34" fmla="*/ 28 w 99"/>
                <a:gd name="T35" fmla="*/ 54 h 99"/>
                <a:gd name="T36" fmla="*/ 36 w 99"/>
                <a:gd name="T37" fmla="*/ 63 h 99"/>
                <a:gd name="T38" fmla="*/ 72 w 99"/>
                <a:gd name="T39" fmla="*/ 99 h 99"/>
                <a:gd name="T40" fmla="*/ 86 w 99"/>
                <a:gd name="T41" fmla="*/ 50 h 99"/>
                <a:gd name="T42" fmla="*/ 99 w 99"/>
                <a:gd name="T4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99">
                  <a:moveTo>
                    <a:pt x="24" y="20"/>
                  </a:moveTo>
                  <a:lnTo>
                    <a:pt x="0" y="26"/>
                  </a:lnTo>
                  <a:lnTo>
                    <a:pt x="18" y="44"/>
                  </a:lnTo>
                  <a:lnTo>
                    <a:pt x="18" y="41"/>
                  </a:lnTo>
                  <a:lnTo>
                    <a:pt x="4" y="28"/>
                  </a:lnTo>
                  <a:lnTo>
                    <a:pt x="24" y="23"/>
                  </a:lnTo>
                  <a:lnTo>
                    <a:pt x="24" y="20"/>
                  </a:lnTo>
                  <a:moveTo>
                    <a:pt x="99" y="0"/>
                  </a:moveTo>
                  <a:lnTo>
                    <a:pt x="49" y="13"/>
                  </a:lnTo>
                  <a:lnTo>
                    <a:pt x="38" y="16"/>
                  </a:lnTo>
                  <a:lnTo>
                    <a:pt x="37" y="19"/>
                  </a:lnTo>
                  <a:lnTo>
                    <a:pt x="50" y="16"/>
                  </a:lnTo>
                  <a:lnTo>
                    <a:pt x="96" y="3"/>
                  </a:lnTo>
                  <a:lnTo>
                    <a:pt x="84" y="49"/>
                  </a:lnTo>
                  <a:lnTo>
                    <a:pt x="71" y="94"/>
                  </a:lnTo>
                  <a:lnTo>
                    <a:pt x="38" y="61"/>
                  </a:lnTo>
                  <a:lnTo>
                    <a:pt x="28" y="51"/>
                  </a:lnTo>
                  <a:lnTo>
                    <a:pt x="28" y="54"/>
                  </a:lnTo>
                  <a:lnTo>
                    <a:pt x="36" y="63"/>
                  </a:lnTo>
                  <a:lnTo>
                    <a:pt x="72" y="99"/>
                  </a:lnTo>
                  <a:lnTo>
                    <a:pt x="86" y="50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09"/>
            <p:cNvSpPr>
              <a:spLocks noEditPoints="1"/>
            </p:cNvSpPr>
            <p:nvPr/>
          </p:nvSpPr>
          <p:spPr bwMode="auto">
            <a:xfrm>
              <a:off x="1154113" y="2584451"/>
              <a:ext cx="31750" cy="60325"/>
            </a:xfrm>
            <a:custGeom>
              <a:avLst/>
              <a:gdLst>
                <a:gd name="T0" fmla="*/ 0 w 20"/>
                <a:gd name="T1" fmla="*/ 25 h 38"/>
                <a:gd name="T2" fmla="*/ 0 w 20"/>
                <a:gd name="T3" fmla="*/ 28 h 38"/>
                <a:gd name="T4" fmla="*/ 10 w 20"/>
                <a:gd name="T5" fmla="*/ 38 h 38"/>
                <a:gd name="T6" fmla="*/ 10 w 20"/>
                <a:gd name="T7" fmla="*/ 35 h 38"/>
                <a:gd name="T8" fmla="*/ 0 w 20"/>
                <a:gd name="T9" fmla="*/ 25 h 38"/>
                <a:gd name="T10" fmla="*/ 20 w 20"/>
                <a:gd name="T11" fmla="*/ 0 h 38"/>
                <a:gd name="T12" fmla="*/ 6 w 20"/>
                <a:gd name="T13" fmla="*/ 4 h 38"/>
                <a:gd name="T14" fmla="*/ 6 w 20"/>
                <a:gd name="T15" fmla="*/ 7 h 38"/>
                <a:gd name="T16" fmla="*/ 19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0" y="25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0" y="25"/>
                  </a:lnTo>
                  <a:close/>
                  <a:moveTo>
                    <a:pt x="20" y="0"/>
                  </a:moveTo>
                  <a:lnTo>
                    <a:pt x="6" y="4"/>
                  </a:lnTo>
                  <a:lnTo>
                    <a:pt x="6" y="7"/>
                  </a:lnTo>
                  <a:lnTo>
                    <a:pt x="19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10"/>
            <p:cNvSpPr>
              <a:spLocks noEditPoints="1"/>
            </p:cNvSpPr>
            <p:nvPr/>
          </p:nvSpPr>
          <p:spPr bwMode="auto">
            <a:xfrm>
              <a:off x="1154113" y="2584451"/>
              <a:ext cx="31750" cy="60325"/>
            </a:xfrm>
            <a:custGeom>
              <a:avLst/>
              <a:gdLst>
                <a:gd name="T0" fmla="*/ 0 w 20"/>
                <a:gd name="T1" fmla="*/ 25 h 38"/>
                <a:gd name="T2" fmla="*/ 0 w 20"/>
                <a:gd name="T3" fmla="*/ 28 h 38"/>
                <a:gd name="T4" fmla="*/ 10 w 20"/>
                <a:gd name="T5" fmla="*/ 38 h 38"/>
                <a:gd name="T6" fmla="*/ 10 w 20"/>
                <a:gd name="T7" fmla="*/ 35 h 38"/>
                <a:gd name="T8" fmla="*/ 0 w 20"/>
                <a:gd name="T9" fmla="*/ 25 h 38"/>
                <a:gd name="T10" fmla="*/ 20 w 20"/>
                <a:gd name="T11" fmla="*/ 0 h 38"/>
                <a:gd name="T12" fmla="*/ 6 w 20"/>
                <a:gd name="T13" fmla="*/ 4 h 38"/>
                <a:gd name="T14" fmla="*/ 6 w 20"/>
                <a:gd name="T15" fmla="*/ 7 h 38"/>
                <a:gd name="T16" fmla="*/ 19 w 20"/>
                <a:gd name="T17" fmla="*/ 3 h 38"/>
                <a:gd name="T18" fmla="*/ 20 w 2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8">
                  <a:moveTo>
                    <a:pt x="0" y="25"/>
                  </a:moveTo>
                  <a:lnTo>
                    <a:pt x="0" y="28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0" y="25"/>
                  </a:lnTo>
                  <a:moveTo>
                    <a:pt x="20" y="0"/>
                  </a:moveTo>
                  <a:lnTo>
                    <a:pt x="6" y="4"/>
                  </a:lnTo>
                  <a:lnTo>
                    <a:pt x="6" y="7"/>
                  </a:lnTo>
                  <a:lnTo>
                    <a:pt x="19" y="3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11"/>
            <p:cNvSpPr>
              <a:spLocks noEditPoints="1"/>
            </p:cNvSpPr>
            <p:nvPr/>
          </p:nvSpPr>
          <p:spPr bwMode="auto">
            <a:xfrm>
              <a:off x="2613026" y="976314"/>
              <a:ext cx="142875" cy="150813"/>
            </a:xfrm>
            <a:custGeom>
              <a:avLst/>
              <a:gdLst>
                <a:gd name="T0" fmla="*/ 66 w 152"/>
                <a:gd name="T1" fmla="*/ 24 h 161"/>
                <a:gd name="T2" fmla="*/ 63 w 152"/>
                <a:gd name="T3" fmla="*/ 28 h 161"/>
                <a:gd name="T4" fmla="*/ 74 w 152"/>
                <a:gd name="T5" fmla="*/ 34 h 161"/>
                <a:gd name="T6" fmla="*/ 144 w 152"/>
                <a:gd name="T7" fmla="*/ 74 h 161"/>
                <a:gd name="T8" fmla="*/ 74 w 152"/>
                <a:gd name="T9" fmla="*/ 114 h 161"/>
                <a:gd name="T10" fmla="*/ 4 w 152"/>
                <a:gd name="T11" fmla="*/ 154 h 161"/>
                <a:gd name="T12" fmla="*/ 4 w 152"/>
                <a:gd name="T13" fmla="*/ 74 h 161"/>
                <a:gd name="T14" fmla="*/ 4 w 152"/>
                <a:gd name="T15" fmla="*/ 62 h 161"/>
                <a:gd name="T16" fmla="*/ 0 w 152"/>
                <a:gd name="T17" fmla="*/ 64 h 161"/>
                <a:gd name="T18" fmla="*/ 0 w 152"/>
                <a:gd name="T19" fmla="*/ 74 h 161"/>
                <a:gd name="T20" fmla="*/ 0 w 152"/>
                <a:gd name="T21" fmla="*/ 161 h 161"/>
                <a:gd name="T22" fmla="*/ 76 w 152"/>
                <a:gd name="T23" fmla="*/ 118 h 161"/>
                <a:gd name="T24" fmla="*/ 152 w 152"/>
                <a:gd name="T25" fmla="*/ 74 h 161"/>
                <a:gd name="T26" fmla="*/ 76 w 152"/>
                <a:gd name="T27" fmla="*/ 30 h 161"/>
                <a:gd name="T28" fmla="*/ 66 w 152"/>
                <a:gd name="T29" fmla="*/ 24 h 161"/>
                <a:gd name="T30" fmla="*/ 0 w 152"/>
                <a:gd name="T31" fmla="*/ 0 h 161"/>
                <a:gd name="T32" fmla="*/ 0 w 152"/>
                <a:gd name="T33" fmla="*/ 41 h 161"/>
                <a:gd name="T34" fmla="*/ 4 w 152"/>
                <a:gd name="T35" fmla="*/ 39 h 161"/>
                <a:gd name="T36" fmla="*/ 4 w 152"/>
                <a:gd name="T37" fmla="*/ 2 h 161"/>
                <a:gd name="T38" fmla="*/ 0 w 152"/>
                <a:gd name="T3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2" h="161">
                  <a:moveTo>
                    <a:pt x="66" y="24"/>
                  </a:moveTo>
                  <a:cubicBezTo>
                    <a:pt x="65" y="26"/>
                    <a:pt x="64" y="27"/>
                    <a:pt x="63" y="28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66" y="24"/>
                    <a:pt x="66" y="24"/>
                    <a:pt x="66" y="24"/>
                  </a:cubicBezTo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12"/>
            <p:cNvSpPr>
              <a:spLocks noEditPoints="1"/>
            </p:cNvSpPr>
            <p:nvPr/>
          </p:nvSpPr>
          <p:spPr bwMode="auto">
            <a:xfrm>
              <a:off x="2613026" y="963614"/>
              <a:ext cx="61913" cy="73025"/>
            </a:xfrm>
            <a:custGeom>
              <a:avLst/>
              <a:gdLst>
                <a:gd name="T0" fmla="*/ 4 w 66"/>
                <a:gd name="T1" fmla="*/ 52 h 77"/>
                <a:gd name="T2" fmla="*/ 0 w 66"/>
                <a:gd name="T3" fmla="*/ 54 h 77"/>
                <a:gd name="T4" fmla="*/ 0 w 66"/>
                <a:gd name="T5" fmla="*/ 77 h 77"/>
                <a:gd name="T6" fmla="*/ 4 w 66"/>
                <a:gd name="T7" fmla="*/ 75 h 77"/>
                <a:gd name="T8" fmla="*/ 4 w 66"/>
                <a:gd name="T9" fmla="*/ 52 h 77"/>
                <a:gd name="T10" fmla="*/ 0 w 66"/>
                <a:gd name="T11" fmla="*/ 0 h 77"/>
                <a:gd name="T12" fmla="*/ 0 w 66"/>
                <a:gd name="T13" fmla="*/ 13 h 77"/>
                <a:gd name="T14" fmla="*/ 4 w 66"/>
                <a:gd name="T15" fmla="*/ 15 h 77"/>
                <a:gd name="T16" fmla="*/ 4 w 66"/>
                <a:gd name="T17" fmla="*/ 7 h 77"/>
                <a:gd name="T18" fmla="*/ 63 w 66"/>
                <a:gd name="T19" fmla="*/ 41 h 77"/>
                <a:gd name="T20" fmla="*/ 66 w 66"/>
                <a:gd name="T21" fmla="*/ 37 h 77"/>
                <a:gd name="T22" fmla="*/ 0 w 66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77">
                  <a:moveTo>
                    <a:pt x="4" y="52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52"/>
                    <a:pt x="4" y="52"/>
                    <a:pt x="4" y="52"/>
                  </a:cubicBezTo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4" y="40"/>
                    <a:pt x="65" y="39"/>
                    <a:pt x="66" y="3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313"/>
            <p:cNvSpPr>
              <a:spLocks noEditPoints="1"/>
            </p:cNvSpPr>
            <p:nvPr/>
          </p:nvSpPr>
          <p:spPr bwMode="auto">
            <a:xfrm>
              <a:off x="1187451" y="1758951"/>
              <a:ext cx="142875" cy="152400"/>
            </a:xfrm>
            <a:custGeom>
              <a:avLst/>
              <a:gdLst>
                <a:gd name="T0" fmla="*/ 66 w 152"/>
                <a:gd name="T1" fmla="*/ 25 h 162"/>
                <a:gd name="T2" fmla="*/ 63 w 152"/>
                <a:gd name="T3" fmla="*/ 28 h 162"/>
                <a:gd name="T4" fmla="*/ 74 w 152"/>
                <a:gd name="T5" fmla="*/ 34 h 162"/>
                <a:gd name="T6" fmla="*/ 144 w 152"/>
                <a:gd name="T7" fmla="*/ 74 h 162"/>
                <a:gd name="T8" fmla="*/ 74 w 152"/>
                <a:gd name="T9" fmla="*/ 114 h 162"/>
                <a:gd name="T10" fmla="*/ 4 w 152"/>
                <a:gd name="T11" fmla="*/ 155 h 162"/>
                <a:gd name="T12" fmla="*/ 4 w 152"/>
                <a:gd name="T13" fmla="*/ 74 h 162"/>
                <a:gd name="T14" fmla="*/ 4 w 152"/>
                <a:gd name="T15" fmla="*/ 62 h 162"/>
                <a:gd name="T16" fmla="*/ 0 w 152"/>
                <a:gd name="T17" fmla="*/ 65 h 162"/>
                <a:gd name="T18" fmla="*/ 0 w 152"/>
                <a:gd name="T19" fmla="*/ 74 h 162"/>
                <a:gd name="T20" fmla="*/ 0 w 152"/>
                <a:gd name="T21" fmla="*/ 162 h 162"/>
                <a:gd name="T22" fmla="*/ 76 w 152"/>
                <a:gd name="T23" fmla="*/ 118 h 162"/>
                <a:gd name="T24" fmla="*/ 76 w 152"/>
                <a:gd name="T25" fmla="*/ 118 h 162"/>
                <a:gd name="T26" fmla="*/ 152 w 152"/>
                <a:gd name="T27" fmla="*/ 74 h 162"/>
                <a:gd name="T28" fmla="*/ 76 w 152"/>
                <a:gd name="T29" fmla="*/ 31 h 162"/>
                <a:gd name="T30" fmla="*/ 66 w 152"/>
                <a:gd name="T31" fmla="*/ 25 h 162"/>
                <a:gd name="T32" fmla="*/ 0 w 152"/>
                <a:gd name="T33" fmla="*/ 0 h 162"/>
                <a:gd name="T34" fmla="*/ 0 w 152"/>
                <a:gd name="T35" fmla="*/ 42 h 162"/>
                <a:gd name="T36" fmla="*/ 4 w 152"/>
                <a:gd name="T37" fmla="*/ 39 h 162"/>
                <a:gd name="T38" fmla="*/ 4 w 152"/>
                <a:gd name="T39" fmla="*/ 2 h 162"/>
                <a:gd name="T40" fmla="*/ 0 w 152"/>
                <a:gd name="T4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162">
                  <a:moveTo>
                    <a:pt x="66" y="25"/>
                  </a:moveTo>
                  <a:cubicBezTo>
                    <a:pt x="65" y="26"/>
                    <a:pt x="64" y="27"/>
                    <a:pt x="63" y="28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66" y="25"/>
                    <a:pt x="66" y="25"/>
                    <a:pt x="66" y="25"/>
                  </a:cubicBezTo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14"/>
            <p:cNvSpPr>
              <a:spLocks noEditPoints="1"/>
            </p:cNvSpPr>
            <p:nvPr/>
          </p:nvSpPr>
          <p:spPr bwMode="auto">
            <a:xfrm>
              <a:off x="1187451" y="1747839"/>
              <a:ext cx="61913" cy="73025"/>
            </a:xfrm>
            <a:custGeom>
              <a:avLst/>
              <a:gdLst>
                <a:gd name="T0" fmla="*/ 4 w 66"/>
                <a:gd name="T1" fmla="*/ 52 h 78"/>
                <a:gd name="T2" fmla="*/ 0 w 66"/>
                <a:gd name="T3" fmla="*/ 55 h 78"/>
                <a:gd name="T4" fmla="*/ 0 w 66"/>
                <a:gd name="T5" fmla="*/ 78 h 78"/>
                <a:gd name="T6" fmla="*/ 4 w 66"/>
                <a:gd name="T7" fmla="*/ 75 h 78"/>
                <a:gd name="T8" fmla="*/ 4 w 66"/>
                <a:gd name="T9" fmla="*/ 52 h 78"/>
                <a:gd name="T10" fmla="*/ 0 w 66"/>
                <a:gd name="T11" fmla="*/ 0 h 78"/>
                <a:gd name="T12" fmla="*/ 0 w 66"/>
                <a:gd name="T13" fmla="*/ 13 h 78"/>
                <a:gd name="T14" fmla="*/ 4 w 66"/>
                <a:gd name="T15" fmla="*/ 15 h 78"/>
                <a:gd name="T16" fmla="*/ 4 w 66"/>
                <a:gd name="T17" fmla="*/ 7 h 78"/>
                <a:gd name="T18" fmla="*/ 63 w 66"/>
                <a:gd name="T19" fmla="*/ 41 h 78"/>
                <a:gd name="T20" fmla="*/ 66 w 66"/>
                <a:gd name="T21" fmla="*/ 38 h 78"/>
                <a:gd name="T22" fmla="*/ 0 w 66"/>
                <a:gd name="T2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78">
                  <a:moveTo>
                    <a:pt x="4" y="52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52"/>
                    <a:pt x="4" y="52"/>
                    <a:pt x="4" y="52"/>
                  </a:cubicBezTo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4" y="40"/>
                    <a:pt x="65" y="39"/>
                    <a:pt x="66" y="3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15"/>
            <p:cNvSpPr>
              <a:spLocks noEditPoints="1"/>
            </p:cNvSpPr>
            <p:nvPr/>
          </p:nvSpPr>
          <p:spPr bwMode="auto">
            <a:xfrm>
              <a:off x="2036763" y="1677989"/>
              <a:ext cx="122238" cy="122238"/>
            </a:xfrm>
            <a:custGeom>
              <a:avLst/>
              <a:gdLst>
                <a:gd name="T0" fmla="*/ 131 w 131"/>
                <a:gd name="T1" fmla="*/ 66 h 131"/>
                <a:gd name="T2" fmla="*/ 129 w 131"/>
                <a:gd name="T3" fmla="*/ 66 h 131"/>
                <a:gd name="T4" fmla="*/ 127 w 131"/>
                <a:gd name="T5" fmla="*/ 66 h 131"/>
                <a:gd name="T6" fmla="*/ 109 w 131"/>
                <a:gd name="T7" fmla="*/ 109 h 131"/>
                <a:gd name="T8" fmla="*/ 66 w 131"/>
                <a:gd name="T9" fmla="*/ 127 h 131"/>
                <a:gd name="T10" fmla="*/ 22 w 131"/>
                <a:gd name="T11" fmla="*/ 109 h 131"/>
                <a:gd name="T12" fmla="*/ 6 w 131"/>
                <a:gd name="T13" fmla="*/ 79 h 131"/>
                <a:gd name="T14" fmla="*/ 2 w 131"/>
                <a:gd name="T15" fmla="*/ 81 h 131"/>
                <a:gd name="T16" fmla="*/ 66 w 131"/>
                <a:gd name="T17" fmla="*/ 131 h 131"/>
                <a:gd name="T18" fmla="*/ 131 w 131"/>
                <a:gd name="T19" fmla="*/ 66 h 131"/>
                <a:gd name="T20" fmla="*/ 28 w 131"/>
                <a:gd name="T21" fmla="*/ 12 h 131"/>
                <a:gd name="T22" fmla="*/ 0 w 131"/>
                <a:gd name="T23" fmla="*/ 59 h 131"/>
                <a:gd name="T24" fmla="*/ 5 w 131"/>
                <a:gd name="T25" fmla="*/ 57 h 131"/>
                <a:gd name="T26" fmla="*/ 22 w 131"/>
                <a:gd name="T27" fmla="*/ 22 h 131"/>
                <a:gd name="T28" fmla="*/ 28 w 131"/>
                <a:gd name="T29" fmla="*/ 17 h 131"/>
                <a:gd name="T30" fmla="*/ 28 w 131"/>
                <a:gd name="T31" fmla="*/ 12 h 131"/>
                <a:gd name="T32" fmla="*/ 35 w 131"/>
                <a:gd name="T33" fmla="*/ 12 h 131"/>
                <a:gd name="T34" fmla="*/ 35 w 131"/>
                <a:gd name="T35" fmla="*/ 12 h 131"/>
                <a:gd name="T36" fmla="*/ 28 w 131"/>
                <a:gd name="T37" fmla="*/ 12 h 131"/>
                <a:gd name="T38" fmla="*/ 28 w 131"/>
                <a:gd name="T39" fmla="*/ 12 h 131"/>
                <a:gd name="T40" fmla="*/ 66 w 131"/>
                <a:gd name="T41" fmla="*/ 0 h 131"/>
                <a:gd name="T42" fmla="*/ 48 w 131"/>
                <a:gd name="T43" fmla="*/ 3 h 131"/>
                <a:gd name="T44" fmla="*/ 48 w 131"/>
                <a:gd name="T45" fmla="*/ 7 h 131"/>
                <a:gd name="T46" fmla="*/ 66 w 131"/>
                <a:gd name="T47" fmla="*/ 4 h 131"/>
                <a:gd name="T48" fmla="*/ 109 w 131"/>
                <a:gd name="T49" fmla="*/ 22 h 131"/>
                <a:gd name="T50" fmla="*/ 127 w 131"/>
                <a:gd name="T51" fmla="*/ 66 h 131"/>
                <a:gd name="T52" fmla="*/ 129 w 131"/>
                <a:gd name="T53" fmla="*/ 66 h 131"/>
                <a:gd name="T54" fmla="*/ 131 w 131"/>
                <a:gd name="T55" fmla="*/ 66 h 131"/>
                <a:gd name="T56" fmla="*/ 131 w 131"/>
                <a:gd name="T57" fmla="*/ 66 h 131"/>
                <a:gd name="T58" fmla="*/ 66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09"/>
                  </a:cubicBezTo>
                  <a:cubicBezTo>
                    <a:pt x="98" y="121"/>
                    <a:pt x="83" y="127"/>
                    <a:pt x="66" y="127"/>
                  </a:cubicBezTo>
                  <a:cubicBezTo>
                    <a:pt x="49" y="127"/>
                    <a:pt x="33" y="121"/>
                    <a:pt x="22" y="109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0"/>
                    <a:pt x="2" y="81"/>
                  </a:cubicBezTo>
                  <a:cubicBezTo>
                    <a:pt x="9" y="110"/>
                    <a:pt x="35" y="131"/>
                    <a:pt x="66" y="131"/>
                  </a:cubicBezTo>
                  <a:cubicBezTo>
                    <a:pt x="102" y="131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59"/>
                  </a:cubicBezTo>
                  <a:cubicBezTo>
                    <a:pt x="2" y="58"/>
                    <a:pt x="3" y="58"/>
                    <a:pt x="5" y="57"/>
                  </a:cubicBezTo>
                  <a:cubicBezTo>
                    <a:pt x="7" y="43"/>
                    <a:pt x="13" y="31"/>
                    <a:pt x="22" y="22"/>
                  </a:cubicBezTo>
                  <a:cubicBezTo>
                    <a:pt x="24" y="20"/>
                    <a:pt x="26" y="19"/>
                    <a:pt x="28" y="17"/>
                  </a:cubicBezTo>
                  <a:cubicBezTo>
                    <a:pt x="28" y="16"/>
                    <a:pt x="28" y="14"/>
                    <a:pt x="2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5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3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16"/>
            <p:cNvSpPr>
              <a:spLocks noEditPoints="1"/>
            </p:cNvSpPr>
            <p:nvPr/>
          </p:nvSpPr>
          <p:spPr bwMode="auto">
            <a:xfrm>
              <a:off x="2036763" y="1681164"/>
              <a:ext cx="44450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6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9 h 78"/>
                <a:gd name="T16" fmla="*/ 28 w 48"/>
                <a:gd name="T17" fmla="*/ 9 h 78"/>
                <a:gd name="T18" fmla="*/ 28 w 48"/>
                <a:gd name="T19" fmla="*/ 14 h 78"/>
                <a:gd name="T20" fmla="*/ 35 w 48"/>
                <a:gd name="T21" fmla="*/ 9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9 h 78"/>
                <a:gd name="T28" fmla="*/ 35 w 48"/>
                <a:gd name="T29" fmla="*/ 9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5"/>
                    <a:pt x="0" y="56"/>
                  </a:cubicBezTo>
                  <a:cubicBezTo>
                    <a:pt x="0" y="58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7"/>
                    <a:pt x="4" y="77"/>
                    <a:pt x="6" y="76"/>
                  </a:cubicBezTo>
                  <a:cubicBezTo>
                    <a:pt x="5" y="72"/>
                    <a:pt x="4" y="67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2"/>
                    <a:pt x="33" y="11"/>
                    <a:pt x="35" y="9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2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317"/>
            <p:cNvSpPr>
              <a:spLocks noEditPoints="1"/>
            </p:cNvSpPr>
            <p:nvPr/>
          </p:nvSpPr>
          <p:spPr bwMode="auto">
            <a:xfrm>
              <a:off x="1736726" y="1014414"/>
              <a:ext cx="122238" cy="122238"/>
            </a:xfrm>
            <a:custGeom>
              <a:avLst/>
              <a:gdLst>
                <a:gd name="T0" fmla="*/ 131 w 131"/>
                <a:gd name="T1" fmla="*/ 65 h 131"/>
                <a:gd name="T2" fmla="*/ 129 w 131"/>
                <a:gd name="T3" fmla="*/ 65 h 131"/>
                <a:gd name="T4" fmla="*/ 127 w 131"/>
                <a:gd name="T5" fmla="*/ 65 h 131"/>
                <a:gd name="T6" fmla="*/ 109 w 131"/>
                <a:gd name="T7" fmla="*/ 109 h 131"/>
                <a:gd name="T8" fmla="*/ 65 w 131"/>
                <a:gd name="T9" fmla="*/ 127 h 131"/>
                <a:gd name="T10" fmla="*/ 22 w 131"/>
                <a:gd name="T11" fmla="*/ 109 h 131"/>
                <a:gd name="T12" fmla="*/ 5 w 131"/>
                <a:gd name="T13" fmla="*/ 79 h 131"/>
                <a:gd name="T14" fmla="*/ 1 w 131"/>
                <a:gd name="T15" fmla="*/ 80 h 131"/>
                <a:gd name="T16" fmla="*/ 65 w 131"/>
                <a:gd name="T17" fmla="*/ 131 h 131"/>
                <a:gd name="T18" fmla="*/ 131 w 131"/>
                <a:gd name="T19" fmla="*/ 65 h 131"/>
                <a:gd name="T20" fmla="*/ 28 w 131"/>
                <a:gd name="T21" fmla="*/ 12 h 131"/>
                <a:gd name="T22" fmla="*/ 0 w 131"/>
                <a:gd name="T23" fmla="*/ 59 h 131"/>
                <a:gd name="T24" fmla="*/ 4 w 131"/>
                <a:gd name="T25" fmla="*/ 56 h 131"/>
                <a:gd name="T26" fmla="*/ 22 w 131"/>
                <a:gd name="T27" fmla="*/ 22 h 131"/>
                <a:gd name="T28" fmla="*/ 27 w 131"/>
                <a:gd name="T29" fmla="*/ 17 h 131"/>
                <a:gd name="T30" fmla="*/ 28 w 131"/>
                <a:gd name="T31" fmla="*/ 12 h 131"/>
                <a:gd name="T32" fmla="*/ 34 w 131"/>
                <a:gd name="T33" fmla="*/ 12 h 131"/>
                <a:gd name="T34" fmla="*/ 34 w 131"/>
                <a:gd name="T35" fmla="*/ 12 h 131"/>
                <a:gd name="T36" fmla="*/ 28 w 131"/>
                <a:gd name="T37" fmla="*/ 12 h 131"/>
                <a:gd name="T38" fmla="*/ 28 w 131"/>
                <a:gd name="T39" fmla="*/ 12 h 131"/>
                <a:gd name="T40" fmla="*/ 65 w 131"/>
                <a:gd name="T41" fmla="*/ 0 h 131"/>
                <a:gd name="T42" fmla="*/ 47 w 131"/>
                <a:gd name="T43" fmla="*/ 2 h 131"/>
                <a:gd name="T44" fmla="*/ 47 w 131"/>
                <a:gd name="T45" fmla="*/ 6 h 131"/>
                <a:gd name="T46" fmla="*/ 65 w 131"/>
                <a:gd name="T47" fmla="*/ 4 h 131"/>
                <a:gd name="T48" fmla="*/ 109 w 131"/>
                <a:gd name="T49" fmla="*/ 22 h 131"/>
                <a:gd name="T50" fmla="*/ 127 w 131"/>
                <a:gd name="T51" fmla="*/ 65 h 131"/>
                <a:gd name="T52" fmla="*/ 129 w 131"/>
                <a:gd name="T53" fmla="*/ 65 h 131"/>
                <a:gd name="T54" fmla="*/ 131 w 131"/>
                <a:gd name="T55" fmla="*/ 65 h 131"/>
                <a:gd name="T56" fmla="*/ 131 w 131"/>
                <a:gd name="T57" fmla="*/ 65 h 131"/>
                <a:gd name="T58" fmla="*/ 65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5"/>
                  </a:moveTo>
                  <a:cubicBezTo>
                    <a:pt x="129" y="65"/>
                    <a:pt x="129" y="65"/>
                    <a:pt x="129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82"/>
                    <a:pt x="120" y="98"/>
                    <a:pt x="109" y="109"/>
                  </a:cubicBezTo>
                  <a:cubicBezTo>
                    <a:pt x="98" y="120"/>
                    <a:pt x="82" y="127"/>
                    <a:pt x="65" y="127"/>
                  </a:cubicBezTo>
                  <a:cubicBezTo>
                    <a:pt x="48" y="127"/>
                    <a:pt x="33" y="120"/>
                    <a:pt x="22" y="109"/>
                  </a:cubicBezTo>
                  <a:cubicBezTo>
                    <a:pt x="13" y="101"/>
                    <a:pt x="8" y="90"/>
                    <a:pt x="5" y="79"/>
                  </a:cubicBezTo>
                  <a:cubicBezTo>
                    <a:pt x="4" y="79"/>
                    <a:pt x="3" y="80"/>
                    <a:pt x="1" y="80"/>
                  </a:cubicBezTo>
                  <a:cubicBezTo>
                    <a:pt x="8" y="109"/>
                    <a:pt x="34" y="131"/>
                    <a:pt x="65" y="131"/>
                  </a:cubicBezTo>
                  <a:cubicBezTo>
                    <a:pt x="101" y="131"/>
                    <a:pt x="131" y="102"/>
                    <a:pt x="131" y="65"/>
                  </a:cubicBezTo>
                  <a:moveTo>
                    <a:pt x="28" y="12"/>
                  </a:moveTo>
                  <a:cubicBezTo>
                    <a:pt x="12" y="22"/>
                    <a:pt x="2" y="39"/>
                    <a:pt x="0" y="59"/>
                  </a:cubicBezTo>
                  <a:cubicBezTo>
                    <a:pt x="1" y="58"/>
                    <a:pt x="3" y="57"/>
                    <a:pt x="4" y="56"/>
                  </a:cubicBezTo>
                  <a:cubicBezTo>
                    <a:pt x="6" y="43"/>
                    <a:pt x="12" y="31"/>
                    <a:pt x="22" y="22"/>
                  </a:cubicBezTo>
                  <a:cubicBezTo>
                    <a:pt x="23" y="20"/>
                    <a:pt x="25" y="18"/>
                    <a:pt x="27" y="17"/>
                  </a:cubicBezTo>
                  <a:cubicBezTo>
                    <a:pt x="28" y="15"/>
                    <a:pt x="28" y="14"/>
                    <a:pt x="28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2"/>
                  </a:cubicBezTo>
                  <a:cubicBezTo>
                    <a:pt x="47" y="4"/>
                    <a:pt x="47" y="5"/>
                    <a:pt x="47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18"/>
            <p:cNvSpPr>
              <a:spLocks noEditPoints="1"/>
            </p:cNvSpPr>
            <p:nvPr/>
          </p:nvSpPr>
          <p:spPr bwMode="auto">
            <a:xfrm>
              <a:off x="1736726" y="1016001"/>
              <a:ext cx="42863" cy="73025"/>
            </a:xfrm>
            <a:custGeom>
              <a:avLst/>
              <a:gdLst>
                <a:gd name="T0" fmla="*/ 4 w 47"/>
                <a:gd name="T1" fmla="*/ 54 h 78"/>
                <a:gd name="T2" fmla="*/ 0 w 47"/>
                <a:gd name="T3" fmla="*/ 57 h 78"/>
                <a:gd name="T4" fmla="*/ 0 w 47"/>
                <a:gd name="T5" fmla="*/ 63 h 78"/>
                <a:gd name="T6" fmla="*/ 1 w 47"/>
                <a:gd name="T7" fmla="*/ 78 h 78"/>
                <a:gd name="T8" fmla="*/ 5 w 47"/>
                <a:gd name="T9" fmla="*/ 77 h 78"/>
                <a:gd name="T10" fmla="*/ 4 w 47"/>
                <a:gd name="T11" fmla="*/ 63 h 78"/>
                <a:gd name="T12" fmla="*/ 4 w 47"/>
                <a:gd name="T13" fmla="*/ 54 h 78"/>
                <a:gd name="T14" fmla="*/ 34 w 47"/>
                <a:gd name="T15" fmla="*/ 10 h 78"/>
                <a:gd name="T16" fmla="*/ 28 w 47"/>
                <a:gd name="T17" fmla="*/ 10 h 78"/>
                <a:gd name="T18" fmla="*/ 27 w 47"/>
                <a:gd name="T19" fmla="*/ 15 h 78"/>
                <a:gd name="T20" fmla="*/ 34 w 47"/>
                <a:gd name="T21" fmla="*/ 10 h 78"/>
                <a:gd name="T22" fmla="*/ 47 w 47"/>
                <a:gd name="T23" fmla="*/ 0 h 78"/>
                <a:gd name="T24" fmla="*/ 28 w 47"/>
                <a:gd name="T25" fmla="*/ 10 h 78"/>
                <a:gd name="T26" fmla="*/ 28 w 47"/>
                <a:gd name="T27" fmla="*/ 10 h 78"/>
                <a:gd name="T28" fmla="*/ 34 w 47"/>
                <a:gd name="T29" fmla="*/ 10 h 78"/>
                <a:gd name="T30" fmla="*/ 47 w 47"/>
                <a:gd name="T31" fmla="*/ 4 h 78"/>
                <a:gd name="T32" fmla="*/ 47 w 47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78">
                  <a:moveTo>
                    <a:pt x="4" y="54"/>
                  </a:moveTo>
                  <a:cubicBezTo>
                    <a:pt x="3" y="55"/>
                    <a:pt x="1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9"/>
                    <a:pt x="0" y="74"/>
                    <a:pt x="1" y="78"/>
                  </a:cubicBezTo>
                  <a:cubicBezTo>
                    <a:pt x="3" y="78"/>
                    <a:pt x="4" y="77"/>
                    <a:pt x="5" y="77"/>
                  </a:cubicBezTo>
                  <a:cubicBezTo>
                    <a:pt x="4" y="73"/>
                    <a:pt x="4" y="68"/>
                    <a:pt x="4" y="63"/>
                  </a:cubicBezTo>
                  <a:cubicBezTo>
                    <a:pt x="4" y="60"/>
                    <a:pt x="4" y="57"/>
                    <a:pt x="4" y="54"/>
                  </a:cubicBezTo>
                  <a:moveTo>
                    <a:pt x="34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3"/>
                    <a:pt x="27" y="15"/>
                  </a:cubicBezTo>
                  <a:cubicBezTo>
                    <a:pt x="30" y="13"/>
                    <a:pt x="32" y="11"/>
                    <a:pt x="34" y="10"/>
                  </a:cubicBezTo>
                  <a:moveTo>
                    <a:pt x="47" y="0"/>
                  </a:moveTo>
                  <a:cubicBezTo>
                    <a:pt x="40" y="2"/>
                    <a:pt x="33" y="6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8" y="8"/>
                    <a:pt x="43" y="6"/>
                    <a:pt x="47" y="4"/>
                  </a:cubicBezTo>
                  <a:cubicBezTo>
                    <a:pt x="47" y="3"/>
                    <a:pt x="47" y="2"/>
                    <a:pt x="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319"/>
            <p:cNvSpPr>
              <a:spLocks noEditPoints="1"/>
            </p:cNvSpPr>
            <p:nvPr/>
          </p:nvSpPr>
          <p:spPr bwMode="auto">
            <a:xfrm>
              <a:off x="1773238" y="2770189"/>
              <a:ext cx="123825" cy="122238"/>
            </a:xfrm>
            <a:custGeom>
              <a:avLst/>
              <a:gdLst>
                <a:gd name="T0" fmla="*/ 131 w 131"/>
                <a:gd name="T1" fmla="*/ 66 h 132"/>
                <a:gd name="T2" fmla="*/ 129 w 131"/>
                <a:gd name="T3" fmla="*/ 66 h 132"/>
                <a:gd name="T4" fmla="*/ 127 w 131"/>
                <a:gd name="T5" fmla="*/ 66 h 132"/>
                <a:gd name="T6" fmla="*/ 109 w 131"/>
                <a:gd name="T7" fmla="*/ 110 h 132"/>
                <a:gd name="T8" fmla="*/ 66 w 131"/>
                <a:gd name="T9" fmla="*/ 128 h 132"/>
                <a:gd name="T10" fmla="*/ 22 w 131"/>
                <a:gd name="T11" fmla="*/ 110 h 132"/>
                <a:gd name="T12" fmla="*/ 6 w 131"/>
                <a:gd name="T13" fmla="*/ 79 h 132"/>
                <a:gd name="T14" fmla="*/ 2 w 131"/>
                <a:gd name="T15" fmla="*/ 81 h 132"/>
                <a:gd name="T16" fmla="*/ 66 w 131"/>
                <a:gd name="T17" fmla="*/ 132 h 132"/>
                <a:gd name="T18" fmla="*/ 131 w 131"/>
                <a:gd name="T19" fmla="*/ 66 h 132"/>
                <a:gd name="T20" fmla="*/ 28 w 131"/>
                <a:gd name="T21" fmla="*/ 12 h 132"/>
                <a:gd name="T22" fmla="*/ 0 w 131"/>
                <a:gd name="T23" fmla="*/ 60 h 132"/>
                <a:gd name="T24" fmla="*/ 5 w 131"/>
                <a:gd name="T25" fmla="*/ 57 h 132"/>
                <a:gd name="T26" fmla="*/ 22 w 131"/>
                <a:gd name="T27" fmla="*/ 22 h 132"/>
                <a:gd name="T28" fmla="*/ 28 w 131"/>
                <a:gd name="T29" fmla="*/ 17 h 132"/>
                <a:gd name="T30" fmla="*/ 28 w 131"/>
                <a:gd name="T31" fmla="*/ 13 h 132"/>
                <a:gd name="T32" fmla="*/ 35 w 131"/>
                <a:gd name="T33" fmla="*/ 13 h 132"/>
                <a:gd name="T34" fmla="*/ 35 w 131"/>
                <a:gd name="T35" fmla="*/ 13 h 132"/>
                <a:gd name="T36" fmla="*/ 28 w 131"/>
                <a:gd name="T37" fmla="*/ 13 h 132"/>
                <a:gd name="T38" fmla="*/ 28 w 131"/>
                <a:gd name="T39" fmla="*/ 12 h 132"/>
                <a:gd name="T40" fmla="*/ 66 w 131"/>
                <a:gd name="T41" fmla="*/ 0 h 132"/>
                <a:gd name="T42" fmla="*/ 48 w 131"/>
                <a:gd name="T43" fmla="*/ 3 h 132"/>
                <a:gd name="T44" fmla="*/ 48 w 131"/>
                <a:gd name="T45" fmla="*/ 7 h 132"/>
                <a:gd name="T46" fmla="*/ 66 w 131"/>
                <a:gd name="T47" fmla="*/ 4 h 132"/>
                <a:gd name="T48" fmla="*/ 109 w 131"/>
                <a:gd name="T49" fmla="*/ 22 h 132"/>
                <a:gd name="T50" fmla="*/ 127 w 131"/>
                <a:gd name="T51" fmla="*/ 66 h 132"/>
                <a:gd name="T52" fmla="*/ 129 w 131"/>
                <a:gd name="T53" fmla="*/ 66 h 132"/>
                <a:gd name="T54" fmla="*/ 131 w 131"/>
                <a:gd name="T55" fmla="*/ 66 h 132"/>
                <a:gd name="T56" fmla="*/ 131 w 131"/>
                <a:gd name="T57" fmla="*/ 66 h 132"/>
                <a:gd name="T58" fmla="*/ 66 w 131"/>
                <a:gd name="T5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2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10"/>
                  </a:cubicBezTo>
                  <a:cubicBezTo>
                    <a:pt x="98" y="121"/>
                    <a:pt x="83" y="128"/>
                    <a:pt x="66" y="128"/>
                  </a:cubicBezTo>
                  <a:cubicBezTo>
                    <a:pt x="49" y="128"/>
                    <a:pt x="33" y="121"/>
                    <a:pt x="22" y="110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1"/>
                    <a:pt x="2" y="81"/>
                  </a:cubicBezTo>
                  <a:cubicBezTo>
                    <a:pt x="9" y="110"/>
                    <a:pt x="35" y="132"/>
                    <a:pt x="66" y="132"/>
                  </a:cubicBezTo>
                  <a:cubicBezTo>
                    <a:pt x="102" y="132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60"/>
                  </a:cubicBezTo>
                  <a:cubicBezTo>
                    <a:pt x="2" y="59"/>
                    <a:pt x="3" y="58"/>
                    <a:pt x="5" y="57"/>
                  </a:cubicBezTo>
                  <a:cubicBezTo>
                    <a:pt x="7" y="44"/>
                    <a:pt x="13" y="32"/>
                    <a:pt x="22" y="22"/>
                  </a:cubicBezTo>
                  <a:cubicBezTo>
                    <a:pt x="24" y="21"/>
                    <a:pt x="26" y="19"/>
                    <a:pt x="28" y="17"/>
                  </a:cubicBezTo>
                  <a:cubicBezTo>
                    <a:pt x="28" y="16"/>
                    <a:pt x="28" y="14"/>
                    <a:pt x="28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6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4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20"/>
            <p:cNvSpPr>
              <a:spLocks noEditPoints="1"/>
            </p:cNvSpPr>
            <p:nvPr/>
          </p:nvSpPr>
          <p:spPr bwMode="auto">
            <a:xfrm>
              <a:off x="1773238" y="2771776"/>
              <a:ext cx="46038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4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8"/>
                    <a:pt x="4" y="77"/>
                    <a:pt x="6" y="76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21"/>
            <p:cNvSpPr>
              <a:spLocks noEditPoints="1"/>
            </p:cNvSpPr>
            <p:nvPr/>
          </p:nvSpPr>
          <p:spPr bwMode="auto">
            <a:xfrm>
              <a:off x="2052638" y="2681289"/>
              <a:ext cx="122238" cy="61913"/>
            </a:xfrm>
            <a:custGeom>
              <a:avLst/>
              <a:gdLst>
                <a:gd name="T0" fmla="*/ 28 w 131"/>
                <a:gd name="T1" fmla="*/ 12 h 66"/>
                <a:gd name="T2" fmla="*/ 0 w 131"/>
                <a:gd name="T3" fmla="*/ 66 h 66"/>
                <a:gd name="T4" fmla="*/ 4 w 131"/>
                <a:gd name="T5" fmla="*/ 66 h 66"/>
                <a:gd name="T6" fmla="*/ 22 w 131"/>
                <a:gd name="T7" fmla="*/ 22 h 66"/>
                <a:gd name="T8" fmla="*/ 29 w 131"/>
                <a:gd name="T9" fmla="*/ 16 h 66"/>
                <a:gd name="T10" fmla="*/ 28 w 131"/>
                <a:gd name="T11" fmla="*/ 12 h 66"/>
                <a:gd name="T12" fmla="*/ 28 w 131"/>
                <a:gd name="T13" fmla="*/ 12 h 66"/>
                <a:gd name="T14" fmla="*/ 65 w 131"/>
                <a:gd name="T15" fmla="*/ 0 h 66"/>
                <a:gd name="T16" fmla="*/ 47 w 131"/>
                <a:gd name="T17" fmla="*/ 3 h 66"/>
                <a:gd name="T18" fmla="*/ 48 w 131"/>
                <a:gd name="T19" fmla="*/ 7 h 66"/>
                <a:gd name="T20" fmla="*/ 65 w 131"/>
                <a:gd name="T21" fmla="*/ 4 h 66"/>
                <a:gd name="T22" fmla="*/ 109 w 131"/>
                <a:gd name="T23" fmla="*/ 22 h 66"/>
                <a:gd name="T24" fmla="*/ 127 w 131"/>
                <a:gd name="T25" fmla="*/ 66 h 66"/>
                <a:gd name="T26" fmla="*/ 131 w 131"/>
                <a:gd name="T27" fmla="*/ 66 h 66"/>
                <a:gd name="T28" fmla="*/ 65 w 13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6">
                  <a:moveTo>
                    <a:pt x="28" y="12"/>
                  </a:moveTo>
                  <a:cubicBezTo>
                    <a:pt x="11" y="24"/>
                    <a:pt x="0" y="44"/>
                    <a:pt x="0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11" y="33"/>
                    <a:pt x="22" y="22"/>
                  </a:cubicBezTo>
                  <a:cubicBezTo>
                    <a:pt x="24" y="20"/>
                    <a:pt x="26" y="18"/>
                    <a:pt x="29" y="16"/>
                  </a:cubicBezTo>
                  <a:cubicBezTo>
                    <a:pt x="28" y="15"/>
                    <a:pt x="28" y="14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3"/>
                  </a:cubicBezTo>
                  <a:cubicBezTo>
                    <a:pt x="47" y="4"/>
                    <a:pt x="47" y="6"/>
                    <a:pt x="48" y="7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9"/>
                    <a:pt x="127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22"/>
            <p:cNvSpPr>
              <a:spLocks/>
            </p:cNvSpPr>
            <p:nvPr/>
          </p:nvSpPr>
          <p:spPr bwMode="auto">
            <a:xfrm>
              <a:off x="2078038" y="2684464"/>
              <a:ext cx="19050" cy="11113"/>
            </a:xfrm>
            <a:custGeom>
              <a:avLst/>
              <a:gdLst>
                <a:gd name="T0" fmla="*/ 19 w 20"/>
                <a:gd name="T1" fmla="*/ 0 h 13"/>
                <a:gd name="T2" fmla="*/ 0 w 20"/>
                <a:gd name="T3" fmla="*/ 9 h 13"/>
                <a:gd name="T4" fmla="*/ 0 w 20"/>
                <a:gd name="T5" fmla="*/ 9 h 13"/>
                <a:gd name="T6" fmla="*/ 1 w 20"/>
                <a:gd name="T7" fmla="*/ 13 h 13"/>
                <a:gd name="T8" fmla="*/ 20 w 20"/>
                <a:gd name="T9" fmla="*/ 4 h 13"/>
                <a:gd name="T10" fmla="*/ 19 w 20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">
                  <a:moveTo>
                    <a:pt x="19" y="0"/>
                  </a:moveTo>
                  <a:cubicBezTo>
                    <a:pt x="12" y="2"/>
                    <a:pt x="6" y="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6" y="9"/>
                    <a:pt x="13" y="6"/>
                    <a:pt x="20" y="4"/>
                  </a:cubicBezTo>
                  <a:cubicBezTo>
                    <a:pt x="19" y="3"/>
                    <a:pt x="19" y="1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23"/>
            <p:cNvSpPr>
              <a:spLocks noEditPoints="1"/>
            </p:cNvSpPr>
            <p:nvPr/>
          </p:nvSpPr>
          <p:spPr bwMode="auto">
            <a:xfrm>
              <a:off x="1577976" y="1768476"/>
              <a:ext cx="122238" cy="60325"/>
            </a:xfrm>
            <a:custGeom>
              <a:avLst/>
              <a:gdLst>
                <a:gd name="T0" fmla="*/ 28 w 131"/>
                <a:gd name="T1" fmla="*/ 11 h 65"/>
                <a:gd name="T2" fmla="*/ 0 w 131"/>
                <a:gd name="T3" fmla="*/ 65 h 65"/>
                <a:gd name="T4" fmla="*/ 4 w 131"/>
                <a:gd name="T5" fmla="*/ 65 h 65"/>
                <a:gd name="T6" fmla="*/ 22 w 131"/>
                <a:gd name="T7" fmla="*/ 22 h 65"/>
                <a:gd name="T8" fmla="*/ 29 w 131"/>
                <a:gd name="T9" fmla="*/ 16 h 65"/>
                <a:gd name="T10" fmla="*/ 28 w 131"/>
                <a:gd name="T11" fmla="*/ 12 h 65"/>
                <a:gd name="T12" fmla="*/ 28 w 131"/>
                <a:gd name="T13" fmla="*/ 11 h 65"/>
                <a:gd name="T14" fmla="*/ 65 w 131"/>
                <a:gd name="T15" fmla="*/ 0 h 65"/>
                <a:gd name="T16" fmla="*/ 47 w 131"/>
                <a:gd name="T17" fmla="*/ 2 h 65"/>
                <a:gd name="T18" fmla="*/ 48 w 131"/>
                <a:gd name="T19" fmla="*/ 6 h 65"/>
                <a:gd name="T20" fmla="*/ 65 w 131"/>
                <a:gd name="T21" fmla="*/ 4 h 65"/>
                <a:gd name="T22" fmla="*/ 109 w 131"/>
                <a:gd name="T23" fmla="*/ 22 h 65"/>
                <a:gd name="T24" fmla="*/ 127 w 131"/>
                <a:gd name="T25" fmla="*/ 65 h 65"/>
                <a:gd name="T26" fmla="*/ 131 w 131"/>
                <a:gd name="T27" fmla="*/ 65 h 65"/>
                <a:gd name="T28" fmla="*/ 65 w 13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5">
                  <a:moveTo>
                    <a:pt x="28" y="11"/>
                  </a:moveTo>
                  <a:cubicBezTo>
                    <a:pt x="11" y="23"/>
                    <a:pt x="0" y="43"/>
                    <a:pt x="0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24" y="20"/>
                    <a:pt x="26" y="18"/>
                    <a:pt x="29" y="16"/>
                  </a:cubicBezTo>
                  <a:cubicBezTo>
                    <a:pt x="28" y="15"/>
                    <a:pt x="28" y="13"/>
                    <a:pt x="28" y="12"/>
                  </a:cubicBezTo>
                  <a:cubicBezTo>
                    <a:pt x="28" y="12"/>
                    <a:pt x="28" y="12"/>
                    <a:pt x="28" y="11"/>
                  </a:cubicBezTo>
                  <a:moveTo>
                    <a:pt x="65" y="0"/>
                  </a:moveTo>
                  <a:cubicBezTo>
                    <a:pt x="59" y="0"/>
                    <a:pt x="53" y="0"/>
                    <a:pt x="47" y="2"/>
                  </a:cubicBezTo>
                  <a:cubicBezTo>
                    <a:pt x="47" y="4"/>
                    <a:pt x="47" y="5"/>
                    <a:pt x="48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0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2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24"/>
            <p:cNvSpPr>
              <a:spLocks/>
            </p:cNvSpPr>
            <p:nvPr/>
          </p:nvSpPr>
          <p:spPr bwMode="auto">
            <a:xfrm>
              <a:off x="1603376" y="1770064"/>
              <a:ext cx="19050" cy="12700"/>
            </a:xfrm>
            <a:custGeom>
              <a:avLst/>
              <a:gdLst>
                <a:gd name="T0" fmla="*/ 19 w 20"/>
                <a:gd name="T1" fmla="*/ 0 h 14"/>
                <a:gd name="T2" fmla="*/ 0 w 20"/>
                <a:gd name="T3" fmla="*/ 9 h 14"/>
                <a:gd name="T4" fmla="*/ 0 w 20"/>
                <a:gd name="T5" fmla="*/ 10 h 14"/>
                <a:gd name="T6" fmla="*/ 1 w 20"/>
                <a:gd name="T7" fmla="*/ 14 h 14"/>
                <a:gd name="T8" fmla="*/ 20 w 20"/>
                <a:gd name="T9" fmla="*/ 4 h 14"/>
                <a:gd name="T10" fmla="*/ 19 w 2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4">
                  <a:moveTo>
                    <a:pt x="19" y="0"/>
                  </a:moveTo>
                  <a:cubicBezTo>
                    <a:pt x="12" y="2"/>
                    <a:pt x="6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3"/>
                    <a:pt x="1" y="14"/>
                  </a:cubicBezTo>
                  <a:cubicBezTo>
                    <a:pt x="6" y="10"/>
                    <a:pt x="13" y="6"/>
                    <a:pt x="20" y="4"/>
                  </a:cubicBezTo>
                  <a:cubicBezTo>
                    <a:pt x="19" y="3"/>
                    <a:pt x="19" y="2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25"/>
            <p:cNvSpPr>
              <a:spLocks noEditPoints="1"/>
            </p:cNvSpPr>
            <p:nvPr/>
          </p:nvSpPr>
          <p:spPr bwMode="auto">
            <a:xfrm>
              <a:off x="950913" y="1284289"/>
              <a:ext cx="122238" cy="60325"/>
            </a:xfrm>
            <a:custGeom>
              <a:avLst/>
              <a:gdLst>
                <a:gd name="T0" fmla="*/ 27 w 131"/>
                <a:gd name="T1" fmla="*/ 12 h 65"/>
                <a:gd name="T2" fmla="*/ 0 w 131"/>
                <a:gd name="T3" fmla="*/ 65 h 65"/>
                <a:gd name="T4" fmla="*/ 4 w 131"/>
                <a:gd name="T5" fmla="*/ 65 h 65"/>
                <a:gd name="T6" fmla="*/ 22 w 131"/>
                <a:gd name="T7" fmla="*/ 22 h 65"/>
                <a:gd name="T8" fmla="*/ 28 w 131"/>
                <a:gd name="T9" fmla="*/ 16 h 65"/>
                <a:gd name="T10" fmla="*/ 27 w 131"/>
                <a:gd name="T11" fmla="*/ 12 h 65"/>
                <a:gd name="T12" fmla="*/ 27 w 131"/>
                <a:gd name="T13" fmla="*/ 12 h 65"/>
                <a:gd name="T14" fmla="*/ 65 w 131"/>
                <a:gd name="T15" fmla="*/ 0 h 65"/>
                <a:gd name="T16" fmla="*/ 47 w 131"/>
                <a:gd name="T17" fmla="*/ 2 h 65"/>
                <a:gd name="T18" fmla="*/ 47 w 131"/>
                <a:gd name="T19" fmla="*/ 7 h 65"/>
                <a:gd name="T20" fmla="*/ 65 w 131"/>
                <a:gd name="T21" fmla="*/ 4 h 65"/>
                <a:gd name="T22" fmla="*/ 109 w 131"/>
                <a:gd name="T23" fmla="*/ 22 h 65"/>
                <a:gd name="T24" fmla="*/ 127 w 131"/>
                <a:gd name="T25" fmla="*/ 65 h 65"/>
                <a:gd name="T26" fmla="*/ 131 w 131"/>
                <a:gd name="T27" fmla="*/ 65 h 65"/>
                <a:gd name="T28" fmla="*/ 65 w 13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65">
                  <a:moveTo>
                    <a:pt x="27" y="12"/>
                  </a:moveTo>
                  <a:cubicBezTo>
                    <a:pt x="11" y="24"/>
                    <a:pt x="0" y="43"/>
                    <a:pt x="0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24" y="20"/>
                    <a:pt x="26" y="18"/>
                    <a:pt x="28" y="16"/>
                  </a:cubicBezTo>
                  <a:cubicBezTo>
                    <a:pt x="28" y="15"/>
                    <a:pt x="27" y="14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65" y="0"/>
                  </a:moveTo>
                  <a:cubicBezTo>
                    <a:pt x="59" y="0"/>
                    <a:pt x="53" y="1"/>
                    <a:pt x="47" y="2"/>
                  </a:cubicBezTo>
                  <a:cubicBezTo>
                    <a:pt x="47" y="4"/>
                    <a:pt x="47" y="5"/>
                    <a:pt x="47" y="7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8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976313" y="1285876"/>
              <a:ext cx="17463" cy="14288"/>
            </a:xfrm>
            <a:custGeom>
              <a:avLst/>
              <a:gdLst>
                <a:gd name="T0" fmla="*/ 20 w 20"/>
                <a:gd name="T1" fmla="*/ 0 h 14"/>
                <a:gd name="T2" fmla="*/ 0 w 20"/>
                <a:gd name="T3" fmla="*/ 10 h 14"/>
                <a:gd name="T4" fmla="*/ 0 w 20"/>
                <a:gd name="T5" fmla="*/ 10 h 14"/>
                <a:gd name="T6" fmla="*/ 1 w 20"/>
                <a:gd name="T7" fmla="*/ 14 h 14"/>
                <a:gd name="T8" fmla="*/ 20 w 20"/>
                <a:gd name="T9" fmla="*/ 5 h 14"/>
                <a:gd name="T10" fmla="*/ 20 w 2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cubicBezTo>
                    <a:pt x="13" y="3"/>
                    <a:pt x="6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1" y="14"/>
                  </a:cubicBezTo>
                  <a:cubicBezTo>
                    <a:pt x="7" y="10"/>
                    <a:pt x="13" y="7"/>
                    <a:pt x="20" y="5"/>
                  </a:cubicBezTo>
                  <a:cubicBezTo>
                    <a:pt x="20" y="3"/>
                    <a:pt x="20" y="2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27"/>
            <p:cNvSpPr>
              <a:spLocks/>
            </p:cNvSpPr>
            <p:nvPr/>
          </p:nvSpPr>
          <p:spPr bwMode="auto">
            <a:xfrm>
              <a:off x="2392363" y="1322389"/>
              <a:ext cx="60325" cy="122238"/>
            </a:xfrm>
            <a:custGeom>
              <a:avLst/>
              <a:gdLst>
                <a:gd name="T0" fmla="*/ 65 w 65"/>
                <a:gd name="T1" fmla="*/ 0 h 131"/>
                <a:gd name="T2" fmla="*/ 0 w 65"/>
                <a:gd name="T3" fmla="*/ 65 h 131"/>
                <a:gd name="T4" fmla="*/ 65 w 65"/>
                <a:gd name="T5" fmla="*/ 131 h 131"/>
                <a:gd name="T6" fmla="*/ 65 w 65"/>
                <a:gd name="T7" fmla="*/ 127 h 131"/>
                <a:gd name="T8" fmla="*/ 22 w 65"/>
                <a:gd name="T9" fmla="*/ 109 h 131"/>
                <a:gd name="T10" fmla="*/ 4 w 65"/>
                <a:gd name="T11" fmla="*/ 65 h 131"/>
                <a:gd name="T12" fmla="*/ 22 w 65"/>
                <a:gd name="T13" fmla="*/ 22 h 131"/>
                <a:gd name="T14" fmla="*/ 65 w 65"/>
                <a:gd name="T15" fmla="*/ 4 h 131"/>
                <a:gd name="T16" fmla="*/ 65 w 65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48" y="127"/>
                    <a:pt x="33" y="120"/>
                    <a:pt x="22" y="109"/>
                  </a:cubicBezTo>
                  <a:cubicBezTo>
                    <a:pt x="11" y="98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8" y="4"/>
                    <a:pt x="65" y="4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28"/>
            <p:cNvSpPr>
              <a:spLocks/>
            </p:cNvSpPr>
            <p:nvPr/>
          </p:nvSpPr>
          <p:spPr bwMode="auto">
            <a:xfrm>
              <a:off x="958851" y="2711451"/>
              <a:ext cx="60325" cy="122238"/>
            </a:xfrm>
            <a:custGeom>
              <a:avLst/>
              <a:gdLst>
                <a:gd name="T0" fmla="*/ 66 w 66"/>
                <a:gd name="T1" fmla="*/ 0 h 131"/>
                <a:gd name="T2" fmla="*/ 0 w 66"/>
                <a:gd name="T3" fmla="*/ 65 h 131"/>
                <a:gd name="T4" fmla="*/ 66 w 66"/>
                <a:gd name="T5" fmla="*/ 131 h 131"/>
                <a:gd name="T6" fmla="*/ 66 w 66"/>
                <a:gd name="T7" fmla="*/ 127 h 131"/>
                <a:gd name="T8" fmla="*/ 22 w 66"/>
                <a:gd name="T9" fmla="*/ 109 h 131"/>
                <a:gd name="T10" fmla="*/ 4 w 66"/>
                <a:gd name="T11" fmla="*/ 65 h 131"/>
                <a:gd name="T12" fmla="*/ 22 w 66"/>
                <a:gd name="T13" fmla="*/ 22 h 131"/>
                <a:gd name="T14" fmla="*/ 66 w 66"/>
                <a:gd name="T15" fmla="*/ 4 h 131"/>
                <a:gd name="T16" fmla="*/ 66 w 66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31">
                  <a:moveTo>
                    <a:pt x="66" y="0"/>
                  </a:moveTo>
                  <a:cubicBezTo>
                    <a:pt x="30" y="0"/>
                    <a:pt x="0" y="29"/>
                    <a:pt x="0" y="65"/>
                  </a:cubicBezTo>
                  <a:cubicBezTo>
                    <a:pt x="0" y="102"/>
                    <a:pt x="30" y="131"/>
                    <a:pt x="66" y="131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49" y="127"/>
                    <a:pt x="33" y="120"/>
                    <a:pt x="22" y="109"/>
                  </a:cubicBezTo>
                  <a:cubicBezTo>
                    <a:pt x="11" y="98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9" y="4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9"/>
            <p:cNvSpPr>
              <a:spLocks/>
            </p:cNvSpPr>
            <p:nvPr/>
          </p:nvSpPr>
          <p:spPr bwMode="auto">
            <a:xfrm>
              <a:off x="1597026" y="819151"/>
              <a:ext cx="61913" cy="120650"/>
            </a:xfrm>
            <a:custGeom>
              <a:avLst/>
              <a:gdLst>
                <a:gd name="T0" fmla="*/ 66 w 66"/>
                <a:gd name="T1" fmla="*/ 0 h 130"/>
                <a:gd name="T2" fmla="*/ 0 w 66"/>
                <a:gd name="T3" fmla="*/ 65 h 130"/>
                <a:gd name="T4" fmla="*/ 66 w 66"/>
                <a:gd name="T5" fmla="*/ 130 h 130"/>
                <a:gd name="T6" fmla="*/ 66 w 66"/>
                <a:gd name="T7" fmla="*/ 126 h 130"/>
                <a:gd name="T8" fmla="*/ 22 w 66"/>
                <a:gd name="T9" fmla="*/ 108 h 130"/>
                <a:gd name="T10" fmla="*/ 4 w 66"/>
                <a:gd name="T11" fmla="*/ 65 h 130"/>
                <a:gd name="T12" fmla="*/ 22 w 66"/>
                <a:gd name="T13" fmla="*/ 22 h 130"/>
                <a:gd name="T14" fmla="*/ 66 w 66"/>
                <a:gd name="T15" fmla="*/ 4 h 130"/>
                <a:gd name="T16" fmla="*/ 66 w 66"/>
                <a:gd name="T1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30">
                  <a:moveTo>
                    <a:pt x="66" y="0"/>
                  </a:moveTo>
                  <a:cubicBezTo>
                    <a:pt x="30" y="0"/>
                    <a:pt x="0" y="29"/>
                    <a:pt x="0" y="65"/>
                  </a:cubicBezTo>
                  <a:cubicBezTo>
                    <a:pt x="0" y="101"/>
                    <a:pt x="30" y="130"/>
                    <a:pt x="66" y="130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49" y="126"/>
                    <a:pt x="33" y="120"/>
                    <a:pt x="22" y="108"/>
                  </a:cubicBezTo>
                  <a:cubicBezTo>
                    <a:pt x="11" y="97"/>
                    <a:pt x="4" y="82"/>
                    <a:pt x="4" y="65"/>
                  </a:cubicBezTo>
                  <a:cubicBezTo>
                    <a:pt x="4" y="48"/>
                    <a:pt x="11" y="33"/>
                    <a:pt x="22" y="22"/>
                  </a:cubicBezTo>
                  <a:cubicBezTo>
                    <a:pt x="33" y="11"/>
                    <a:pt x="49" y="4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30"/>
            <p:cNvSpPr>
              <a:spLocks noEditPoints="1"/>
            </p:cNvSpPr>
            <p:nvPr/>
          </p:nvSpPr>
          <p:spPr bwMode="auto">
            <a:xfrm>
              <a:off x="928688" y="2144714"/>
              <a:ext cx="122238" cy="122238"/>
            </a:xfrm>
            <a:custGeom>
              <a:avLst/>
              <a:gdLst>
                <a:gd name="T0" fmla="*/ 131 w 131"/>
                <a:gd name="T1" fmla="*/ 65 h 131"/>
                <a:gd name="T2" fmla="*/ 129 w 131"/>
                <a:gd name="T3" fmla="*/ 65 h 131"/>
                <a:gd name="T4" fmla="*/ 127 w 131"/>
                <a:gd name="T5" fmla="*/ 65 h 131"/>
                <a:gd name="T6" fmla="*/ 109 w 131"/>
                <a:gd name="T7" fmla="*/ 109 h 131"/>
                <a:gd name="T8" fmla="*/ 65 w 131"/>
                <a:gd name="T9" fmla="*/ 127 h 131"/>
                <a:gd name="T10" fmla="*/ 21 w 131"/>
                <a:gd name="T11" fmla="*/ 109 h 131"/>
                <a:gd name="T12" fmla="*/ 5 w 131"/>
                <a:gd name="T13" fmla="*/ 79 h 131"/>
                <a:gd name="T14" fmla="*/ 1 w 131"/>
                <a:gd name="T15" fmla="*/ 80 h 131"/>
                <a:gd name="T16" fmla="*/ 65 w 131"/>
                <a:gd name="T17" fmla="*/ 131 h 131"/>
                <a:gd name="T18" fmla="*/ 131 w 131"/>
                <a:gd name="T19" fmla="*/ 65 h 131"/>
                <a:gd name="T20" fmla="*/ 27 w 131"/>
                <a:gd name="T21" fmla="*/ 11 h 131"/>
                <a:gd name="T22" fmla="*/ 0 w 131"/>
                <a:gd name="T23" fmla="*/ 59 h 131"/>
                <a:gd name="T24" fmla="*/ 4 w 131"/>
                <a:gd name="T25" fmla="*/ 56 h 131"/>
                <a:gd name="T26" fmla="*/ 21 w 131"/>
                <a:gd name="T27" fmla="*/ 22 h 131"/>
                <a:gd name="T28" fmla="*/ 27 w 131"/>
                <a:gd name="T29" fmla="*/ 17 h 131"/>
                <a:gd name="T30" fmla="*/ 27 w 131"/>
                <a:gd name="T31" fmla="*/ 12 h 131"/>
                <a:gd name="T32" fmla="*/ 34 w 131"/>
                <a:gd name="T33" fmla="*/ 12 h 131"/>
                <a:gd name="T34" fmla="*/ 34 w 131"/>
                <a:gd name="T35" fmla="*/ 12 h 131"/>
                <a:gd name="T36" fmla="*/ 27 w 131"/>
                <a:gd name="T37" fmla="*/ 12 h 131"/>
                <a:gd name="T38" fmla="*/ 27 w 131"/>
                <a:gd name="T39" fmla="*/ 11 h 131"/>
                <a:gd name="T40" fmla="*/ 65 w 131"/>
                <a:gd name="T41" fmla="*/ 0 h 131"/>
                <a:gd name="T42" fmla="*/ 47 w 131"/>
                <a:gd name="T43" fmla="*/ 2 h 131"/>
                <a:gd name="T44" fmla="*/ 47 w 131"/>
                <a:gd name="T45" fmla="*/ 6 h 131"/>
                <a:gd name="T46" fmla="*/ 65 w 131"/>
                <a:gd name="T47" fmla="*/ 4 h 131"/>
                <a:gd name="T48" fmla="*/ 109 w 131"/>
                <a:gd name="T49" fmla="*/ 22 h 131"/>
                <a:gd name="T50" fmla="*/ 127 w 131"/>
                <a:gd name="T51" fmla="*/ 65 h 131"/>
                <a:gd name="T52" fmla="*/ 129 w 131"/>
                <a:gd name="T53" fmla="*/ 65 h 131"/>
                <a:gd name="T54" fmla="*/ 131 w 131"/>
                <a:gd name="T55" fmla="*/ 65 h 131"/>
                <a:gd name="T56" fmla="*/ 131 w 131"/>
                <a:gd name="T57" fmla="*/ 65 h 131"/>
                <a:gd name="T58" fmla="*/ 65 w 131"/>
                <a:gd name="T5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1">
                  <a:moveTo>
                    <a:pt x="131" y="65"/>
                  </a:moveTo>
                  <a:cubicBezTo>
                    <a:pt x="129" y="65"/>
                    <a:pt x="129" y="65"/>
                    <a:pt x="129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82"/>
                    <a:pt x="120" y="98"/>
                    <a:pt x="109" y="109"/>
                  </a:cubicBezTo>
                  <a:cubicBezTo>
                    <a:pt x="97" y="120"/>
                    <a:pt x="82" y="127"/>
                    <a:pt x="65" y="127"/>
                  </a:cubicBezTo>
                  <a:cubicBezTo>
                    <a:pt x="48" y="127"/>
                    <a:pt x="33" y="120"/>
                    <a:pt x="21" y="109"/>
                  </a:cubicBezTo>
                  <a:cubicBezTo>
                    <a:pt x="13" y="101"/>
                    <a:pt x="7" y="90"/>
                    <a:pt x="5" y="79"/>
                  </a:cubicBezTo>
                  <a:cubicBezTo>
                    <a:pt x="4" y="79"/>
                    <a:pt x="2" y="80"/>
                    <a:pt x="1" y="80"/>
                  </a:cubicBezTo>
                  <a:cubicBezTo>
                    <a:pt x="8" y="109"/>
                    <a:pt x="34" y="131"/>
                    <a:pt x="65" y="131"/>
                  </a:cubicBezTo>
                  <a:cubicBezTo>
                    <a:pt x="101" y="131"/>
                    <a:pt x="131" y="102"/>
                    <a:pt x="131" y="65"/>
                  </a:cubicBezTo>
                  <a:moveTo>
                    <a:pt x="27" y="11"/>
                  </a:moveTo>
                  <a:cubicBezTo>
                    <a:pt x="12" y="22"/>
                    <a:pt x="2" y="39"/>
                    <a:pt x="0" y="59"/>
                  </a:cubicBezTo>
                  <a:cubicBezTo>
                    <a:pt x="1" y="58"/>
                    <a:pt x="3" y="57"/>
                    <a:pt x="4" y="56"/>
                  </a:cubicBezTo>
                  <a:cubicBezTo>
                    <a:pt x="6" y="43"/>
                    <a:pt x="12" y="31"/>
                    <a:pt x="21" y="22"/>
                  </a:cubicBezTo>
                  <a:cubicBezTo>
                    <a:pt x="23" y="20"/>
                    <a:pt x="25" y="18"/>
                    <a:pt x="27" y="17"/>
                  </a:cubicBezTo>
                  <a:cubicBezTo>
                    <a:pt x="27" y="15"/>
                    <a:pt x="27" y="13"/>
                    <a:pt x="2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1"/>
                  </a:cubicBezTo>
                  <a:moveTo>
                    <a:pt x="65" y="0"/>
                  </a:moveTo>
                  <a:cubicBezTo>
                    <a:pt x="59" y="0"/>
                    <a:pt x="52" y="1"/>
                    <a:pt x="47" y="2"/>
                  </a:cubicBezTo>
                  <a:cubicBezTo>
                    <a:pt x="47" y="4"/>
                    <a:pt x="47" y="5"/>
                    <a:pt x="47" y="6"/>
                  </a:cubicBezTo>
                  <a:cubicBezTo>
                    <a:pt x="53" y="5"/>
                    <a:pt x="59" y="4"/>
                    <a:pt x="65" y="4"/>
                  </a:cubicBezTo>
                  <a:cubicBezTo>
                    <a:pt x="82" y="4"/>
                    <a:pt x="97" y="11"/>
                    <a:pt x="109" y="22"/>
                  </a:cubicBezTo>
                  <a:cubicBezTo>
                    <a:pt x="120" y="33"/>
                    <a:pt x="127" y="48"/>
                    <a:pt x="127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1" y="29"/>
                    <a:pt x="101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31"/>
            <p:cNvSpPr>
              <a:spLocks noEditPoints="1"/>
            </p:cNvSpPr>
            <p:nvPr/>
          </p:nvSpPr>
          <p:spPr bwMode="auto">
            <a:xfrm>
              <a:off x="928688" y="2146301"/>
              <a:ext cx="44450" cy="73025"/>
            </a:xfrm>
            <a:custGeom>
              <a:avLst/>
              <a:gdLst>
                <a:gd name="T0" fmla="*/ 5 w 48"/>
                <a:gd name="T1" fmla="*/ 54 h 78"/>
                <a:gd name="T2" fmla="*/ 1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7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5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4" y="55"/>
                    <a:pt x="2" y="56"/>
                    <a:pt x="1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8"/>
                    <a:pt x="5" y="77"/>
                    <a:pt x="6" y="77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5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5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4" y="6"/>
                    <a:pt x="48" y="4"/>
                  </a:cubicBezTo>
                  <a:cubicBezTo>
                    <a:pt x="48" y="3"/>
                    <a:pt x="48" y="2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32"/>
            <p:cNvSpPr>
              <a:spLocks noEditPoints="1"/>
            </p:cNvSpPr>
            <p:nvPr/>
          </p:nvSpPr>
          <p:spPr bwMode="auto">
            <a:xfrm>
              <a:off x="2763838" y="2211389"/>
              <a:ext cx="123825" cy="123825"/>
            </a:xfrm>
            <a:custGeom>
              <a:avLst/>
              <a:gdLst>
                <a:gd name="T0" fmla="*/ 131 w 131"/>
                <a:gd name="T1" fmla="*/ 66 h 132"/>
                <a:gd name="T2" fmla="*/ 129 w 131"/>
                <a:gd name="T3" fmla="*/ 66 h 132"/>
                <a:gd name="T4" fmla="*/ 127 w 131"/>
                <a:gd name="T5" fmla="*/ 66 h 132"/>
                <a:gd name="T6" fmla="*/ 109 w 131"/>
                <a:gd name="T7" fmla="*/ 110 h 132"/>
                <a:gd name="T8" fmla="*/ 66 w 131"/>
                <a:gd name="T9" fmla="*/ 128 h 132"/>
                <a:gd name="T10" fmla="*/ 22 w 131"/>
                <a:gd name="T11" fmla="*/ 110 h 132"/>
                <a:gd name="T12" fmla="*/ 6 w 131"/>
                <a:gd name="T13" fmla="*/ 79 h 132"/>
                <a:gd name="T14" fmla="*/ 2 w 131"/>
                <a:gd name="T15" fmla="*/ 81 h 132"/>
                <a:gd name="T16" fmla="*/ 66 w 131"/>
                <a:gd name="T17" fmla="*/ 132 h 132"/>
                <a:gd name="T18" fmla="*/ 131 w 131"/>
                <a:gd name="T19" fmla="*/ 66 h 132"/>
                <a:gd name="T20" fmla="*/ 28 w 131"/>
                <a:gd name="T21" fmla="*/ 12 h 132"/>
                <a:gd name="T22" fmla="*/ 0 w 131"/>
                <a:gd name="T23" fmla="*/ 60 h 132"/>
                <a:gd name="T24" fmla="*/ 5 w 131"/>
                <a:gd name="T25" fmla="*/ 57 h 132"/>
                <a:gd name="T26" fmla="*/ 22 w 131"/>
                <a:gd name="T27" fmla="*/ 22 h 132"/>
                <a:gd name="T28" fmla="*/ 28 w 131"/>
                <a:gd name="T29" fmla="*/ 17 h 132"/>
                <a:gd name="T30" fmla="*/ 28 w 131"/>
                <a:gd name="T31" fmla="*/ 13 h 132"/>
                <a:gd name="T32" fmla="*/ 35 w 131"/>
                <a:gd name="T33" fmla="*/ 13 h 132"/>
                <a:gd name="T34" fmla="*/ 35 w 131"/>
                <a:gd name="T35" fmla="*/ 13 h 132"/>
                <a:gd name="T36" fmla="*/ 28 w 131"/>
                <a:gd name="T37" fmla="*/ 13 h 132"/>
                <a:gd name="T38" fmla="*/ 28 w 131"/>
                <a:gd name="T39" fmla="*/ 12 h 132"/>
                <a:gd name="T40" fmla="*/ 66 w 131"/>
                <a:gd name="T41" fmla="*/ 0 h 132"/>
                <a:gd name="T42" fmla="*/ 48 w 131"/>
                <a:gd name="T43" fmla="*/ 3 h 132"/>
                <a:gd name="T44" fmla="*/ 48 w 131"/>
                <a:gd name="T45" fmla="*/ 7 h 132"/>
                <a:gd name="T46" fmla="*/ 66 w 131"/>
                <a:gd name="T47" fmla="*/ 4 h 132"/>
                <a:gd name="T48" fmla="*/ 109 w 131"/>
                <a:gd name="T49" fmla="*/ 22 h 132"/>
                <a:gd name="T50" fmla="*/ 127 w 131"/>
                <a:gd name="T51" fmla="*/ 66 h 132"/>
                <a:gd name="T52" fmla="*/ 129 w 131"/>
                <a:gd name="T53" fmla="*/ 66 h 132"/>
                <a:gd name="T54" fmla="*/ 131 w 131"/>
                <a:gd name="T55" fmla="*/ 66 h 132"/>
                <a:gd name="T56" fmla="*/ 131 w 131"/>
                <a:gd name="T57" fmla="*/ 66 h 132"/>
                <a:gd name="T58" fmla="*/ 66 w 131"/>
                <a:gd name="T5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132">
                  <a:moveTo>
                    <a:pt x="131" y="66"/>
                  </a:moveTo>
                  <a:cubicBezTo>
                    <a:pt x="129" y="66"/>
                    <a:pt x="129" y="66"/>
                    <a:pt x="129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83"/>
                    <a:pt x="121" y="98"/>
                    <a:pt x="109" y="110"/>
                  </a:cubicBezTo>
                  <a:cubicBezTo>
                    <a:pt x="98" y="121"/>
                    <a:pt x="83" y="128"/>
                    <a:pt x="66" y="128"/>
                  </a:cubicBezTo>
                  <a:cubicBezTo>
                    <a:pt x="49" y="128"/>
                    <a:pt x="33" y="121"/>
                    <a:pt x="22" y="110"/>
                  </a:cubicBezTo>
                  <a:cubicBezTo>
                    <a:pt x="14" y="101"/>
                    <a:pt x="8" y="91"/>
                    <a:pt x="6" y="79"/>
                  </a:cubicBezTo>
                  <a:cubicBezTo>
                    <a:pt x="4" y="80"/>
                    <a:pt x="3" y="80"/>
                    <a:pt x="2" y="81"/>
                  </a:cubicBezTo>
                  <a:cubicBezTo>
                    <a:pt x="9" y="110"/>
                    <a:pt x="35" y="132"/>
                    <a:pt x="66" y="132"/>
                  </a:cubicBezTo>
                  <a:cubicBezTo>
                    <a:pt x="102" y="132"/>
                    <a:pt x="131" y="102"/>
                    <a:pt x="131" y="66"/>
                  </a:cubicBezTo>
                  <a:moveTo>
                    <a:pt x="28" y="12"/>
                  </a:moveTo>
                  <a:cubicBezTo>
                    <a:pt x="13" y="23"/>
                    <a:pt x="2" y="40"/>
                    <a:pt x="0" y="60"/>
                  </a:cubicBezTo>
                  <a:cubicBezTo>
                    <a:pt x="2" y="59"/>
                    <a:pt x="3" y="58"/>
                    <a:pt x="5" y="57"/>
                  </a:cubicBezTo>
                  <a:cubicBezTo>
                    <a:pt x="7" y="43"/>
                    <a:pt x="13" y="31"/>
                    <a:pt x="22" y="22"/>
                  </a:cubicBezTo>
                  <a:cubicBezTo>
                    <a:pt x="24" y="21"/>
                    <a:pt x="26" y="19"/>
                    <a:pt x="28" y="17"/>
                  </a:cubicBezTo>
                  <a:cubicBezTo>
                    <a:pt x="28" y="16"/>
                    <a:pt x="28" y="14"/>
                    <a:pt x="28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moveTo>
                    <a:pt x="66" y="0"/>
                  </a:moveTo>
                  <a:cubicBezTo>
                    <a:pt x="59" y="0"/>
                    <a:pt x="53" y="1"/>
                    <a:pt x="48" y="3"/>
                  </a:cubicBezTo>
                  <a:cubicBezTo>
                    <a:pt x="48" y="4"/>
                    <a:pt x="48" y="6"/>
                    <a:pt x="48" y="7"/>
                  </a:cubicBezTo>
                  <a:cubicBezTo>
                    <a:pt x="54" y="5"/>
                    <a:pt x="60" y="4"/>
                    <a:pt x="66" y="4"/>
                  </a:cubicBezTo>
                  <a:cubicBezTo>
                    <a:pt x="83" y="4"/>
                    <a:pt x="98" y="11"/>
                    <a:pt x="109" y="22"/>
                  </a:cubicBezTo>
                  <a:cubicBezTo>
                    <a:pt x="121" y="34"/>
                    <a:pt x="127" y="49"/>
                    <a:pt x="127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30"/>
                    <a:pt x="102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33"/>
            <p:cNvSpPr>
              <a:spLocks noEditPoints="1"/>
            </p:cNvSpPr>
            <p:nvPr/>
          </p:nvSpPr>
          <p:spPr bwMode="auto">
            <a:xfrm>
              <a:off x="2763838" y="2214564"/>
              <a:ext cx="46038" cy="73025"/>
            </a:xfrm>
            <a:custGeom>
              <a:avLst/>
              <a:gdLst>
                <a:gd name="T0" fmla="*/ 5 w 48"/>
                <a:gd name="T1" fmla="*/ 54 h 78"/>
                <a:gd name="T2" fmla="*/ 0 w 48"/>
                <a:gd name="T3" fmla="*/ 57 h 78"/>
                <a:gd name="T4" fmla="*/ 0 w 48"/>
                <a:gd name="T5" fmla="*/ 63 h 78"/>
                <a:gd name="T6" fmla="*/ 2 w 48"/>
                <a:gd name="T7" fmla="*/ 78 h 78"/>
                <a:gd name="T8" fmla="*/ 6 w 48"/>
                <a:gd name="T9" fmla="*/ 76 h 78"/>
                <a:gd name="T10" fmla="*/ 4 w 48"/>
                <a:gd name="T11" fmla="*/ 63 h 78"/>
                <a:gd name="T12" fmla="*/ 5 w 48"/>
                <a:gd name="T13" fmla="*/ 54 h 78"/>
                <a:gd name="T14" fmla="*/ 35 w 48"/>
                <a:gd name="T15" fmla="*/ 10 h 78"/>
                <a:gd name="T16" fmla="*/ 28 w 48"/>
                <a:gd name="T17" fmla="*/ 10 h 78"/>
                <a:gd name="T18" fmla="*/ 28 w 48"/>
                <a:gd name="T19" fmla="*/ 14 h 78"/>
                <a:gd name="T20" fmla="*/ 35 w 48"/>
                <a:gd name="T21" fmla="*/ 10 h 78"/>
                <a:gd name="T22" fmla="*/ 48 w 48"/>
                <a:gd name="T23" fmla="*/ 0 h 78"/>
                <a:gd name="T24" fmla="*/ 28 w 48"/>
                <a:gd name="T25" fmla="*/ 9 h 78"/>
                <a:gd name="T26" fmla="*/ 28 w 48"/>
                <a:gd name="T27" fmla="*/ 10 h 78"/>
                <a:gd name="T28" fmla="*/ 35 w 48"/>
                <a:gd name="T29" fmla="*/ 10 h 78"/>
                <a:gd name="T30" fmla="*/ 48 w 48"/>
                <a:gd name="T31" fmla="*/ 4 h 78"/>
                <a:gd name="T32" fmla="*/ 48 w 48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5" y="54"/>
                  </a:moveTo>
                  <a:cubicBezTo>
                    <a:pt x="3" y="55"/>
                    <a:pt x="2" y="56"/>
                    <a:pt x="0" y="57"/>
                  </a:cubicBezTo>
                  <a:cubicBezTo>
                    <a:pt x="0" y="59"/>
                    <a:pt x="0" y="61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3" y="77"/>
                    <a:pt x="4" y="77"/>
                    <a:pt x="6" y="76"/>
                  </a:cubicBezTo>
                  <a:cubicBezTo>
                    <a:pt x="5" y="72"/>
                    <a:pt x="4" y="68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moveTo>
                    <a:pt x="35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3"/>
                    <a:pt x="28" y="14"/>
                  </a:cubicBezTo>
                  <a:cubicBezTo>
                    <a:pt x="30" y="13"/>
                    <a:pt x="33" y="11"/>
                    <a:pt x="35" y="10"/>
                  </a:cubicBezTo>
                  <a:moveTo>
                    <a:pt x="48" y="0"/>
                  </a:moveTo>
                  <a:cubicBezTo>
                    <a:pt x="41" y="2"/>
                    <a:pt x="34" y="5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9" y="7"/>
                    <a:pt x="43" y="5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34"/>
            <p:cNvSpPr>
              <a:spLocks noEditPoints="1"/>
            </p:cNvSpPr>
            <p:nvPr/>
          </p:nvSpPr>
          <p:spPr bwMode="auto">
            <a:xfrm>
              <a:off x="2717801" y="1322389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9 h 77"/>
                <a:gd name="T12" fmla="*/ 3 w 78"/>
                <a:gd name="T13" fmla="*/ 39 h 77"/>
                <a:gd name="T14" fmla="*/ 3 w 78"/>
                <a:gd name="T15" fmla="*/ 3 h 77"/>
                <a:gd name="T16" fmla="*/ 17 w 78"/>
                <a:gd name="T17" fmla="*/ 3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3 h 77"/>
                <a:gd name="T26" fmla="*/ 75 w 78"/>
                <a:gd name="T27" fmla="*/ 3 h 77"/>
                <a:gd name="T28" fmla="*/ 75 w 78"/>
                <a:gd name="T29" fmla="*/ 75 h 77"/>
                <a:gd name="T30" fmla="*/ 3 w 78"/>
                <a:gd name="T31" fmla="*/ 75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7" y="3"/>
                  </a:lnTo>
                  <a:lnTo>
                    <a:pt x="17" y="0"/>
                  </a:lnTo>
                  <a:close/>
                  <a:moveTo>
                    <a:pt x="78" y="0"/>
                  </a:moveTo>
                  <a:lnTo>
                    <a:pt x="29" y="0"/>
                  </a:lnTo>
                  <a:lnTo>
                    <a:pt x="29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35"/>
            <p:cNvSpPr>
              <a:spLocks noEditPoints="1"/>
            </p:cNvSpPr>
            <p:nvPr/>
          </p:nvSpPr>
          <p:spPr bwMode="auto">
            <a:xfrm>
              <a:off x="2717801" y="1322389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9 h 77"/>
                <a:gd name="T12" fmla="*/ 3 w 78"/>
                <a:gd name="T13" fmla="*/ 39 h 77"/>
                <a:gd name="T14" fmla="*/ 3 w 78"/>
                <a:gd name="T15" fmla="*/ 3 h 77"/>
                <a:gd name="T16" fmla="*/ 17 w 78"/>
                <a:gd name="T17" fmla="*/ 3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3 h 77"/>
                <a:gd name="T26" fmla="*/ 75 w 78"/>
                <a:gd name="T27" fmla="*/ 3 h 77"/>
                <a:gd name="T28" fmla="*/ 75 w 78"/>
                <a:gd name="T29" fmla="*/ 75 h 77"/>
                <a:gd name="T30" fmla="*/ 3 w 78"/>
                <a:gd name="T31" fmla="*/ 75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7" y="3"/>
                  </a:lnTo>
                  <a:lnTo>
                    <a:pt x="17" y="0"/>
                  </a:lnTo>
                  <a:moveTo>
                    <a:pt x="78" y="0"/>
                  </a:moveTo>
                  <a:lnTo>
                    <a:pt x="29" y="0"/>
                  </a:lnTo>
                  <a:lnTo>
                    <a:pt x="29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36"/>
            <p:cNvSpPr>
              <a:spLocks noEditPoints="1"/>
            </p:cNvSpPr>
            <p:nvPr/>
          </p:nvSpPr>
          <p:spPr bwMode="auto">
            <a:xfrm>
              <a:off x="2717801" y="1322389"/>
              <a:ext cx="46038" cy="79375"/>
            </a:xfrm>
            <a:custGeom>
              <a:avLst/>
              <a:gdLst>
                <a:gd name="T0" fmla="*/ 3 w 29"/>
                <a:gd name="T1" fmla="*/ 39 h 50"/>
                <a:gd name="T2" fmla="*/ 0 w 29"/>
                <a:gd name="T3" fmla="*/ 39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9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3 h 50"/>
                <a:gd name="T16" fmla="*/ 29 w 29"/>
                <a:gd name="T17" fmla="*/ 3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close/>
                  <a:moveTo>
                    <a:pt x="29" y="0"/>
                  </a:moveTo>
                  <a:lnTo>
                    <a:pt x="17" y="0"/>
                  </a:lnTo>
                  <a:lnTo>
                    <a:pt x="17" y="3"/>
                  </a:lnTo>
                  <a:lnTo>
                    <a:pt x="29" y="3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37"/>
            <p:cNvSpPr>
              <a:spLocks noEditPoints="1"/>
            </p:cNvSpPr>
            <p:nvPr/>
          </p:nvSpPr>
          <p:spPr bwMode="auto">
            <a:xfrm>
              <a:off x="2717801" y="1322389"/>
              <a:ext cx="46038" cy="79375"/>
            </a:xfrm>
            <a:custGeom>
              <a:avLst/>
              <a:gdLst>
                <a:gd name="T0" fmla="*/ 3 w 29"/>
                <a:gd name="T1" fmla="*/ 39 h 50"/>
                <a:gd name="T2" fmla="*/ 0 w 29"/>
                <a:gd name="T3" fmla="*/ 39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9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3 h 50"/>
                <a:gd name="T16" fmla="*/ 29 w 29"/>
                <a:gd name="T17" fmla="*/ 3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moveTo>
                    <a:pt x="29" y="0"/>
                  </a:moveTo>
                  <a:lnTo>
                    <a:pt x="17" y="0"/>
                  </a:lnTo>
                  <a:lnTo>
                    <a:pt x="17" y="3"/>
                  </a:lnTo>
                  <a:lnTo>
                    <a:pt x="29" y="3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38"/>
            <p:cNvSpPr>
              <a:spLocks noEditPoints="1"/>
            </p:cNvSpPr>
            <p:nvPr/>
          </p:nvSpPr>
          <p:spPr bwMode="auto">
            <a:xfrm>
              <a:off x="1379538" y="1381126"/>
              <a:ext cx="122238" cy="123825"/>
            </a:xfrm>
            <a:custGeom>
              <a:avLst/>
              <a:gdLst>
                <a:gd name="T0" fmla="*/ 16 w 77"/>
                <a:gd name="T1" fmla="*/ 0 h 78"/>
                <a:gd name="T2" fmla="*/ 0 w 77"/>
                <a:gd name="T3" fmla="*/ 0 h 78"/>
                <a:gd name="T4" fmla="*/ 0 w 77"/>
                <a:gd name="T5" fmla="*/ 2 h 78"/>
                <a:gd name="T6" fmla="*/ 1 w 77"/>
                <a:gd name="T7" fmla="*/ 2 h 78"/>
                <a:gd name="T8" fmla="*/ 0 w 77"/>
                <a:gd name="T9" fmla="*/ 2 h 78"/>
                <a:gd name="T10" fmla="*/ 0 w 77"/>
                <a:gd name="T11" fmla="*/ 39 h 78"/>
                <a:gd name="T12" fmla="*/ 3 w 77"/>
                <a:gd name="T13" fmla="*/ 39 h 78"/>
                <a:gd name="T14" fmla="*/ 3 w 77"/>
                <a:gd name="T15" fmla="*/ 3 h 78"/>
                <a:gd name="T16" fmla="*/ 16 w 77"/>
                <a:gd name="T17" fmla="*/ 3 h 78"/>
                <a:gd name="T18" fmla="*/ 16 w 77"/>
                <a:gd name="T19" fmla="*/ 0 h 78"/>
                <a:gd name="T20" fmla="*/ 77 w 77"/>
                <a:gd name="T21" fmla="*/ 0 h 78"/>
                <a:gd name="T22" fmla="*/ 28 w 77"/>
                <a:gd name="T23" fmla="*/ 0 h 78"/>
                <a:gd name="T24" fmla="*/ 28 w 77"/>
                <a:gd name="T25" fmla="*/ 3 h 78"/>
                <a:gd name="T26" fmla="*/ 75 w 77"/>
                <a:gd name="T27" fmla="*/ 3 h 78"/>
                <a:gd name="T28" fmla="*/ 75 w 77"/>
                <a:gd name="T29" fmla="*/ 75 h 78"/>
                <a:gd name="T30" fmla="*/ 3 w 77"/>
                <a:gd name="T31" fmla="*/ 75 h 78"/>
                <a:gd name="T32" fmla="*/ 3 w 77"/>
                <a:gd name="T33" fmla="*/ 50 h 78"/>
                <a:gd name="T34" fmla="*/ 0 w 77"/>
                <a:gd name="T35" fmla="*/ 50 h 78"/>
                <a:gd name="T36" fmla="*/ 0 w 77"/>
                <a:gd name="T37" fmla="*/ 78 h 78"/>
                <a:gd name="T38" fmla="*/ 77 w 77"/>
                <a:gd name="T39" fmla="*/ 78 h 78"/>
                <a:gd name="T40" fmla="*/ 77 w 77"/>
                <a:gd name="T4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8">
                  <a:moveTo>
                    <a:pt x="16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8"/>
                  </a:lnTo>
                  <a:lnTo>
                    <a:pt x="77" y="78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39"/>
            <p:cNvSpPr>
              <a:spLocks noEditPoints="1"/>
            </p:cNvSpPr>
            <p:nvPr/>
          </p:nvSpPr>
          <p:spPr bwMode="auto">
            <a:xfrm>
              <a:off x="1379538" y="1381126"/>
              <a:ext cx="122238" cy="123825"/>
            </a:xfrm>
            <a:custGeom>
              <a:avLst/>
              <a:gdLst>
                <a:gd name="T0" fmla="*/ 16 w 77"/>
                <a:gd name="T1" fmla="*/ 0 h 78"/>
                <a:gd name="T2" fmla="*/ 0 w 77"/>
                <a:gd name="T3" fmla="*/ 0 h 78"/>
                <a:gd name="T4" fmla="*/ 0 w 77"/>
                <a:gd name="T5" fmla="*/ 2 h 78"/>
                <a:gd name="T6" fmla="*/ 1 w 77"/>
                <a:gd name="T7" fmla="*/ 2 h 78"/>
                <a:gd name="T8" fmla="*/ 0 w 77"/>
                <a:gd name="T9" fmla="*/ 2 h 78"/>
                <a:gd name="T10" fmla="*/ 0 w 77"/>
                <a:gd name="T11" fmla="*/ 39 h 78"/>
                <a:gd name="T12" fmla="*/ 3 w 77"/>
                <a:gd name="T13" fmla="*/ 39 h 78"/>
                <a:gd name="T14" fmla="*/ 3 w 77"/>
                <a:gd name="T15" fmla="*/ 3 h 78"/>
                <a:gd name="T16" fmla="*/ 16 w 77"/>
                <a:gd name="T17" fmla="*/ 3 h 78"/>
                <a:gd name="T18" fmla="*/ 16 w 77"/>
                <a:gd name="T19" fmla="*/ 0 h 78"/>
                <a:gd name="T20" fmla="*/ 77 w 77"/>
                <a:gd name="T21" fmla="*/ 0 h 78"/>
                <a:gd name="T22" fmla="*/ 28 w 77"/>
                <a:gd name="T23" fmla="*/ 0 h 78"/>
                <a:gd name="T24" fmla="*/ 28 w 77"/>
                <a:gd name="T25" fmla="*/ 3 h 78"/>
                <a:gd name="T26" fmla="*/ 75 w 77"/>
                <a:gd name="T27" fmla="*/ 3 h 78"/>
                <a:gd name="T28" fmla="*/ 75 w 77"/>
                <a:gd name="T29" fmla="*/ 75 h 78"/>
                <a:gd name="T30" fmla="*/ 3 w 77"/>
                <a:gd name="T31" fmla="*/ 75 h 78"/>
                <a:gd name="T32" fmla="*/ 3 w 77"/>
                <a:gd name="T33" fmla="*/ 50 h 78"/>
                <a:gd name="T34" fmla="*/ 0 w 77"/>
                <a:gd name="T35" fmla="*/ 50 h 78"/>
                <a:gd name="T36" fmla="*/ 0 w 77"/>
                <a:gd name="T37" fmla="*/ 78 h 78"/>
                <a:gd name="T38" fmla="*/ 77 w 77"/>
                <a:gd name="T39" fmla="*/ 78 h 78"/>
                <a:gd name="T40" fmla="*/ 77 w 77"/>
                <a:gd name="T4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8">
                  <a:moveTo>
                    <a:pt x="16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3" y="3"/>
                  </a:lnTo>
                  <a:lnTo>
                    <a:pt x="16" y="3"/>
                  </a:lnTo>
                  <a:lnTo>
                    <a:pt x="16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75" y="3"/>
                  </a:lnTo>
                  <a:lnTo>
                    <a:pt x="75" y="75"/>
                  </a:lnTo>
                  <a:lnTo>
                    <a:pt x="3" y="75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8"/>
                  </a:lnTo>
                  <a:lnTo>
                    <a:pt x="77" y="78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40"/>
            <p:cNvSpPr>
              <a:spLocks noEditPoints="1"/>
            </p:cNvSpPr>
            <p:nvPr/>
          </p:nvSpPr>
          <p:spPr bwMode="auto">
            <a:xfrm>
              <a:off x="1379538" y="1381126"/>
              <a:ext cx="44450" cy="79375"/>
            </a:xfrm>
            <a:custGeom>
              <a:avLst/>
              <a:gdLst>
                <a:gd name="T0" fmla="*/ 3 w 28"/>
                <a:gd name="T1" fmla="*/ 39 h 50"/>
                <a:gd name="T2" fmla="*/ 0 w 28"/>
                <a:gd name="T3" fmla="*/ 39 h 50"/>
                <a:gd name="T4" fmla="*/ 0 w 28"/>
                <a:gd name="T5" fmla="*/ 50 h 50"/>
                <a:gd name="T6" fmla="*/ 3 w 28"/>
                <a:gd name="T7" fmla="*/ 50 h 50"/>
                <a:gd name="T8" fmla="*/ 3 w 28"/>
                <a:gd name="T9" fmla="*/ 39 h 50"/>
                <a:gd name="T10" fmla="*/ 28 w 28"/>
                <a:gd name="T11" fmla="*/ 0 h 50"/>
                <a:gd name="T12" fmla="*/ 16 w 28"/>
                <a:gd name="T13" fmla="*/ 0 h 50"/>
                <a:gd name="T14" fmla="*/ 16 w 28"/>
                <a:gd name="T15" fmla="*/ 3 h 50"/>
                <a:gd name="T16" fmla="*/ 28 w 28"/>
                <a:gd name="T17" fmla="*/ 3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close/>
                  <a:moveTo>
                    <a:pt x="28" y="0"/>
                  </a:moveTo>
                  <a:lnTo>
                    <a:pt x="16" y="0"/>
                  </a:lnTo>
                  <a:lnTo>
                    <a:pt x="16" y="3"/>
                  </a:lnTo>
                  <a:lnTo>
                    <a:pt x="28" y="3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41"/>
            <p:cNvSpPr>
              <a:spLocks noEditPoints="1"/>
            </p:cNvSpPr>
            <p:nvPr/>
          </p:nvSpPr>
          <p:spPr bwMode="auto">
            <a:xfrm>
              <a:off x="1379538" y="1381126"/>
              <a:ext cx="44450" cy="79375"/>
            </a:xfrm>
            <a:custGeom>
              <a:avLst/>
              <a:gdLst>
                <a:gd name="T0" fmla="*/ 3 w 28"/>
                <a:gd name="T1" fmla="*/ 39 h 50"/>
                <a:gd name="T2" fmla="*/ 0 w 28"/>
                <a:gd name="T3" fmla="*/ 39 h 50"/>
                <a:gd name="T4" fmla="*/ 0 w 28"/>
                <a:gd name="T5" fmla="*/ 50 h 50"/>
                <a:gd name="T6" fmla="*/ 3 w 28"/>
                <a:gd name="T7" fmla="*/ 50 h 50"/>
                <a:gd name="T8" fmla="*/ 3 w 28"/>
                <a:gd name="T9" fmla="*/ 39 h 50"/>
                <a:gd name="T10" fmla="*/ 28 w 28"/>
                <a:gd name="T11" fmla="*/ 0 h 50"/>
                <a:gd name="T12" fmla="*/ 16 w 28"/>
                <a:gd name="T13" fmla="*/ 0 h 50"/>
                <a:gd name="T14" fmla="*/ 16 w 28"/>
                <a:gd name="T15" fmla="*/ 3 h 50"/>
                <a:gd name="T16" fmla="*/ 28 w 28"/>
                <a:gd name="T17" fmla="*/ 3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3" y="39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9"/>
                  </a:lnTo>
                  <a:moveTo>
                    <a:pt x="28" y="0"/>
                  </a:moveTo>
                  <a:lnTo>
                    <a:pt x="16" y="0"/>
                  </a:lnTo>
                  <a:lnTo>
                    <a:pt x="16" y="3"/>
                  </a:lnTo>
                  <a:lnTo>
                    <a:pt x="28" y="3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42"/>
            <p:cNvSpPr>
              <a:spLocks noEditPoints="1"/>
            </p:cNvSpPr>
            <p:nvPr/>
          </p:nvSpPr>
          <p:spPr bwMode="auto">
            <a:xfrm>
              <a:off x="1373188" y="2138364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43"/>
            <p:cNvSpPr>
              <a:spLocks noEditPoints="1"/>
            </p:cNvSpPr>
            <p:nvPr/>
          </p:nvSpPr>
          <p:spPr bwMode="auto">
            <a:xfrm>
              <a:off x="1373188" y="2138364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44"/>
            <p:cNvSpPr>
              <a:spLocks noEditPoints="1"/>
            </p:cNvSpPr>
            <p:nvPr/>
          </p:nvSpPr>
          <p:spPr bwMode="auto">
            <a:xfrm>
              <a:off x="1373188" y="2138364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close/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45"/>
            <p:cNvSpPr>
              <a:spLocks noEditPoints="1"/>
            </p:cNvSpPr>
            <p:nvPr/>
          </p:nvSpPr>
          <p:spPr bwMode="auto">
            <a:xfrm>
              <a:off x="1373188" y="2138364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46"/>
            <p:cNvSpPr>
              <a:spLocks noEditPoints="1"/>
            </p:cNvSpPr>
            <p:nvPr/>
          </p:nvSpPr>
          <p:spPr bwMode="auto">
            <a:xfrm>
              <a:off x="2717801" y="2711451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8 h 77"/>
                <a:gd name="T12" fmla="*/ 3 w 78"/>
                <a:gd name="T13" fmla="*/ 38 h 77"/>
                <a:gd name="T14" fmla="*/ 3 w 78"/>
                <a:gd name="T15" fmla="*/ 2 h 77"/>
                <a:gd name="T16" fmla="*/ 17 w 78"/>
                <a:gd name="T17" fmla="*/ 2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2 h 77"/>
                <a:gd name="T26" fmla="*/ 75 w 78"/>
                <a:gd name="T27" fmla="*/ 2 h 77"/>
                <a:gd name="T28" fmla="*/ 75 w 78"/>
                <a:gd name="T29" fmla="*/ 74 h 77"/>
                <a:gd name="T30" fmla="*/ 3 w 78"/>
                <a:gd name="T31" fmla="*/ 74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3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8" y="0"/>
                  </a:moveTo>
                  <a:lnTo>
                    <a:pt x="29" y="0"/>
                  </a:lnTo>
                  <a:lnTo>
                    <a:pt x="29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3" y="74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47"/>
            <p:cNvSpPr>
              <a:spLocks noEditPoints="1"/>
            </p:cNvSpPr>
            <p:nvPr/>
          </p:nvSpPr>
          <p:spPr bwMode="auto">
            <a:xfrm>
              <a:off x="2717801" y="2711451"/>
              <a:ext cx="123825" cy="122238"/>
            </a:xfrm>
            <a:custGeom>
              <a:avLst/>
              <a:gdLst>
                <a:gd name="T0" fmla="*/ 17 w 78"/>
                <a:gd name="T1" fmla="*/ 0 h 77"/>
                <a:gd name="T2" fmla="*/ 0 w 78"/>
                <a:gd name="T3" fmla="*/ 0 h 77"/>
                <a:gd name="T4" fmla="*/ 0 w 78"/>
                <a:gd name="T5" fmla="*/ 1 h 77"/>
                <a:gd name="T6" fmla="*/ 2 w 78"/>
                <a:gd name="T7" fmla="*/ 1 h 77"/>
                <a:gd name="T8" fmla="*/ 0 w 78"/>
                <a:gd name="T9" fmla="*/ 1 h 77"/>
                <a:gd name="T10" fmla="*/ 0 w 78"/>
                <a:gd name="T11" fmla="*/ 38 h 77"/>
                <a:gd name="T12" fmla="*/ 3 w 78"/>
                <a:gd name="T13" fmla="*/ 38 h 77"/>
                <a:gd name="T14" fmla="*/ 3 w 78"/>
                <a:gd name="T15" fmla="*/ 2 h 77"/>
                <a:gd name="T16" fmla="*/ 17 w 78"/>
                <a:gd name="T17" fmla="*/ 2 h 77"/>
                <a:gd name="T18" fmla="*/ 17 w 78"/>
                <a:gd name="T19" fmla="*/ 0 h 77"/>
                <a:gd name="T20" fmla="*/ 78 w 78"/>
                <a:gd name="T21" fmla="*/ 0 h 77"/>
                <a:gd name="T22" fmla="*/ 29 w 78"/>
                <a:gd name="T23" fmla="*/ 0 h 77"/>
                <a:gd name="T24" fmla="*/ 29 w 78"/>
                <a:gd name="T25" fmla="*/ 2 h 77"/>
                <a:gd name="T26" fmla="*/ 75 w 78"/>
                <a:gd name="T27" fmla="*/ 2 h 77"/>
                <a:gd name="T28" fmla="*/ 75 w 78"/>
                <a:gd name="T29" fmla="*/ 74 h 77"/>
                <a:gd name="T30" fmla="*/ 3 w 78"/>
                <a:gd name="T31" fmla="*/ 74 h 77"/>
                <a:gd name="T32" fmla="*/ 3 w 78"/>
                <a:gd name="T33" fmla="*/ 50 h 77"/>
                <a:gd name="T34" fmla="*/ 0 w 78"/>
                <a:gd name="T35" fmla="*/ 50 h 77"/>
                <a:gd name="T36" fmla="*/ 0 w 78"/>
                <a:gd name="T37" fmla="*/ 77 h 77"/>
                <a:gd name="T38" fmla="*/ 78 w 78"/>
                <a:gd name="T39" fmla="*/ 77 h 77"/>
                <a:gd name="T40" fmla="*/ 78 w 78"/>
                <a:gd name="T4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7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3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8" y="0"/>
                  </a:moveTo>
                  <a:lnTo>
                    <a:pt x="29" y="0"/>
                  </a:lnTo>
                  <a:lnTo>
                    <a:pt x="29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3" y="74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77"/>
                  </a:lnTo>
                  <a:lnTo>
                    <a:pt x="78" y="77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48"/>
            <p:cNvSpPr>
              <a:spLocks noEditPoints="1"/>
            </p:cNvSpPr>
            <p:nvPr/>
          </p:nvSpPr>
          <p:spPr bwMode="auto">
            <a:xfrm>
              <a:off x="2717801" y="2711451"/>
              <a:ext cx="46038" cy="79375"/>
            </a:xfrm>
            <a:custGeom>
              <a:avLst/>
              <a:gdLst>
                <a:gd name="T0" fmla="*/ 3 w 29"/>
                <a:gd name="T1" fmla="*/ 38 h 50"/>
                <a:gd name="T2" fmla="*/ 0 w 29"/>
                <a:gd name="T3" fmla="*/ 38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8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2 h 50"/>
                <a:gd name="T16" fmla="*/ 29 w 29"/>
                <a:gd name="T17" fmla="*/ 2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8"/>
                  </a:lnTo>
                  <a:close/>
                  <a:moveTo>
                    <a:pt x="29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9" y="2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49"/>
            <p:cNvSpPr>
              <a:spLocks noEditPoints="1"/>
            </p:cNvSpPr>
            <p:nvPr/>
          </p:nvSpPr>
          <p:spPr bwMode="auto">
            <a:xfrm>
              <a:off x="2717801" y="2711451"/>
              <a:ext cx="46038" cy="79375"/>
            </a:xfrm>
            <a:custGeom>
              <a:avLst/>
              <a:gdLst>
                <a:gd name="T0" fmla="*/ 3 w 29"/>
                <a:gd name="T1" fmla="*/ 38 h 50"/>
                <a:gd name="T2" fmla="*/ 0 w 29"/>
                <a:gd name="T3" fmla="*/ 38 h 50"/>
                <a:gd name="T4" fmla="*/ 0 w 29"/>
                <a:gd name="T5" fmla="*/ 50 h 50"/>
                <a:gd name="T6" fmla="*/ 3 w 29"/>
                <a:gd name="T7" fmla="*/ 50 h 50"/>
                <a:gd name="T8" fmla="*/ 3 w 29"/>
                <a:gd name="T9" fmla="*/ 38 h 50"/>
                <a:gd name="T10" fmla="*/ 29 w 29"/>
                <a:gd name="T11" fmla="*/ 0 h 50"/>
                <a:gd name="T12" fmla="*/ 17 w 29"/>
                <a:gd name="T13" fmla="*/ 0 h 50"/>
                <a:gd name="T14" fmla="*/ 17 w 29"/>
                <a:gd name="T15" fmla="*/ 2 h 50"/>
                <a:gd name="T16" fmla="*/ 29 w 29"/>
                <a:gd name="T17" fmla="*/ 2 h 50"/>
                <a:gd name="T18" fmla="*/ 29 w 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0">
                  <a:moveTo>
                    <a:pt x="3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3" y="38"/>
                  </a:lnTo>
                  <a:moveTo>
                    <a:pt x="29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9" y="2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50"/>
            <p:cNvSpPr>
              <a:spLocks noEditPoints="1"/>
            </p:cNvSpPr>
            <p:nvPr/>
          </p:nvSpPr>
          <p:spPr bwMode="auto">
            <a:xfrm>
              <a:off x="2227263" y="819151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close/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51"/>
            <p:cNvSpPr>
              <a:spLocks noEditPoints="1"/>
            </p:cNvSpPr>
            <p:nvPr/>
          </p:nvSpPr>
          <p:spPr bwMode="auto">
            <a:xfrm>
              <a:off x="2227263" y="819151"/>
              <a:ext cx="122238" cy="120650"/>
            </a:xfrm>
            <a:custGeom>
              <a:avLst/>
              <a:gdLst>
                <a:gd name="T0" fmla="*/ 17 w 77"/>
                <a:gd name="T1" fmla="*/ 0 h 76"/>
                <a:gd name="T2" fmla="*/ 0 w 77"/>
                <a:gd name="T3" fmla="*/ 0 h 76"/>
                <a:gd name="T4" fmla="*/ 0 w 77"/>
                <a:gd name="T5" fmla="*/ 1 h 76"/>
                <a:gd name="T6" fmla="*/ 1 w 77"/>
                <a:gd name="T7" fmla="*/ 1 h 76"/>
                <a:gd name="T8" fmla="*/ 0 w 77"/>
                <a:gd name="T9" fmla="*/ 1 h 76"/>
                <a:gd name="T10" fmla="*/ 0 w 77"/>
                <a:gd name="T11" fmla="*/ 38 h 76"/>
                <a:gd name="T12" fmla="*/ 2 w 77"/>
                <a:gd name="T13" fmla="*/ 38 h 76"/>
                <a:gd name="T14" fmla="*/ 2 w 77"/>
                <a:gd name="T15" fmla="*/ 2 h 76"/>
                <a:gd name="T16" fmla="*/ 17 w 77"/>
                <a:gd name="T17" fmla="*/ 2 h 76"/>
                <a:gd name="T18" fmla="*/ 17 w 77"/>
                <a:gd name="T19" fmla="*/ 0 h 76"/>
                <a:gd name="T20" fmla="*/ 77 w 77"/>
                <a:gd name="T21" fmla="*/ 0 h 76"/>
                <a:gd name="T22" fmla="*/ 28 w 77"/>
                <a:gd name="T23" fmla="*/ 0 h 76"/>
                <a:gd name="T24" fmla="*/ 28 w 77"/>
                <a:gd name="T25" fmla="*/ 2 h 76"/>
                <a:gd name="T26" fmla="*/ 75 w 77"/>
                <a:gd name="T27" fmla="*/ 2 h 76"/>
                <a:gd name="T28" fmla="*/ 75 w 77"/>
                <a:gd name="T29" fmla="*/ 74 h 76"/>
                <a:gd name="T30" fmla="*/ 2 w 77"/>
                <a:gd name="T31" fmla="*/ 74 h 76"/>
                <a:gd name="T32" fmla="*/ 2 w 77"/>
                <a:gd name="T33" fmla="*/ 50 h 76"/>
                <a:gd name="T34" fmla="*/ 0 w 77"/>
                <a:gd name="T35" fmla="*/ 50 h 76"/>
                <a:gd name="T36" fmla="*/ 0 w 77"/>
                <a:gd name="T37" fmla="*/ 76 h 76"/>
                <a:gd name="T38" fmla="*/ 77 w 77"/>
                <a:gd name="T39" fmla="*/ 76 h 76"/>
                <a:gd name="T40" fmla="*/ 77 w 7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6">
                  <a:moveTo>
                    <a:pt x="17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2"/>
                  </a:lnTo>
                  <a:lnTo>
                    <a:pt x="17" y="2"/>
                  </a:lnTo>
                  <a:lnTo>
                    <a:pt x="17" y="0"/>
                  </a:lnTo>
                  <a:moveTo>
                    <a:pt x="77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75" y="2"/>
                  </a:lnTo>
                  <a:lnTo>
                    <a:pt x="75" y="74"/>
                  </a:lnTo>
                  <a:lnTo>
                    <a:pt x="2" y="74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77" y="76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52"/>
            <p:cNvSpPr>
              <a:spLocks noEditPoints="1"/>
            </p:cNvSpPr>
            <p:nvPr/>
          </p:nvSpPr>
          <p:spPr bwMode="auto">
            <a:xfrm>
              <a:off x="2227263" y="819151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close/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53"/>
            <p:cNvSpPr>
              <a:spLocks noEditPoints="1"/>
            </p:cNvSpPr>
            <p:nvPr/>
          </p:nvSpPr>
          <p:spPr bwMode="auto">
            <a:xfrm>
              <a:off x="2227263" y="819151"/>
              <a:ext cx="44450" cy="79375"/>
            </a:xfrm>
            <a:custGeom>
              <a:avLst/>
              <a:gdLst>
                <a:gd name="T0" fmla="*/ 2 w 28"/>
                <a:gd name="T1" fmla="*/ 38 h 50"/>
                <a:gd name="T2" fmla="*/ 0 w 28"/>
                <a:gd name="T3" fmla="*/ 38 h 50"/>
                <a:gd name="T4" fmla="*/ 0 w 28"/>
                <a:gd name="T5" fmla="*/ 50 h 50"/>
                <a:gd name="T6" fmla="*/ 2 w 28"/>
                <a:gd name="T7" fmla="*/ 50 h 50"/>
                <a:gd name="T8" fmla="*/ 2 w 28"/>
                <a:gd name="T9" fmla="*/ 38 h 50"/>
                <a:gd name="T10" fmla="*/ 28 w 28"/>
                <a:gd name="T11" fmla="*/ 0 h 50"/>
                <a:gd name="T12" fmla="*/ 17 w 28"/>
                <a:gd name="T13" fmla="*/ 0 h 50"/>
                <a:gd name="T14" fmla="*/ 17 w 28"/>
                <a:gd name="T15" fmla="*/ 2 h 50"/>
                <a:gd name="T16" fmla="*/ 28 w 28"/>
                <a:gd name="T17" fmla="*/ 2 h 50"/>
                <a:gd name="T18" fmla="*/ 28 w 2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0">
                  <a:moveTo>
                    <a:pt x="2" y="38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38"/>
                  </a:lnTo>
                  <a:moveTo>
                    <a:pt x="28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2005013" y="19764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7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7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9" y="11"/>
                  </a:cubicBezTo>
                  <a:cubicBezTo>
                    <a:pt x="26" y="18"/>
                    <a:pt x="30" y="28"/>
                    <a:pt x="35" y="37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6"/>
                    <a:pt x="34" y="25"/>
                    <a:pt x="28" y="17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55"/>
            <p:cNvSpPr>
              <a:spLocks/>
            </p:cNvSpPr>
            <p:nvPr/>
          </p:nvSpPr>
          <p:spPr bwMode="auto">
            <a:xfrm>
              <a:off x="2112963" y="1976439"/>
              <a:ext cx="55563" cy="49213"/>
            </a:xfrm>
            <a:custGeom>
              <a:avLst/>
              <a:gdLst>
                <a:gd name="T0" fmla="*/ 0 w 59"/>
                <a:gd name="T1" fmla="*/ 0 h 53"/>
                <a:gd name="T2" fmla="*/ 0 w 59"/>
                <a:gd name="T3" fmla="*/ 0 h 53"/>
                <a:gd name="T4" fmla="*/ 0 w 59"/>
                <a:gd name="T5" fmla="*/ 4 h 53"/>
                <a:gd name="T6" fmla="*/ 0 w 59"/>
                <a:gd name="T7" fmla="*/ 4 h 53"/>
                <a:gd name="T8" fmla="*/ 19 w 59"/>
                <a:gd name="T9" fmla="*/ 11 h 53"/>
                <a:gd name="T10" fmla="*/ 36 w 59"/>
                <a:gd name="T11" fmla="*/ 37 h 53"/>
                <a:gd name="T12" fmla="*/ 45 w 59"/>
                <a:gd name="T13" fmla="*/ 48 h 53"/>
                <a:gd name="T14" fmla="*/ 58 w 59"/>
                <a:gd name="T15" fmla="*/ 53 h 53"/>
                <a:gd name="T16" fmla="*/ 59 w 59"/>
                <a:gd name="T17" fmla="*/ 53 h 53"/>
                <a:gd name="T18" fmla="*/ 59 w 59"/>
                <a:gd name="T19" fmla="*/ 49 h 53"/>
                <a:gd name="T20" fmla="*/ 44 w 59"/>
                <a:gd name="T21" fmla="*/ 42 h 53"/>
                <a:gd name="T22" fmla="*/ 29 w 59"/>
                <a:gd name="T23" fmla="*/ 17 h 53"/>
                <a:gd name="T24" fmla="*/ 18 w 59"/>
                <a:gd name="T25" fmla="*/ 5 h 53"/>
                <a:gd name="T26" fmla="*/ 0 w 59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8"/>
                    <a:pt x="30" y="28"/>
                    <a:pt x="36" y="37"/>
                  </a:cubicBezTo>
                  <a:cubicBezTo>
                    <a:pt x="38" y="41"/>
                    <a:pt x="41" y="45"/>
                    <a:pt x="45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9" y="53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9" y="36"/>
                    <a:pt x="35" y="25"/>
                    <a:pt x="29" y="17"/>
                  </a:cubicBezTo>
                  <a:cubicBezTo>
                    <a:pt x="26" y="12"/>
                    <a:pt x="22" y="8"/>
                    <a:pt x="18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56"/>
            <p:cNvSpPr>
              <a:spLocks/>
            </p:cNvSpPr>
            <p:nvPr/>
          </p:nvSpPr>
          <p:spPr bwMode="auto">
            <a:xfrm>
              <a:off x="2058988" y="19764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5 h 53"/>
                <a:gd name="T6" fmla="*/ 12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8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6"/>
                    <a:pt x="25" y="26"/>
                    <a:pt x="20" y="35"/>
                  </a:cubicBezTo>
                  <a:cubicBezTo>
                    <a:pt x="17" y="39"/>
                    <a:pt x="15" y="43"/>
                    <a:pt x="12" y="45"/>
                  </a:cubicBezTo>
                  <a:cubicBezTo>
                    <a:pt x="8" y="48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50"/>
                    <a:pt x="18" y="45"/>
                  </a:cubicBezTo>
                  <a:cubicBezTo>
                    <a:pt x="24" y="37"/>
                    <a:pt x="28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357"/>
            <p:cNvSpPr>
              <a:spLocks/>
            </p:cNvSpPr>
            <p:nvPr/>
          </p:nvSpPr>
          <p:spPr bwMode="auto">
            <a:xfrm>
              <a:off x="2168526" y="19764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0 h 53"/>
                <a:gd name="T24" fmla="*/ 58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8" y="0"/>
                    <a:pt x="41" y="3"/>
                    <a:pt x="36" y="8"/>
                  </a:cubicBezTo>
                  <a:cubicBezTo>
                    <a:pt x="28" y="16"/>
                    <a:pt x="24" y="26"/>
                    <a:pt x="19" y="35"/>
                  </a:cubicBezTo>
                  <a:cubicBezTo>
                    <a:pt x="17" y="39"/>
                    <a:pt x="14" y="43"/>
                    <a:pt x="11" y="45"/>
                  </a:cubicBezTo>
                  <a:cubicBezTo>
                    <a:pt x="8" y="48"/>
                    <a:pt x="4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1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58"/>
            <p:cNvSpPr>
              <a:spLocks/>
            </p:cNvSpPr>
            <p:nvPr/>
          </p:nvSpPr>
          <p:spPr bwMode="auto">
            <a:xfrm>
              <a:off x="2314576" y="2828926"/>
              <a:ext cx="55563" cy="50800"/>
            </a:xfrm>
            <a:custGeom>
              <a:avLst/>
              <a:gdLst>
                <a:gd name="T0" fmla="*/ 0 w 59"/>
                <a:gd name="T1" fmla="*/ 0 h 53"/>
                <a:gd name="T2" fmla="*/ 0 w 59"/>
                <a:gd name="T3" fmla="*/ 0 h 53"/>
                <a:gd name="T4" fmla="*/ 0 w 59"/>
                <a:gd name="T5" fmla="*/ 4 h 53"/>
                <a:gd name="T6" fmla="*/ 19 w 59"/>
                <a:gd name="T7" fmla="*/ 11 h 53"/>
                <a:gd name="T8" fmla="*/ 36 w 59"/>
                <a:gd name="T9" fmla="*/ 37 h 53"/>
                <a:gd name="T10" fmla="*/ 45 w 59"/>
                <a:gd name="T11" fmla="*/ 48 h 53"/>
                <a:gd name="T12" fmla="*/ 58 w 59"/>
                <a:gd name="T13" fmla="*/ 53 h 53"/>
                <a:gd name="T14" fmla="*/ 59 w 59"/>
                <a:gd name="T15" fmla="*/ 53 h 53"/>
                <a:gd name="T16" fmla="*/ 59 w 59"/>
                <a:gd name="T17" fmla="*/ 49 h 53"/>
                <a:gd name="T18" fmla="*/ 44 w 59"/>
                <a:gd name="T19" fmla="*/ 42 h 53"/>
                <a:gd name="T20" fmla="*/ 29 w 59"/>
                <a:gd name="T21" fmla="*/ 16 h 53"/>
                <a:gd name="T22" fmla="*/ 18 w 59"/>
                <a:gd name="T23" fmla="*/ 5 h 53"/>
                <a:gd name="T24" fmla="*/ 0 w 59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8"/>
                    <a:pt x="30" y="28"/>
                    <a:pt x="36" y="37"/>
                  </a:cubicBezTo>
                  <a:cubicBezTo>
                    <a:pt x="38" y="41"/>
                    <a:pt x="41" y="45"/>
                    <a:pt x="45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9" y="53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9" y="36"/>
                    <a:pt x="35" y="25"/>
                    <a:pt x="29" y="16"/>
                  </a:cubicBezTo>
                  <a:cubicBezTo>
                    <a:pt x="26" y="12"/>
                    <a:pt x="22" y="8"/>
                    <a:pt x="18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59"/>
            <p:cNvSpPr>
              <a:spLocks/>
            </p:cNvSpPr>
            <p:nvPr/>
          </p:nvSpPr>
          <p:spPr bwMode="auto">
            <a:xfrm>
              <a:off x="2424113" y="2828926"/>
              <a:ext cx="53975" cy="50800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8 w 58"/>
                <a:gd name="T9" fmla="*/ 11 h 53"/>
                <a:gd name="T10" fmla="*/ 35 w 58"/>
                <a:gd name="T11" fmla="*/ 37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53 h 53"/>
                <a:gd name="T20" fmla="*/ 58 w 58"/>
                <a:gd name="T21" fmla="*/ 49 h 53"/>
                <a:gd name="T22" fmla="*/ 58 w 58"/>
                <a:gd name="T23" fmla="*/ 49 h 53"/>
                <a:gd name="T24" fmla="*/ 44 w 58"/>
                <a:gd name="T25" fmla="*/ 42 h 53"/>
                <a:gd name="T26" fmla="*/ 28 w 58"/>
                <a:gd name="T27" fmla="*/ 16 h 53"/>
                <a:gd name="T28" fmla="*/ 17 w 58"/>
                <a:gd name="T29" fmla="*/ 5 h 53"/>
                <a:gd name="T30" fmla="*/ 0 w 5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8" y="11"/>
                  </a:cubicBezTo>
                  <a:cubicBezTo>
                    <a:pt x="25" y="18"/>
                    <a:pt x="30" y="28"/>
                    <a:pt x="35" y="37"/>
                  </a:cubicBezTo>
                  <a:cubicBezTo>
                    <a:pt x="37" y="41"/>
                    <a:pt x="40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7" y="46"/>
                    <a:pt x="44" y="42"/>
                  </a:cubicBezTo>
                  <a:cubicBezTo>
                    <a:pt x="38" y="36"/>
                    <a:pt x="34" y="25"/>
                    <a:pt x="28" y="16"/>
                  </a:cubicBezTo>
                  <a:cubicBezTo>
                    <a:pt x="25" y="12"/>
                    <a:pt x="21" y="8"/>
                    <a:pt x="17" y="5"/>
                  </a:cubicBezTo>
                  <a:cubicBezTo>
                    <a:pt x="12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360"/>
            <p:cNvSpPr>
              <a:spLocks/>
            </p:cNvSpPr>
            <p:nvPr/>
          </p:nvSpPr>
          <p:spPr bwMode="auto">
            <a:xfrm>
              <a:off x="2370138" y="2828926"/>
              <a:ext cx="53975" cy="50800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8" y="0"/>
                    <a:pt x="41" y="3"/>
                    <a:pt x="36" y="8"/>
                  </a:cubicBezTo>
                  <a:cubicBezTo>
                    <a:pt x="28" y="16"/>
                    <a:pt x="24" y="26"/>
                    <a:pt x="19" y="35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8"/>
                    <a:pt x="4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1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361"/>
            <p:cNvSpPr>
              <a:spLocks/>
            </p:cNvSpPr>
            <p:nvPr/>
          </p:nvSpPr>
          <p:spPr bwMode="auto">
            <a:xfrm>
              <a:off x="2478088" y="2828926"/>
              <a:ext cx="53975" cy="50800"/>
            </a:xfrm>
            <a:custGeom>
              <a:avLst/>
              <a:gdLst>
                <a:gd name="T0" fmla="*/ 58 w 58"/>
                <a:gd name="T1" fmla="*/ 0 h 53"/>
                <a:gd name="T2" fmla="*/ 36 w 58"/>
                <a:gd name="T3" fmla="*/ 8 h 53"/>
                <a:gd name="T4" fmla="*/ 19 w 58"/>
                <a:gd name="T5" fmla="*/ 35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49 h 53"/>
                <a:gd name="T12" fmla="*/ 0 w 58"/>
                <a:gd name="T13" fmla="*/ 53 h 53"/>
                <a:gd name="T14" fmla="*/ 0 w 58"/>
                <a:gd name="T15" fmla="*/ 53 h 53"/>
                <a:gd name="T16" fmla="*/ 17 w 58"/>
                <a:gd name="T17" fmla="*/ 45 h 53"/>
                <a:gd name="T18" fmla="*/ 33 w 58"/>
                <a:gd name="T19" fmla="*/ 19 h 53"/>
                <a:gd name="T20" fmla="*/ 43 w 58"/>
                <a:gd name="T21" fmla="*/ 8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6" y="8"/>
                  </a:cubicBezTo>
                  <a:cubicBezTo>
                    <a:pt x="29" y="16"/>
                    <a:pt x="24" y="26"/>
                    <a:pt x="19" y="35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8"/>
                    <a:pt x="5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13" y="50"/>
                    <a:pt x="17" y="45"/>
                  </a:cubicBezTo>
                  <a:cubicBezTo>
                    <a:pt x="23" y="37"/>
                    <a:pt x="27" y="27"/>
                    <a:pt x="33" y="19"/>
                  </a:cubicBezTo>
                  <a:cubicBezTo>
                    <a:pt x="36" y="15"/>
                    <a:pt x="39" y="11"/>
                    <a:pt x="43" y="8"/>
                  </a:cubicBezTo>
                  <a:cubicBezTo>
                    <a:pt x="47" y="6"/>
                    <a:pt x="52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362"/>
            <p:cNvSpPr>
              <a:spLocks/>
            </p:cNvSpPr>
            <p:nvPr/>
          </p:nvSpPr>
          <p:spPr bwMode="auto">
            <a:xfrm>
              <a:off x="2463801" y="1600201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6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6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7"/>
                    <a:pt x="19" y="11"/>
                  </a:cubicBezTo>
                  <a:cubicBezTo>
                    <a:pt x="26" y="17"/>
                    <a:pt x="30" y="28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 bwMode="auto">
            <a:xfrm>
              <a:off x="2571751" y="1600201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9 w 58"/>
                <a:gd name="T9" fmla="*/ 11 h 53"/>
                <a:gd name="T10" fmla="*/ 35 w 58"/>
                <a:gd name="T11" fmla="*/ 36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53 h 53"/>
                <a:gd name="T20" fmla="*/ 58 w 58"/>
                <a:gd name="T21" fmla="*/ 49 h 53"/>
                <a:gd name="T22" fmla="*/ 58 w 58"/>
                <a:gd name="T23" fmla="*/ 49 h 53"/>
                <a:gd name="T24" fmla="*/ 44 w 58"/>
                <a:gd name="T25" fmla="*/ 42 h 53"/>
                <a:gd name="T26" fmla="*/ 28 w 58"/>
                <a:gd name="T27" fmla="*/ 16 h 53"/>
                <a:gd name="T28" fmla="*/ 17 w 58"/>
                <a:gd name="T29" fmla="*/ 5 h 53"/>
                <a:gd name="T30" fmla="*/ 0 w 5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4"/>
                    <a:pt x="14" y="7"/>
                    <a:pt x="19" y="11"/>
                  </a:cubicBezTo>
                  <a:cubicBezTo>
                    <a:pt x="26" y="17"/>
                    <a:pt x="30" y="28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6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2517776" y="1600201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4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5 h 53"/>
                <a:gd name="T16" fmla="*/ 33 w 58"/>
                <a:gd name="T17" fmla="*/ 19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9"/>
                    <a:pt x="14" y="42"/>
                    <a:pt x="11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7" y="45"/>
                  </a:cubicBezTo>
                  <a:cubicBezTo>
                    <a:pt x="24" y="37"/>
                    <a:pt x="28" y="27"/>
                    <a:pt x="33" y="19"/>
                  </a:cubicBezTo>
                  <a:cubicBezTo>
                    <a:pt x="36" y="14"/>
                    <a:pt x="39" y="11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365"/>
            <p:cNvSpPr>
              <a:spLocks/>
            </p:cNvSpPr>
            <p:nvPr/>
          </p:nvSpPr>
          <p:spPr bwMode="auto">
            <a:xfrm>
              <a:off x="2625726" y="1600201"/>
              <a:ext cx="55563" cy="49213"/>
            </a:xfrm>
            <a:custGeom>
              <a:avLst/>
              <a:gdLst>
                <a:gd name="T0" fmla="*/ 58 w 59"/>
                <a:gd name="T1" fmla="*/ 0 h 53"/>
                <a:gd name="T2" fmla="*/ 37 w 59"/>
                <a:gd name="T3" fmla="*/ 8 h 53"/>
                <a:gd name="T4" fmla="*/ 20 w 59"/>
                <a:gd name="T5" fmla="*/ 34 h 53"/>
                <a:gd name="T6" fmla="*/ 12 w 59"/>
                <a:gd name="T7" fmla="*/ 45 h 53"/>
                <a:gd name="T8" fmla="*/ 0 w 59"/>
                <a:gd name="T9" fmla="*/ 49 h 53"/>
                <a:gd name="T10" fmla="*/ 0 w 59"/>
                <a:gd name="T11" fmla="*/ 49 h 53"/>
                <a:gd name="T12" fmla="*/ 0 w 59"/>
                <a:gd name="T13" fmla="*/ 53 h 53"/>
                <a:gd name="T14" fmla="*/ 0 w 59"/>
                <a:gd name="T15" fmla="*/ 53 h 53"/>
                <a:gd name="T16" fmla="*/ 18 w 59"/>
                <a:gd name="T17" fmla="*/ 45 h 53"/>
                <a:gd name="T18" fmla="*/ 34 w 59"/>
                <a:gd name="T19" fmla="*/ 19 h 53"/>
                <a:gd name="T20" fmla="*/ 44 w 59"/>
                <a:gd name="T21" fmla="*/ 8 h 53"/>
                <a:gd name="T22" fmla="*/ 59 w 59"/>
                <a:gd name="T23" fmla="*/ 4 h 53"/>
                <a:gd name="T24" fmla="*/ 59 w 59"/>
                <a:gd name="T25" fmla="*/ 0 h 53"/>
                <a:gd name="T26" fmla="*/ 58 w 59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9"/>
                    <a:pt x="15" y="42"/>
                    <a:pt x="12" y="45"/>
                  </a:cubicBezTo>
                  <a:cubicBezTo>
                    <a:pt x="9" y="47"/>
                    <a:pt x="5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8" y="45"/>
                  </a:cubicBezTo>
                  <a:cubicBezTo>
                    <a:pt x="24" y="37"/>
                    <a:pt x="28" y="27"/>
                    <a:pt x="34" y="19"/>
                  </a:cubicBezTo>
                  <a:cubicBezTo>
                    <a:pt x="36" y="14"/>
                    <a:pt x="40" y="11"/>
                    <a:pt x="44" y="8"/>
                  </a:cubicBezTo>
                  <a:cubicBezTo>
                    <a:pt x="47" y="5"/>
                    <a:pt x="52" y="4"/>
                    <a:pt x="59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366"/>
            <p:cNvSpPr>
              <a:spLocks/>
            </p:cNvSpPr>
            <p:nvPr/>
          </p:nvSpPr>
          <p:spPr bwMode="auto">
            <a:xfrm>
              <a:off x="950913" y="15446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19 w 58"/>
                <a:gd name="T7" fmla="*/ 11 h 53"/>
                <a:gd name="T8" fmla="*/ 35 w 58"/>
                <a:gd name="T9" fmla="*/ 36 h 53"/>
                <a:gd name="T10" fmla="*/ 44 w 58"/>
                <a:gd name="T11" fmla="*/ 48 h 53"/>
                <a:gd name="T12" fmla="*/ 58 w 58"/>
                <a:gd name="T13" fmla="*/ 53 h 53"/>
                <a:gd name="T14" fmla="*/ 58 w 58"/>
                <a:gd name="T15" fmla="*/ 53 h 53"/>
                <a:gd name="T16" fmla="*/ 58 w 58"/>
                <a:gd name="T17" fmla="*/ 49 h 53"/>
                <a:gd name="T18" fmla="*/ 44 w 58"/>
                <a:gd name="T19" fmla="*/ 42 h 53"/>
                <a:gd name="T20" fmla="*/ 28 w 58"/>
                <a:gd name="T21" fmla="*/ 16 h 53"/>
                <a:gd name="T22" fmla="*/ 17 w 58"/>
                <a:gd name="T23" fmla="*/ 5 h 53"/>
                <a:gd name="T24" fmla="*/ 0 w 58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6"/>
                    <a:pt x="19" y="11"/>
                  </a:cubicBezTo>
                  <a:cubicBezTo>
                    <a:pt x="26" y="17"/>
                    <a:pt x="30" y="27"/>
                    <a:pt x="35" y="36"/>
                  </a:cubicBezTo>
                  <a:cubicBezTo>
                    <a:pt x="38" y="41"/>
                    <a:pt x="40" y="45"/>
                    <a:pt x="44" y="48"/>
                  </a:cubicBezTo>
                  <a:cubicBezTo>
                    <a:pt x="48" y="51"/>
                    <a:pt x="52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7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2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367"/>
            <p:cNvSpPr>
              <a:spLocks/>
            </p:cNvSpPr>
            <p:nvPr/>
          </p:nvSpPr>
          <p:spPr bwMode="auto">
            <a:xfrm>
              <a:off x="1058863" y="1544639"/>
              <a:ext cx="53975" cy="49213"/>
            </a:xfrm>
            <a:custGeom>
              <a:avLst/>
              <a:gdLst>
                <a:gd name="T0" fmla="*/ 0 w 58"/>
                <a:gd name="T1" fmla="*/ 0 h 53"/>
                <a:gd name="T2" fmla="*/ 0 w 58"/>
                <a:gd name="T3" fmla="*/ 0 h 53"/>
                <a:gd name="T4" fmla="*/ 0 w 58"/>
                <a:gd name="T5" fmla="*/ 4 h 53"/>
                <a:gd name="T6" fmla="*/ 0 w 58"/>
                <a:gd name="T7" fmla="*/ 4 h 53"/>
                <a:gd name="T8" fmla="*/ 19 w 58"/>
                <a:gd name="T9" fmla="*/ 11 h 53"/>
                <a:gd name="T10" fmla="*/ 35 w 58"/>
                <a:gd name="T11" fmla="*/ 36 h 53"/>
                <a:gd name="T12" fmla="*/ 44 w 58"/>
                <a:gd name="T13" fmla="*/ 48 h 53"/>
                <a:gd name="T14" fmla="*/ 58 w 58"/>
                <a:gd name="T15" fmla="*/ 53 h 53"/>
                <a:gd name="T16" fmla="*/ 58 w 58"/>
                <a:gd name="T17" fmla="*/ 53 h 53"/>
                <a:gd name="T18" fmla="*/ 58 w 58"/>
                <a:gd name="T19" fmla="*/ 49 h 53"/>
                <a:gd name="T20" fmla="*/ 44 w 58"/>
                <a:gd name="T21" fmla="*/ 42 h 53"/>
                <a:gd name="T22" fmla="*/ 28 w 58"/>
                <a:gd name="T23" fmla="*/ 16 h 53"/>
                <a:gd name="T24" fmla="*/ 17 w 58"/>
                <a:gd name="T25" fmla="*/ 5 h 53"/>
                <a:gd name="T26" fmla="*/ 0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4" y="6"/>
                    <a:pt x="19" y="11"/>
                  </a:cubicBezTo>
                  <a:cubicBezTo>
                    <a:pt x="26" y="17"/>
                    <a:pt x="30" y="27"/>
                    <a:pt x="35" y="36"/>
                  </a:cubicBezTo>
                  <a:cubicBezTo>
                    <a:pt x="38" y="41"/>
                    <a:pt x="41" y="45"/>
                    <a:pt x="44" y="48"/>
                  </a:cubicBezTo>
                  <a:cubicBezTo>
                    <a:pt x="48" y="51"/>
                    <a:pt x="53" y="53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9"/>
                    <a:pt x="48" y="46"/>
                    <a:pt x="44" y="42"/>
                  </a:cubicBezTo>
                  <a:cubicBezTo>
                    <a:pt x="38" y="35"/>
                    <a:pt x="34" y="25"/>
                    <a:pt x="28" y="16"/>
                  </a:cubicBezTo>
                  <a:cubicBezTo>
                    <a:pt x="25" y="12"/>
                    <a:pt x="22" y="8"/>
                    <a:pt x="17" y="5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1004888" y="15446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19 w 58"/>
                <a:gd name="T5" fmla="*/ 34 h 53"/>
                <a:gd name="T6" fmla="*/ 11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17 w 58"/>
                <a:gd name="T15" fmla="*/ 44 h 53"/>
                <a:gd name="T16" fmla="*/ 33 w 58"/>
                <a:gd name="T17" fmla="*/ 18 h 53"/>
                <a:gd name="T18" fmla="*/ 43 w 58"/>
                <a:gd name="T19" fmla="*/ 8 h 53"/>
                <a:gd name="T20" fmla="*/ 58 w 58"/>
                <a:gd name="T21" fmla="*/ 4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4" y="26"/>
                    <a:pt x="19" y="34"/>
                  </a:cubicBezTo>
                  <a:cubicBezTo>
                    <a:pt x="17" y="38"/>
                    <a:pt x="14" y="42"/>
                    <a:pt x="11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7" y="44"/>
                  </a:cubicBezTo>
                  <a:cubicBezTo>
                    <a:pt x="24" y="37"/>
                    <a:pt x="28" y="27"/>
                    <a:pt x="33" y="18"/>
                  </a:cubicBezTo>
                  <a:cubicBezTo>
                    <a:pt x="36" y="14"/>
                    <a:pt x="39" y="10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369"/>
            <p:cNvSpPr>
              <a:spLocks/>
            </p:cNvSpPr>
            <p:nvPr/>
          </p:nvSpPr>
          <p:spPr bwMode="auto">
            <a:xfrm>
              <a:off x="1112838" y="1544639"/>
              <a:ext cx="53975" cy="49213"/>
            </a:xfrm>
            <a:custGeom>
              <a:avLst/>
              <a:gdLst>
                <a:gd name="T0" fmla="*/ 58 w 58"/>
                <a:gd name="T1" fmla="*/ 0 h 53"/>
                <a:gd name="T2" fmla="*/ 37 w 58"/>
                <a:gd name="T3" fmla="*/ 8 h 53"/>
                <a:gd name="T4" fmla="*/ 20 w 58"/>
                <a:gd name="T5" fmla="*/ 34 h 53"/>
                <a:gd name="T6" fmla="*/ 12 w 58"/>
                <a:gd name="T7" fmla="*/ 45 h 53"/>
                <a:gd name="T8" fmla="*/ 0 w 58"/>
                <a:gd name="T9" fmla="*/ 49 h 53"/>
                <a:gd name="T10" fmla="*/ 0 w 58"/>
                <a:gd name="T11" fmla="*/ 53 h 53"/>
                <a:gd name="T12" fmla="*/ 0 w 58"/>
                <a:gd name="T13" fmla="*/ 53 h 53"/>
                <a:gd name="T14" fmla="*/ 0 w 58"/>
                <a:gd name="T15" fmla="*/ 53 h 53"/>
                <a:gd name="T16" fmla="*/ 18 w 58"/>
                <a:gd name="T17" fmla="*/ 44 h 53"/>
                <a:gd name="T18" fmla="*/ 33 w 58"/>
                <a:gd name="T19" fmla="*/ 18 h 53"/>
                <a:gd name="T20" fmla="*/ 43 w 58"/>
                <a:gd name="T21" fmla="*/ 8 h 53"/>
                <a:gd name="T22" fmla="*/ 58 w 58"/>
                <a:gd name="T23" fmla="*/ 4 h 53"/>
                <a:gd name="T24" fmla="*/ 58 w 58"/>
                <a:gd name="T25" fmla="*/ 0 h 53"/>
                <a:gd name="T26" fmla="*/ 58 w 5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3">
                  <a:moveTo>
                    <a:pt x="58" y="0"/>
                  </a:moveTo>
                  <a:cubicBezTo>
                    <a:pt x="49" y="0"/>
                    <a:pt x="42" y="3"/>
                    <a:pt x="37" y="8"/>
                  </a:cubicBezTo>
                  <a:cubicBezTo>
                    <a:pt x="29" y="15"/>
                    <a:pt x="25" y="26"/>
                    <a:pt x="20" y="34"/>
                  </a:cubicBezTo>
                  <a:cubicBezTo>
                    <a:pt x="17" y="38"/>
                    <a:pt x="15" y="42"/>
                    <a:pt x="12" y="45"/>
                  </a:cubicBezTo>
                  <a:cubicBezTo>
                    <a:pt x="8" y="47"/>
                    <a:pt x="5" y="49"/>
                    <a:pt x="0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13" y="49"/>
                    <a:pt x="18" y="44"/>
                  </a:cubicBezTo>
                  <a:cubicBezTo>
                    <a:pt x="24" y="37"/>
                    <a:pt x="28" y="27"/>
                    <a:pt x="33" y="18"/>
                  </a:cubicBezTo>
                  <a:cubicBezTo>
                    <a:pt x="36" y="14"/>
                    <a:pt x="39" y="10"/>
                    <a:pt x="43" y="8"/>
                  </a:cubicBezTo>
                  <a:cubicBezTo>
                    <a:pt x="47" y="5"/>
                    <a:pt x="52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370"/>
            <p:cNvSpPr>
              <a:spLocks/>
            </p:cNvSpPr>
            <p:nvPr/>
          </p:nvSpPr>
          <p:spPr bwMode="auto">
            <a:xfrm>
              <a:off x="2020888" y="977901"/>
              <a:ext cx="49213" cy="55563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6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11 w 53"/>
                <a:gd name="T15" fmla="*/ 40 h 59"/>
                <a:gd name="T16" fmla="*/ 36 w 53"/>
                <a:gd name="T17" fmla="*/ 23 h 59"/>
                <a:gd name="T18" fmla="*/ 48 w 53"/>
                <a:gd name="T19" fmla="*/ 14 h 59"/>
                <a:gd name="T20" fmla="*/ 53 w 53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6" y="11"/>
                    <a:pt x="42" y="15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7" y="33"/>
                    <a:pt x="28" y="29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371"/>
            <p:cNvSpPr>
              <a:spLocks/>
            </p:cNvSpPr>
            <p:nvPr/>
          </p:nvSpPr>
          <p:spPr bwMode="auto">
            <a:xfrm>
              <a:off x="2020888" y="869951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0 w 53"/>
                <a:gd name="T13" fmla="*/ 58 h 58"/>
                <a:gd name="T14" fmla="*/ 0 w 53"/>
                <a:gd name="T15" fmla="*/ 58 h 58"/>
                <a:gd name="T16" fmla="*/ 4 w 53"/>
                <a:gd name="T17" fmla="*/ 58 h 58"/>
                <a:gd name="T18" fmla="*/ 4 w 53"/>
                <a:gd name="T19" fmla="*/ 58 h 58"/>
                <a:gd name="T20" fmla="*/ 11 w 53"/>
                <a:gd name="T21" fmla="*/ 40 h 58"/>
                <a:gd name="T22" fmla="*/ 36 w 53"/>
                <a:gd name="T23" fmla="*/ 23 h 58"/>
                <a:gd name="T24" fmla="*/ 48 w 53"/>
                <a:gd name="T25" fmla="*/ 14 h 58"/>
                <a:gd name="T26" fmla="*/ 53 w 5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1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40"/>
                  </a:cubicBezTo>
                  <a:cubicBezTo>
                    <a:pt x="17" y="33"/>
                    <a:pt x="28" y="28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372"/>
            <p:cNvSpPr>
              <a:spLocks noEditPoints="1"/>
            </p:cNvSpPr>
            <p:nvPr/>
          </p:nvSpPr>
          <p:spPr bwMode="auto">
            <a:xfrm>
              <a:off x="2020888" y="92392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0 w 53"/>
                <a:gd name="T13" fmla="*/ 0 h 58"/>
                <a:gd name="T14" fmla="*/ 8 w 53"/>
                <a:gd name="T15" fmla="*/ 22 h 58"/>
                <a:gd name="T16" fmla="*/ 34 w 53"/>
                <a:gd name="T17" fmla="*/ 39 h 58"/>
                <a:gd name="T18" fmla="*/ 45 w 53"/>
                <a:gd name="T19" fmla="*/ 47 h 58"/>
                <a:gd name="T20" fmla="*/ 49 w 53"/>
                <a:gd name="T21" fmla="*/ 58 h 58"/>
                <a:gd name="T22" fmla="*/ 53 w 53"/>
                <a:gd name="T23" fmla="*/ 58 h 58"/>
                <a:gd name="T24" fmla="*/ 45 w 53"/>
                <a:gd name="T25" fmla="*/ 41 h 58"/>
                <a:gd name="T26" fmla="*/ 18 w 53"/>
                <a:gd name="T27" fmla="*/ 25 h 58"/>
                <a:gd name="T28" fmla="*/ 8 w 53"/>
                <a:gd name="T29" fmla="*/ 15 h 58"/>
                <a:gd name="T30" fmla="*/ 4 w 53"/>
                <a:gd name="T31" fmla="*/ 0 h 58"/>
                <a:gd name="T32" fmla="*/ 4 w 5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3" y="17"/>
                    <a:pt x="8" y="22"/>
                  </a:cubicBezTo>
                  <a:cubicBezTo>
                    <a:pt x="15" y="30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5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373"/>
            <p:cNvSpPr>
              <a:spLocks noEditPoints="1"/>
            </p:cNvSpPr>
            <p:nvPr/>
          </p:nvSpPr>
          <p:spPr bwMode="auto">
            <a:xfrm>
              <a:off x="2020888" y="81597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5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374"/>
            <p:cNvSpPr>
              <a:spLocks/>
            </p:cNvSpPr>
            <p:nvPr/>
          </p:nvSpPr>
          <p:spPr bwMode="auto">
            <a:xfrm>
              <a:off x="1687513" y="1547814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7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11 w 53"/>
                <a:gd name="T15" fmla="*/ 39 h 58"/>
                <a:gd name="T16" fmla="*/ 37 w 53"/>
                <a:gd name="T17" fmla="*/ 23 h 58"/>
                <a:gd name="T18" fmla="*/ 48 w 53"/>
                <a:gd name="T19" fmla="*/ 14 h 58"/>
                <a:gd name="T20" fmla="*/ 53 w 53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7" y="10"/>
                    <a:pt x="42" y="14"/>
                  </a:cubicBezTo>
                  <a:cubicBezTo>
                    <a:pt x="36" y="20"/>
                    <a:pt x="26" y="24"/>
                    <a:pt x="17" y="30"/>
                  </a:cubicBezTo>
                  <a:cubicBezTo>
                    <a:pt x="12" y="33"/>
                    <a:pt x="8" y="36"/>
                    <a:pt x="5" y="41"/>
                  </a:cubicBezTo>
                  <a:cubicBezTo>
                    <a:pt x="2" y="45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39"/>
                  </a:cubicBezTo>
                  <a:cubicBezTo>
                    <a:pt x="18" y="32"/>
                    <a:pt x="28" y="28"/>
                    <a:pt x="37" y="23"/>
                  </a:cubicBezTo>
                  <a:cubicBezTo>
                    <a:pt x="41" y="20"/>
                    <a:pt x="45" y="17"/>
                    <a:pt x="48" y="14"/>
                  </a:cubicBezTo>
                  <a:cubicBezTo>
                    <a:pt x="51" y="10"/>
                    <a:pt x="53" y="5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375"/>
            <p:cNvSpPr>
              <a:spLocks/>
            </p:cNvSpPr>
            <p:nvPr/>
          </p:nvSpPr>
          <p:spPr bwMode="auto">
            <a:xfrm>
              <a:off x="1687513" y="1438276"/>
              <a:ext cx="49213" cy="53975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7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4 w 53"/>
                <a:gd name="T15" fmla="*/ 59 h 59"/>
                <a:gd name="T16" fmla="*/ 11 w 53"/>
                <a:gd name="T17" fmla="*/ 40 h 59"/>
                <a:gd name="T18" fmla="*/ 37 w 53"/>
                <a:gd name="T19" fmla="*/ 23 h 59"/>
                <a:gd name="T20" fmla="*/ 48 w 53"/>
                <a:gd name="T21" fmla="*/ 14 h 59"/>
                <a:gd name="T22" fmla="*/ 53 w 53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7" y="11"/>
                    <a:pt x="42" y="15"/>
                  </a:cubicBezTo>
                  <a:cubicBezTo>
                    <a:pt x="36" y="20"/>
                    <a:pt x="26" y="24"/>
                    <a:pt x="17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8" y="33"/>
                    <a:pt x="28" y="29"/>
                    <a:pt x="37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376"/>
            <p:cNvSpPr>
              <a:spLocks noEditPoints="1"/>
            </p:cNvSpPr>
            <p:nvPr/>
          </p:nvSpPr>
          <p:spPr bwMode="auto">
            <a:xfrm>
              <a:off x="1687513" y="1492251"/>
              <a:ext cx="49213" cy="55563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5 w 53"/>
                <a:gd name="T15" fmla="*/ 38 h 58"/>
                <a:gd name="T16" fmla="*/ 45 w 53"/>
                <a:gd name="T17" fmla="*/ 46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0 h 58"/>
                <a:gd name="T24" fmla="*/ 19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  <a:gd name="T30" fmla="*/ 4 w 53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4" y="16"/>
                    <a:pt x="8" y="21"/>
                  </a:cubicBezTo>
                  <a:cubicBezTo>
                    <a:pt x="16" y="29"/>
                    <a:pt x="26" y="33"/>
                    <a:pt x="35" y="38"/>
                  </a:cubicBezTo>
                  <a:cubicBezTo>
                    <a:pt x="39" y="41"/>
                    <a:pt x="43" y="43"/>
                    <a:pt x="45" y="46"/>
                  </a:cubicBezTo>
                  <a:cubicBezTo>
                    <a:pt x="48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0"/>
                    <a:pt x="50" y="45"/>
                    <a:pt x="45" y="40"/>
                  </a:cubicBezTo>
                  <a:cubicBezTo>
                    <a:pt x="38" y="34"/>
                    <a:pt x="27" y="30"/>
                    <a:pt x="19" y="25"/>
                  </a:cubicBezTo>
                  <a:cubicBezTo>
                    <a:pt x="15" y="22"/>
                    <a:pt x="11" y="19"/>
                    <a:pt x="8" y="15"/>
                  </a:cubicBezTo>
                  <a:cubicBezTo>
                    <a:pt x="6" y="11"/>
                    <a:pt x="4" y="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377"/>
            <p:cNvSpPr>
              <a:spLocks noEditPoints="1"/>
            </p:cNvSpPr>
            <p:nvPr/>
          </p:nvSpPr>
          <p:spPr bwMode="auto">
            <a:xfrm>
              <a:off x="1687513" y="1384301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2 h 58"/>
                <a:gd name="T14" fmla="*/ 35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5 w 53"/>
                <a:gd name="T23" fmla="*/ 41 h 58"/>
                <a:gd name="T24" fmla="*/ 19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4" y="17"/>
                    <a:pt x="8" y="22"/>
                  </a:cubicBezTo>
                  <a:cubicBezTo>
                    <a:pt x="16" y="30"/>
                    <a:pt x="26" y="34"/>
                    <a:pt x="35" y="39"/>
                  </a:cubicBezTo>
                  <a:cubicBezTo>
                    <a:pt x="39" y="41"/>
                    <a:pt x="43" y="44"/>
                    <a:pt x="45" y="47"/>
                  </a:cubicBezTo>
                  <a:cubicBezTo>
                    <a:pt x="48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50" y="45"/>
                    <a:pt x="45" y="41"/>
                  </a:cubicBezTo>
                  <a:cubicBezTo>
                    <a:pt x="38" y="35"/>
                    <a:pt x="27" y="31"/>
                    <a:pt x="19" y="25"/>
                  </a:cubicBezTo>
                  <a:cubicBezTo>
                    <a:pt x="15" y="22"/>
                    <a:pt x="11" y="19"/>
                    <a:pt x="8" y="15"/>
                  </a:cubicBezTo>
                  <a:cubicBezTo>
                    <a:pt x="6" y="11"/>
                    <a:pt x="4" y="7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2590801" y="2454276"/>
              <a:ext cx="50800" cy="55563"/>
            </a:xfrm>
            <a:custGeom>
              <a:avLst/>
              <a:gdLst>
                <a:gd name="T0" fmla="*/ 53 w 53"/>
                <a:gd name="T1" fmla="*/ 0 h 59"/>
                <a:gd name="T2" fmla="*/ 49 w 53"/>
                <a:gd name="T3" fmla="*/ 0 h 59"/>
                <a:gd name="T4" fmla="*/ 42 w 53"/>
                <a:gd name="T5" fmla="*/ 15 h 59"/>
                <a:gd name="T6" fmla="*/ 16 w 53"/>
                <a:gd name="T7" fmla="*/ 30 h 59"/>
                <a:gd name="T8" fmla="*/ 5 w 53"/>
                <a:gd name="T9" fmla="*/ 41 h 59"/>
                <a:gd name="T10" fmla="*/ 0 w 53"/>
                <a:gd name="T11" fmla="*/ 59 h 59"/>
                <a:gd name="T12" fmla="*/ 4 w 53"/>
                <a:gd name="T13" fmla="*/ 59 h 59"/>
                <a:gd name="T14" fmla="*/ 11 w 53"/>
                <a:gd name="T15" fmla="*/ 40 h 59"/>
                <a:gd name="T16" fmla="*/ 36 w 53"/>
                <a:gd name="T17" fmla="*/ 23 h 59"/>
                <a:gd name="T18" fmla="*/ 48 w 53"/>
                <a:gd name="T19" fmla="*/ 14 h 59"/>
                <a:gd name="T20" fmla="*/ 53 w 53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9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7"/>
                    <a:pt x="46" y="11"/>
                    <a:pt x="42" y="15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2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0"/>
                    <a:pt x="7" y="45"/>
                    <a:pt x="11" y="40"/>
                  </a:cubicBezTo>
                  <a:cubicBezTo>
                    <a:pt x="17" y="33"/>
                    <a:pt x="28" y="29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1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379"/>
            <p:cNvSpPr>
              <a:spLocks/>
            </p:cNvSpPr>
            <p:nvPr/>
          </p:nvSpPr>
          <p:spPr bwMode="auto">
            <a:xfrm>
              <a:off x="2590801" y="2346326"/>
              <a:ext cx="50800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5 w 53"/>
                <a:gd name="T9" fmla="*/ 41 h 58"/>
                <a:gd name="T10" fmla="*/ 0 w 53"/>
                <a:gd name="T11" fmla="*/ 58 h 58"/>
                <a:gd name="T12" fmla="*/ 0 w 53"/>
                <a:gd name="T13" fmla="*/ 58 h 58"/>
                <a:gd name="T14" fmla="*/ 0 w 53"/>
                <a:gd name="T15" fmla="*/ 58 h 58"/>
                <a:gd name="T16" fmla="*/ 4 w 53"/>
                <a:gd name="T17" fmla="*/ 58 h 58"/>
                <a:gd name="T18" fmla="*/ 4 w 53"/>
                <a:gd name="T19" fmla="*/ 58 h 58"/>
                <a:gd name="T20" fmla="*/ 11 w 53"/>
                <a:gd name="T21" fmla="*/ 40 h 58"/>
                <a:gd name="T22" fmla="*/ 36 w 53"/>
                <a:gd name="T23" fmla="*/ 23 h 58"/>
                <a:gd name="T24" fmla="*/ 48 w 53"/>
                <a:gd name="T25" fmla="*/ 14 h 58"/>
                <a:gd name="T26" fmla="*/ 53 w 5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8" y="37"/>
                    <a:pt x="5" y="41"/>
                  </a:cubicBezTo>
                  <a:cubicBezTo>
                    <a:pt x="2" y="46"/>
                    <a:pt x="0" y="51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7" y="44"/>
                    <a:pt x="11" y="40"/>
                  </a:cubicBezTo>
                  <a:cubicBezTo>
                    <a:pt x="17" y="33"/>
                    <a:pt x="28" y="28"/>
                    <a:pt x="36" y="23"/>
                  </a:cubicBezTo>
                  <a:cubicBezTo>
                    <a:pt x="41" y="21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380"/>
            <p:cNvSpPr>
              <a:spLocks noEditPoints="1"/>
            </p:cNvSpPr>
            <p:nvPr/>
          </p:nvSpPr>
          <p:spPr bwMode="auto">
            <a:xfrm>
              <a:off x="2590801" y="2400301"/>
              <a:ext cx="50800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0 w 53"/>
                <a:gd name="T13" fmla="*/ 0 h 58"/>
                <a:gd name="T14" fmla="*/ 8 w 53"/>
                <a:gd name="T15" fmla="*/ 22 h 58"/>
                <a:gd name="T16" fmla="*/ 34 w 53"/>
                <a:gd name="T17" fmla="*/ 39 h 58"/>
                <a:gd name="T18" fmla="*/ 45 w 53"/>
                <a:gd name="T19" fmla="*/ 47 h 58"/>
                <a:gd name="T20" fmla="*/ 49 w 53"/>
                <a:gd name="T21" fmla="*/ 58 h 58"/>
                <a:gd name="T22" fmla="*/ 53 w 53"/>
                <a:gd name="T23" fmla="*/ 58 h 58"/>
                <a:gd name="T24" fmla="*/ 44 w 53"/>
                <a:gd name="T25" fmla="*/ 41 h 58"/>
                <a:gd name="T26" fmla="*/ 18 w 53"/>
                <a:gd name="T27" fmla="*/ 25 h 58"/>
                <a:gd name="T28" fmla="*/ 8 w 53"/>
                <a:gd name="T29" fmla="*/ 15 h 58"/>
                <a:gd name="T30" fmla="*/ 4 w 53"/>
                <a:gd name="T31" fmla="*/ 0 h 58"/>
                <a:gd name="T32" fmla="*/ 4 w 5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3" y="17"/>
                    <a:pt x="8" y="22"/>
                  </a:cubicBezTo>
                  <a:cubicBezTo>
                    <a:pt x="15" y="30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4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381"/>
            <p:cNvSpPr>
              <a:spLocks noEditPoints="1"/>
            </p:cNvSpPr>
            <p:nvPr/>
          </p:nvSpPr>
          <p:spPr bwMode="auto">
            <a:xfrm>
              <a:off x="2590801" y="2292351"/>
              <a:ext cx="50800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9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5"/>
                    <a:pt x="27" y="31"/>
                    <a:pt x="18" y="25"/>
                  </a:cubicBezTo>
                  <a:cubicBezTo>
                    <a:pt x="14" y="22"/>
                    <a:pt x="11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382"/>
            <p:cNvSpPr>
              <a:spLocks/>
            </p:cNvSpPr>
            <p:nvPr/>
          </p:nvSpPr>
          <p:spPr bwMode="auto">
            <a:xfrm>
              <a:off x="1470026" y="2540001"/>
              <a:ext cx="49213" cy="55563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4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11 w 53"/>
                <a:gd name="T15" fmla="*/ 40 h 58"/>
                <a:gd name="T16" fmla="*/ 36 w 53"/>
                <a:gd name="T17" fmla="*/ 23 h 58"/>
                <a:gd name="T18" fmla="*/ 48 w 53"/>
                <a:gd name="T19" fmla="*/ 14 h 58"/>
                <a:gd name="T20" fmla="*/ 53 w 53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1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7" y="36"/>
                    <a:pt x="4" y="41"/>
                  </a:cubicBezTo>
                  <a:cubicBezTo>
                    <a:pt x="1" y="46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6" y="44"/>
                    <a:pt x="11" y="40"/>
                  </a:cubicBezTo>
                  <a:cubicBezTo>
                    <a:pt x="17" y="33"/>
                    <a:pt x="27" y="28"/>
                    <a:pt x="36" y="23"/>
                  </a:cubicBezTo>
                  <a:cubicBezTo>
                    <a:pt x="41" y="20"/>
                    <a:pt x="45" y="18"/>
                    <a:pt x="48" y="14"/>
                  </a:cubicBezTo>
                  <a:cubicBezTo>
                    <a:pt x="51" y="10"/>
                    <a:pt x="53" y="6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383"/>
            <p:cNvSpPr>
              <a:spLocks/>
            </p:cNvSpPr>
            <p:nvPr/>
          </p:nvSpPr>
          <p:spPr bwMode="auto">
            <a:xfrm>
              <a:off x="1470026" y="2432051"/>
              <a:ext cx="49213" cy="53975"/>
            </a:xfrm>
            <a:custGeom>
              <a:avLst/>
              <a:gdLst>
                <a:gd name="T0" fmla="*/ 53 w 53"/>
                <a:gd name="T1" fmla="*/ 0 h 58"/>
                <a:gd name="T2" fmla="*/ 49 w 53"/>
                <a:gd name="T3" fmla="*/ 0 h 58"/>
                <a:gd name="T4" fmla="*/ 42 w 53"/>
                <a:gd name="T5" fmla="*/ 14 h 58"/>
                <a:gd name="T6" fmla="*/ 16 w 53"/>
                <a:gd name="T7" fmla="*/ 30 h 58"/>
                <a:gd name="T8" fmla="*/ 4 w 53"/>
                <a:gd name="T9" fmla="*/ 41 h 58"/>
                <a:gd name="T10" fmla="*/ 0 w 53"/>
                <a:gd name="T11" fmla="*/ 58 h 58"/>
                <a:gd name="T12" fmla="*/ 4 w 53"/>
                <a:gd name="T13" fmla="*/ 58 h 58"/>
                <a:gd name="T14" fmla="*/ 4 w 53"/>
                <a:gd name="T15" fmla="*/ 58 h 58"/>
                <a:gd name="T16" fmla="*/ 11 w 53"/>
                <a:gd name="T17" fmla="*/ 39 h 58"/>
                <a:gd name="T18" fmla="*/ 36 w 53"/>
                <a:gd name="T19" fmla="*/ 23 h 58"/>
                <a:gd name="T20" fmla="*/ 48 w 53"/>
                <a:gd name="T21" fmla="*/ 14 h 58"/>
                <a:gd name="T22" fmla="*/ 53 w 53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8">
                  <a:moveTo>
                    <a:pt x="5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6" y="10"/>
                    <a:pt x="42" y="14"/>
                  </a:cubicBezTo>
                  <a:cubicBezTo>
                    <a:pt x="35" y="20"/>
                    <a:pt x="25" y="24"/>
                    <a:pt x="16" y="30"/>
                  </a:cubicBezTo>
                  <a:cubicBezTo>
                    <a:pt x="12" y="33"/>
                    <a:pt x="7" y="36"/>
                    <a:pt x="4" y="41"/>
                  </a:cubicBezTo>
                  <a:cubicBezTo>
                    <a:pt x="1" y="45"/>
                    <a:pt x="0" y="51"/>
                    <a:pt x="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0"/>
                    <a:pt x="6" y="44"/>
                    <a:pt x="11" y="39"/>
                  </a:cubicBezTo>
                  <a:cubicBezTo>
                    <a:pt x="17" y="32"/>
                    <a:pt x="27" y="28"/>
                    <a:pt x="36" y="23"/>
                  </a:cubicBezTo>
                  <a:cubicBezTo>
                    <a:pt x="40" y="20"/>
                    <a:pt x="45" y="17"/>
                    <a:pt x="48" y="14"/>
                  </a:cubicBezTo>
                  <a:cubicBezTo>
                    <a:pt x="51" y="10"/>
                    <a:pt x="53" y="5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384"/>
            <p:cNvSpPr>
              <a:spLocks noEditPoints="1"/>
            </p:cNvSpPr>
            <p:nvPr/>
          </p:nvSpPr>
          <p:spPr bwMode="auto">
            <a:xfrm>
              <a:off x="1470026" y="248602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9 h 58"/>
                <a:gd name="T16" fmla="*/ 45 w 53"/>
                <a:gd name="T17" fmla="*/ 47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  <a:gd name="T30" fmla="*/ 4 w 53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4"/>
                    <a:pt x="34" y="39"/>
                  </a:cubicBezTo>
                  <a:cubicBezTo>
                    <a:pt x="38" y="41"/>
                    <a:pt x="42" y="44"/>
                    <a:pt x="45" y="47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1"/>
                    <a:pt x="49" y="45"/>
                    <a:pt x="44" y="41"/>
                  </a:cubicBezTo>
                  <a:cubicBezTo>
                    <a:pt x="37" y="34"/>
                    <a:pt x="27" y="31"/>
                    <a:pt x="18" y="25"/>
                  </a:cubicBezTo>
                  <a:cubicBezTo>
                    <a:pt x="14" y="22"/>
                    <a:pt x="10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385"/>
            <p:cNvSpPr>
              <a:spLocks noEditPoints="1"/>
            </p:cNvSpPr>
            <p:nvPr/>
          </p:nvSpPr>
          <p:spPr bwMode="auto">
            <a:xfrm>
              <a:off x="1470026" y="2378076"/>
              <a:ext cx="49213" cy="53975"/>
            </a:xfrm>
            <a:custGeom>
              <a:avLst/>
              <a:gdLst>
                <a:gd name="T0" fmla="*/ 53 w 53"/>
                <a:gd name="T1" fmla="*/ 58 h 58"/>
                <a:gd name="T2" fmla="*/ 53 w 53"/>
                <a:gd name="T3" fmla="*/ 58 h 58"/>
                <a:gd name="T4" fmla="*/ 53 w 53"/>
                <a:gd name="T5" fmla="*/ 58 h 58"/>
                <a:gd name="T6" fmla="*/ 53 w 53"/>
                <a:gd name="T7" fmla="*/ 58 h 58"/>
                <a:gd name="T8" fmla="*/ 4 w 53"/>
                <a:gd name="T9" fmla="*/ 0 h 58"/>
                <a:gd name="T10" fmla="*/ 0 w 53"/>
                <a:gd name="T11" fmla="*/ 0 h 58"/>
                <a:gd name="T12" fmla="*/ 8 w 53"/>
                <a:gd name="T13" fmla="*/ 21 h 58"/>
                <a:gd name="T14" fmla="*/ 34 w 53"/>
                <a:gd name="T15" fmla="*/ 38 h 58"/>
                <a:gd name="T16" fmla="*/ 45 w 53"/>
                <a:gd name="T17" fmla="*/ 46 h 58"/>
                <a:gd name="T18" fmla="*/ 49 w 53"/>
                <a:gd name="T19" fmla="*/ 58 h 58"/>
                <a:gd name="T20" fmla="*/ 53 w 53"/>
                <a:gd name="T21" fmla="*/ 58 h 58"/>
                <a:gd name="T22" fmla="*/ 44 w 53"/>
                <a:gd name="T23" fmla="*/ 41 h 58"/>
                <a:gd name="T24" fmla="*/ 18 w 53"/>
                <a:gd name="T25" fmla="*/ 25 h 58"/>
                <a:gd name="T26" fmla="*/ 8 w 53"/>
                <a:gd name="T27" fmla="*/ 15 h 58"/>
                <a:gd name="T28" fmla="*/ 4 w 53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8"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3" y="16"/>
                    <a:pt x="8" y="21"/>
                  </a:cubicBezTo>
                  <a:cubicBezTo>
                    <a:pt x="15" y="29"/>
                    <a:pt x="26" y="33"/>
                    <a:pt x="34" y="38"/>
                  </a:cubicBezTo>
                  <a:cubicBezTo>
                    <a:pt x="38" y="41"/>
                    <a:pt x="42" y="43"/>
                    <a:pt x="45" y="46"/>
                  </a:cubicBezTo>
                  <a:cubicBezTo>
                    <a:pt x="47" y="50"/>
                    <a:pt x="49" y="53"/>
                    <a:pt x="4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0"/>
                    <a:pt x="49" y="45"/>
                    <a:pt x="44" y="41"/>
                  </a:cubicBezTo>
                  <a:cubicBezTo>
                    <a:pt x="37" y="34"/>
                    <a:pt x="27" y="30"/>
                    <a:pt x="18" y="25"/>
                  </a:cubicBezTo>
                  <a:cubicBezTo>
                    <a:pt x="14" y="22"/>
                    <a:pt x="10" y="19"/>
                    <a:pt x="8" y="15"/>
                  </a:cubicBezTo>
                  <a:cubicBezTo>
                    <a:pt x="5" y="11"/>
                    <a:pt x="4" y="6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Rectangle 386"/>
            <p:cNvSpPr>
              <a:spLocks noChangeArrowheads="1"/>
            </p:cNvSpPr>
            <p:nvPr/>
          </p:nvSpPr>
          <p:spPr bwMode="auto">
            <a:xfrm>
              <a:off x="2190751" y="214471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Rectangle 387"/>
            <p:cNvSpPr>
              <a:spLocks noChangeArrowheads="1"/>
            </p:cNvSpPr>
            <p:nvPr/>
          </p:nvSpPr>
          <p:spPr bwMode="auto">
            <a:xfrm>
              <a:off x="2190751" y="214471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Rectangle 388"/>
            <p:cNvSpPr>
              <a:spLocks noChangeArrowheads="1"/>
            </p:cNvSpPr>
            <p:nvPr/>
          </p:nvSpPr>
          <p:spPr bwMode="auto">
            <a:xfrm>
              <a:off x="869951" y="175577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389"/>
            <p:cNvSpPr>
              <a:spLocks noChangeArrowheads="1"/>
            </p:cNvSpPr>
            <p:nvPr/>
          </p:nvSpPr>
          <p:spPr bwMode="auto">
            <a:xfrm>
              <a:off x="869951" y="175577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Rectangle 390"/>
            <p:cNvSpPr>
              <a:spLocks noChangeArrowheads="1"/>
            </p:cNvSpPr>
            <p:nvPr/>
          </p:nvSpPr>
          <p:spPr bwMode="auto">
            <a:xfrm>
              <a:off x="2198688" y="1133476"/>
              <a:ext cx="1349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Rectangle 391"/>
            <p:cNvSpPr>
              <a:spLocks noChangeArrowheads="1"/>
            </p:cNvSpPr>
            <p:nvPr/>
          </p:nvSpPr>
          <p:spPr bwMode="auto">
            <a:xfrm>
              <a:off x="2198688" y="1133476"/>
              <a:ext cx="1349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Rectangle 392"/>
            <p:cNvSpPr>
              <a:spLocks noChangeArrowheads="1"/>
            </p:cNvSpPr>
            <p:nvPr/>
          </p:nvSpPr>
          <p:spPr bwMode="auto">
            <a:xfrm>
              <a:off x="2728913" y="83026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Rectangle 393"/>
            <p:cNvSpPr>
              <a:spLocks noChangeArrowheads="1"/>
            </p:cNvSpPr>
            <p:nvPr/>
          </p:nvSpPr>
          <p:spPr bwMode="auto">
            <a:xfrm>
              <a:off x="2728913" y="830264"/>
              <a:ext cx="133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Rectangle 394"/>
            <p:cNvSpPr>
              <a:spLocks noChangeArrowheads="1"/>
            </p:cNvSpPr>
            <p:nvPr/>
          </p:nvSpPr>
          <p:spPr bwMode="auto">
            <a:xfrm>
              <a:off x="1404938" y="282892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Rectangle 395"/>
            <p:cNvSpPr>
              <a:spLocks noChangeArrowheads="1"/>
            </p:cNvSpPr>
            <p:nvPr/>
          </p:nvSpPr>
          <p:spPr bwMode="auto">
            <a:xfrm>
              <a:off x="1404938" y="2828926"/>
              <a:ext cx="1349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96"/>
            <p:cNvSpPr>
              <a:spLocks/>
            </p:cNvSpPr>
            <p:nvPr/>
          </p:nvSpPr>
          <p:spPr bwMode="auto">
            <a:xfrm>
              <a:off x="1747838" y="247650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2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97"/>
            <p:cNvSpPr>
              <a:spLocks/>
            </p:cNvSpPr>
            <p:nvPr/>
          </p:nvSpPr>
          <p:spPr bwMode="auto">
            <a:xfrm>
              <a:off x="1747838" y="247650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2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2"/>
                  </a:lnTo>
                  <a:lnTo>
                    <a:pt x="6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98"/>
            <p:cNvSpPr>
              <a:spLocks/>
            </p:cNvSpPr>
            <p:nvPr/>
          </p:nvSpPr>
          <p:spPr bwMode="auto">
            <a:xfrm>
              <a:off x="962026" y="83185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1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399"/>
            <p:cNvSpPr>
              <a:spLocks/>
            </p:cNvSpPr>
            <p:nvPr/>
          </p:nvSpPr>
          <p:spPr bwMode="auto">
            <a:xfrm>
              <a:off x="962026" y="831851"/>
              <a:ext cx="98425" cy="96838"/>
            </a:xfrm>
            <a:custGeom>
              <a:avLst/>
              <a:gdLst>
                <a:gd name="T0" fmla="*/ 61 w 62"/>
                <a:gd name="T1" fmla="*/ 0 h 61"/>
                <a:gd name="T2" fmla="*/ 0 w 62"/>
                <a:gd name="T3" fmla="*/ 59 h 61"/>
                <a:gd name="T4" fmla="*/ 2 w 62"/>
                <a:gd name="T5" fmla="*/ 61 h 61"/>
                <a:gd name="T6" fmla="*/ 62 w 62"/>
                <a:gd name="T7" fmla="*/ 1 h 61"/>
                <a:gd name="T8" fmla="*/ 61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1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2" y="1"/>
                  </a:lnTo>
                  <a:lnTo>
                    <a:pt x="6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400"/>
            <p:cNvSpPr>
              <a:spLocks/>
            </p:cNvSpPr>
            <p:nvPr/>
          </p:nvSpPr>
          <p:spPr bwMode="auto">
            <a:xfrm>
              <a:off x="2794001" y="1803401"/>
              <a:ext cx="96838" cy="96838"/>
            </a:xfrm>
            <a:custGeom>
              <a:avLst/>
              <a:gdLst>
                <a:gd name="T0" fmla="*/ 60 w 61"/>
                <a:gd name="T1" fmla="*/ 0 h 61"/>
                <a:gd name="T2" fmla="*/ 0 w 61"/>
                <a:gd name="T3" fmla="*/ 59 h 61"/>
                <a:gd name="T4" fmla="*/ 2 w 61"/>
                <a:gd name="T5" fmla="*/ 61 h 61"/>
                <a:gd name="T6" fmla="*/ 61 w 61"/>
                <a:gd name="T7" fmla="*/ 2 h 61"/>
                <a:gd name="T8" fmla="*/ 6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0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1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401"/>
            <p:cNvSpPr>
              <a:spLocks/>
            </p:cNvSpPr>
            <p:nvPr/>
          </p:nvSpPr>
          <p:spPr bwMode="auto">
            <a:xfrm>
              <a:off x="2794001" y="1803401"/>
              <a:ext cx="96838" cy="96838"/>
            </a:xfrm>
            <a:custGeom>
              <a:avLst/>
              <a:gdLst>
                <a:gd name="T0" fmla="*/ 60 w 61"/>
                <a:gd name="T1" fmla="*/ 0 h 61"/>
                <a:gd name="T2" fmla="*/ 0 w 61"/>
                <a:gd name="T3" fmla="*/ 59 h 61"/>
                <a:gd name="T4" fmla="*/ 2 w 61"/>
                <a:gd name="T5" fmla="*/ 61 h 61"/>
                <a:gd name="T6" fmla="*/ 61 w 61"/>
                <a:gd name="T7" fmla="*/ 2 h 61"/>
                <a:gd name="T8" fmla="*/ 6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0" y="0"/>
                  </a:moveTo>
                  <a:lnTo>
                    <a:pt x="0" y="59"/>
                  </a:lnTo>
                  <a:lnTo>
                    <a:pt x="2" y="61"/>
                  </a:lnTo>
                  <a:lnTo>
                    <a:pt x="61" y="2"/>
                  </a:ln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1962151" y="2360614"/>
              <a:ext cx="65088" cy="66675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7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7 h 70"/>
                <a:gd name="T16" fmla="*/ 27 w 70"/>
                <a:gd name="T17" fmla="*/ 22 h 70"/>
                <a:gd name="T18" fmla="*/ 35 w 70"/>
                <a:gd name="T19" fmla="*/ 20 h 70"/>
                <a:gd name="T20" fmla="*/ 42 w 70"/>
                <a:gd name="T21" fmla="*/ 21 h 70"/>
                <a:gd name="T22" fmla="*/ 48 w 70"/>
                <a:gd name="T23" fmla="*/ 27 h 70"/>
                <a:gd name="T24" fmla="*/ 48 w 70"/>
                <a:gd name="T25" fmla="*/ 27 h 70"/>
                <a:gd name="T26" fmla="*/ 50 w 70"/>
                <a:gd name="T27" fmla="*/ 35 h 70"/>
                <a:gd name="T28" fmla="*/ 48 w 70"/>
                <a:gd name="T29" fmla="*/ 42 h 70"/>
                <a:gd name="T30" fmla="*/ 43 w 70"/>
                <a:gd name="T31" fmla="*/ 47 h 70"/>
                <a:gd name="T32" fmla="*/ 43 w 70"/>
                <a:gd name="T33" fmla="*/ 47 h 70"/>
                <a:gd name="T34" fmla="*/ 48 w 70"/>
                <a:gd name="T35" fmla="*/ 56 h 70"/>
                <a:gd name="T36" fmla="*/ 53 w 70"/>
                <a:gd name="T37" fmla="*/ 64 h 70"/>
                <a:gd name="T38" fmla="*/ 66 w 70"/>
                <a:gd name="T39" fmla="*/ 51 h 70"/>
                <a:gd name="T40" fmla="*/ 70 w 70"/>
                <a:gd name="T41" fmla="*/ 35 h 70"/>
                <a:gd name="T42" fmla="*/ 64 w 70"/>
                <a:gd name="T43" fmla="*/ 16 h 70"/>
                <a:gd name="T44" fmla="*/ 64 w 70"/>
                <a:gd name="T45" fmla="*/ 16 h 70"/>
                <a:gd name="T46" fmla="*/ 51 w 70"/>
                <a:gd name="T47" fmla="*/ 4 h 70"/>
                <a:gd name="T48" fmla="*/ 35 w 70"/>
                <a:gd name="T49" fmla="*/ 0 h 70"/>
                <a:gd name="T50" fmla="*/ 16 w 70"/>
                <a:gd name="T51" fmla="*/ 5 h 70"/>
                <a:gd name="T52" fmla="*/ 4 w 70"/>
                <a:gd name="T53" fmla="*/ 18 h 70"/>
                <a:gd name="T54" fmla="*/ 0 w 70"/>
                <a:gd name="T55" fmla="*/ 35 h 70"/>
                <a:gd name="T56" fmla="*/ 5 w 70"/>
                <a:gd name="T57" fmla="*/ 53 h 70"/>
                <a:gd name="T58" fmla="*/ 5 w 70"/>
                <a:gd name="T59" fmla="*/ 53 h 70"/>
                <a:gd name="T60" fmla="*/ 18 w 70"/>
                <a:gd name="T61" fmla="*/ 65 h 70"/>
                <a:gd name="T62" fmla="*/ 35 w 70"/>
                <a:gd name="T63" fmla="*/ 70 h 70"/>
                <a:gd name="T64" fmla="*/ 53 w 70"/>
                <a:gd name="T65" fmla="*/ 64 h 70"/>
                <a:gd name="T66" fmla="*/ 53 w 70"/>
                <a:gd name="T67" fmla="*/ 64 h 70"/>
                <a:gd name="T68" fmla="*/ 48 w 70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40" y="49"/>
                    <a:pt x="38" y="50"/>
                    <a:pt x="35" y="50"/>
                  </a:cubicBezTo>
                  <a:cubicBezTo>
                    <a:pt x="32" y="50"/>
                    <a:pt x="30" y="49"/>
                    <a:pt x="28" y="48"/>
                  </a:cubicBezTo>
                  <a:cubicBezTo>
                    <a:pt x="25" y="47"/>
                    <a:pt x="23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0"/>
                    <a:pt x="20" y="37"/>
                    <a:pt x="20" y="35"/>
                  </a:cubicBezTo>
                  <a:cubicBezTo>
                    <a:pt x="20" y="32"/>
                    <a:pt x="20" y="30"/>
                    <a:pt x="22" y="27"/>
                  </a:cubicBezTo>
                  <a:cubicBezTo>
                    <a:pt x="23" y="25"/>
                    <a:pt x="24" y="23"/>
                    <a:pt x="27" y="22"/>
                  </a:cubicBezTo>
                  <a:cubicBezTo>
                    <a:pt x="29" y="20"/>
                    <a:pt x="32" y="20"/>
                    <a:pt x="35" y="20"/>
                  </a:cubicBezTo>
                  <a:cubicBezTo>
                    <a:pt x="37" y="20"/>
                    <a:pt x="40" y="20"/>
                    <a:pt x="42" y="21"/>
                  </a:cubicBezTo>
                  <a:cubicBezTo>
                    <a:pt x="44" y="23"/>
                    <a:pt x="46" y="24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9"/>
                    <a:pt x="50" y="32"/>
                    <a:pt x="50" y="35"/>
                  </a:cubicBezTo>
                  <a:cubicBezTo>
                    <a:pt x="50" y="37"/>
                    <a:pt x="49" y="40"/>
                    <a:pt x="48" y="42"/>
                  </a:cubicBezTo>
                  <a:cubicBezTo>
                    <a:pt x="47" y="44"/>
                    <a:pt x="45" y="46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9" y="61"/>
                    <a:pt x="63" y="56"/>
                    <a:pt x="66" y="51"/>
                  </a:cubicBezTo>
                  <a:cubicBezTo>
                    <a:pt x="68" y="46"/>
                    <a:pt x="70" y="40"/>
                    <a:pt x="70" y="35"/>
                  </a:cubicBezTo>
                  <a:cubicBezTo>
                    <a:pt x="70" y="28"/>
                    <a:pt x="68" y="22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1" y="11"/>
                    <a:pt x="57" y="7"/>
                    <a:pt x="51" y="4"/>
                  </a:cubicBezTo>
                  <a:cubicBezTo>
                    <a:pt x="46" y="1"/>
                    <a:pt x="41" y="0"/>
                    <a:pt x="35" y="0"/>
                  </a:cubicBezTo>
                  <a:cubicBezTo>
                    <a:pt x="28" y="0"/>
                    <a:pt x="22" y="1"/>
                    <a:pt x="16" y="5"/>
                  </a:cubicBezTo>
                  <a:cubicBezTo>
                    <a:pt x="11" y="8"/>
                    <a:pt x="7" y="13"/>
                    <a:pt x="4" y="18"/>
                  </a:cubicBezTo>
                  <a:cubicBezTo>
                    <a:pt x="1" y="23"/>
                    <a:pt x="0" y="29"/>
                    <a:pt x="0" y="35"/>
                  </a:cubicBezTo>
                  <a:cubicBezTo>
                    <a:pt x="0" y="41"/>
                    <a:pt x="1" y="48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9"/>
                    <a:pt x="13" y="63"/>
                    <a:pt x="18" y="65"/>
                  </a:cubicBezTo>
                  <a:cubicBezTo>
                    <a:pt x="23" y="68"/>
                    <a:pt x="29" y="70"/>
                    <a:pt x="35" y="70"/>
                  </a:cubicBezTo>
                  <a:cubicBezTo>
                    <a:pt x="41" y="70"/>
                    <a:pt x="48" y="68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1776413" y="1716089"/>
              <a:ext cx="65088" cy="65088"/>
            </a:xfrm>
            <a:custGeom>
              <a:avLst/>
              <a:gdLst>
                <a:gd name="T0" fmla="*/ 49 w 70"/>
                <a:gd name="T1" fmla="*/ 56 h 70"/>
                <a:gd name="T2" fmla="*/ 43 w 70"/>
                <a:gd name="T3" fmla="*/ 48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8 h 70"/>
                <a:gd name="T16" fmla="*/ 27 w 70"/>
                <a:gd name="T17" fmla="*/ 22 h 70"/>
                <a:gd name="T18" fmla="*/ 35 w 70"/>
                <a:gd name="T19" fmla="*/ 20 h 70"/>
                <a:gd name="T20" fmla="*/ 42 w 70"/>
                <a:gd name="T21" fmla="*/ 22 h 70"/>
                <a:gd name="T22" fmla="*/ 48 w 70"/>
                <a:gd name="T23" fmla="*/ 27 h 70"/>
                <a:gd name="T24" fmla="*/ 48 w 70"/>
                <a:gd name="T25" fmla="*/ 27 h 70"/>
                <a:gd name="T26" fmla="*/ 50 w 70"/>
                <a:gd name="T27" fmla="*/ 35 h 70"/>
                <a:gd name="T28" fmla="*/ 48 w 70"/>
                <a:gd name="T29" fmla="*/ 42 h 70"/>
                <a:gd name="T30" fmla="*/ 43 w 70"/>
                <a:gd name="T31" fmla="*/ 48 h 70"/>
                <a:gd name="T32" fmla="*/ 43 w 70"/>
                <a:gd name="T33" fmla="*/ 48 h 70"/>
                <a:gd name="T34" fmla="*/ 49 w 70"/>
                <a:gd name="T35" fmla="*/ 56 h 70"/>
                <a:gd name="T36" fmla="*/ 54 w 70"/>
                <a:gd name="T37" fmla="*/ 65 h 70"/>
                <a:gd name="T38" fmla="*/ 66 w 70"/>
                <a:gd name="T39" fmla="*/ 52 h 70"/>
                <a:gd name="T40" fmla="*/ 70 w 70"/>
                <a:gd name="T41" fmla="*/ 35 h 70"/>
                <a:gd name="T42" fmla="*/ 65 w 70"/>
                <a:gd name="T43" fmla="*/ 16 h 70"/>
                <a:gd name="T44" fmla="*/ 65 w 70"/>
                <a:gd name="T45" fmla="*/ 16 h 70"/>
                <a:gd name="T46" fmla="*/ 52 w 70"/>
                <a:gd name="T47" fmla="*/ 4 h 70"/>
                <a:gd name="T48" fmla="*/ 35 w 70"/>
                <a:gd name="T49" fmla="*/ 0 h 70"/>
                <a:gd name="T50" fmla="*/ 17 w 70"/>
                <a:gd name="T51" fmla="*/ 5 h 70"/>
                <a:gd name="T52" fmla="*/ 4 w 70"/>
                <a:gd name="T53" fmla="*/ 18 h 70"/>
                <a:gd name="T54" fmla="*/ 0 w 70"/>
                <a:gd name="T55" fmla="*/ 35 h 70"/>
                <a:gd name="T56" fmla="*/ 6 w 70"/>
                <a:gd name="T57" fmla="*/ 54 h 70"/>
                <a:gd name="T58" fmla="*/ 6 w 70"/>
                <a:gd name="T59" fmla="*/ 54 h 70"/>
                <a:gd name="T60" fmla="*/ 19 w 70"/>
                <a:gd name="T61" fmla="*/ 66 h 70"/>
                <a:gd name="T62" fmla="*/ 35 w 70"/>
                <a:gd name="T63" fmla="*/ 70 h 70"/>
                <a:gd name="T64" fmla="*/ 54 w 70"/>
                <a:gd name="T65" fmla="*/ 65 h 70"/>
                <a:gd name="T66" fmla="*/ 54 w 70"/>
                <a:gd name="T67" fmla="*/ 65 h 70"/>
                <a:gd name="T68" fmla="*/ 49 w 70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0">
                  <a:moveTo>
                    <a:pt x="49" y="56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1" y="49"/>
                    <a:pt x="38" y="50"/>
                    <a:pt x="35" y="50"/>
                  </a:cubicBezTo>
                  <a:cubicBezTo>
                    <a:pt x="33" y="50"/>
                    <a:pt x="30" y="49"/>
                    <a:pt x="28" y="48"/>
                  </a:cubicBezTo>
                  <a:cubicBezTo>
                    <a:pt x="26" y="47"/>
                    <a:pt x="24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0"/>
                    <a:pt x="20" y="38"/>
                    <a:pt x="20" y="35"/>
                  </a:cubicBezTo>
                  <a:cubicBezTo>
                    <a:pt x="20" y="32"/>
                    <a:pt x="21" y="30"/>
                    <a:pt x="22" y="28"/>
                  </a:cubicBezTo>
                  <a:cubicBezTo>
                    <a:pt x="23" y="26"/>
                    <a:pt x="25" y="24"/>
                    <a:pt x="27" y="22"/>
                  </a:cubicBezTo>
                  <a:cubicBezTo>
                    <a:pt x="30" y="21"/>
                    <a:pt x="32" y="20"/>
                    <a:pt x="35" y="20"/>
                  </a:cubicBezTo>
                  <a:cubicBezTo>
                    <a:pt x="38" y="20"/>
                    <a:pt x="40" y="21"/>
                    <a:pt x="42" y="22"/>
                  </a:cubicBezTo>
                  <a:cubicBezTo>
                    <a:pt x="45" y="23"/>
                    <a:pt x="47" y="2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9"/>
                    <a:pt x="50" y="32"/>
                    <a:pt x="50" y="35"/>
                  </a:cubicBezTo>
                  <a:cubicBezTo>
                    <a:pt x="50" y="37"/>
                    <a:pt x="50" y="40"/>
                    <a:pt x="48" y="42"/>
                  </a:cubicBezTo>
                  <a:cubicBezTo>
                    <a:pt x="47" y="44"/>
                    <a:pt x="46" y="46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9" y="61"/>
                    <a:pt x="63" y="57"/>
                    <a:pt x="66" y="52"/>
                  </a:cubicBezTo>
                  <a:cubicBezTo>
                    <a:pt x="69" y="47"/>
                    <a:pt x="70" y="41"/>
                    <a:pt x="70" y="35"/>
                  </a:cubicBezTo>
                  <a:cubicBezTo>
                    <a:pt x="70" y="29"/>
                    <a:pt x="69" y="22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2" y="11"/>
                    <a:pt x="57" y="7"/>
                    <a:pt x="52" y="4"/>
                  </a:cubicBezTo>
                  <a:cubicBezTo>
                    <a:pt x="47" y="1"/>
                    <a:pt x="41" y="0"/>
                    <a:pt x="35" y="0"/>
                  </a:cubicBezTo>
                  <a:cubicBezTo>
                    <a:pt x="29" y="0"/>
                    <a:pt x="22" y="2"/>
                    <a:pt x="17" y="5"/>
                  </a:cubicBezTo>
                  <a:cubicBezTo>
                    <a:pt x="11" y="9"/>
                    <a:pt x="7" y="13"/>
                    <a:pt x="4" y="18"/>
                  </a:cubicBezTo>
                  <a:cubicBezTo>
                    <a:pt x="2" y="23"/>
                    <a:pt x="0" y="29"/>
                    <a:pt x="0" y="35"/>
                  </a:cubicBezTo>
                  <a:cubicBezTo>
                    <a:pt x="0" y="41"/>
                    <a:pt x="2" y="48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9" y="59"/>
                    <a:pt x="13" y="63"/>
                    <a:pt x="19" y="66"/>
                  </a:cubicBezTo>
                  <a:cubicBezTo>
                    <a:pt x="24" y="69"/>
                    <a:pt x="29" y="70"/>
                    <a:pt x="35" y="70"/>
                  </a:cubicBezTo>
                  <a:cubicBezTo>
                    <a:pt x="42" y="70"/>
                    <a:pt x="48" y="68"/>
                    <a:pt x="54" y="65"/>
                  </a:cubicBezTo>
                  <a:cubicBezTo>
                    <a:pt x="54" y="65"/>
                    <a:pt x="54" y="65"/>
                    <a:pt x="54" y="65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931863" y="1914526"/>
              <a:ext cx="65088" cy="65088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8 h 70"/>
                <a:gd name="T4" fmla="*/ 35 w 70"/>
                <a:gd name="T5" fmla="*/ 50 h 70"/>
                <a:gd name="T6" fmla="*/ 27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1 w 70"/>
                <a:gd name="T15" fmla="*/ 28 h 70"/>
                <a:gd name="T16" fmla="*/ 27 w 70"/>
                <a:gd name="T17" fmla="*/ 22 h 70"/>
                <a:gd name="T18" fmla="*/ 27 w 70"/>
                <a:gd name="T19" fmla="*/ 22 h 70"/>
                <a:gd name="T20" fmla="*/ 35 w 70"/>
                <a:gd name="T21" fmla="*/ 20 h 70"/>
                <a:gd name="T22" fmla="*/ 42 w 70"/>
                <a:gd name="T23" fmla="*/ 22 h 70"/>
                <a:gd name="T24" fmla="*/ 47 w 70"/>
                <a:gd name="T25" fmla="*/ 27 h 70"/>
                <a:gd name="T26" fmla="*/ 47 w 70"/>
                <a:gd name="T27" fmla="*/ 27 h 70"/>
                <a:gd name="T28" fmla="*/ 50 w 70"/>
                <a:gd name="T29" fmla="*/ 35 h 70"/>
                <a:gd name="T30" fmla="*/ 48 w 70"/>
                <a:gd name="T31" fmla="*/ 42 h 70"/>
                <a:gd name="T32" fmla="*/ 43 w 70"/>
                <a:gd name="T33" fmla="*/ 48 h 70"/>
                <a:gd name="T34" fmla="*/ 43 w 70"/>
                <a:gd name="T35" fmla="*/ 48 h 70"/>
                <a:gd name="T36" fmla="*/ 48 w 70"/>
                <a:gd name="T37" fmla="*/ 56 h 70"/>
                <a:gd name="T38" fmla="*/ 53 w 70"/>
                <a:gd name="T39" fmla="*/ 65 h 70"/>
                <a:gd name="T40" fmla="*/ 65 w 70"/>
                <a:gd name="T41" fmla="*/ 52 h 70"/>
                <a:gd name="T42" fmla="*/ 70 w 70"/>
                <a:gd name="T43" fmla="*/ 35 h 70"/>
                <a:gd name="T44" fmla="*/ 64 w 70"/>
                <a:gd name="T45" fmla="*/ 16 h 70"/>
                <a:gd name="T46" fmla="*/ 64 w 70"/>
                <a:gd name="T47" fmla="*/ 16 h 70"/>
                <a:gd name="T48" fmla="*/ 51 w 70"/>
                <a:gd name="T49" fmla="*/ 4 h 70"/>
                <a:gd name="T50" fmla="*/ 35 w 70"/>
                <a:gd name="T51" fmla="*/ 0 h 70"/>
                <a:gd name="T52" fmla="*/ 16 w 70"/>
                <a:gd name="T53" fmla="*/ 5 h 70"/>
                <a:gd name="T54" fmla="*/ 16 w 70"/>
                <a:gd name="T55" fmla="*/ 5 h 70"/>
                <a:gd name="T56" fmla="*/ 4 w 70"/>
                <a:gd name="T57" fmla="*/ 18 h 70"/>
                <a:gd name="T58" fmla="*/ 0 w 70"/>
                <a:gd name="T59" fmla="*/ 35 h 70"/>
                <a:gd name="T60" fmla="*/ 5 w 70"/>
                <a:gd name="T61" fmla="*/ 54 h 70"/>
                <a:gd name="T62" fmla="*/ 5 w 70"/>
                <a:gd name="T63" fmla="*/ 54 h 70"/>
                <a:gd name="T64" fmla="*/ 18 w 70"/>
                <a:gd name="T65" fmla="*/ 66 h 70"/>
                <a:gd name="T66" fmla="*/ 35 w 70"/>
                <a:gd name="T67" fmla="*/ 70 h 70"/>
                <a:gd name="T68" fmla="*/ 53 w 70"/>
                <a:gd name="T69" fmla="*/ 65 h 70"/>
                <a:gd name="T70" fmla="*/ 53 w 70"/>
                <a:gd name="T71" fmla="*/ 65 h 70"/>
                <a:gd name="T72" fmla="*/ 48 w 70"/>
                <a:gd name="T7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0" y="49"/>
                    <a:pt x="37" y="50"/>
                    <a:pt x="35" y="50"/>
                  </a:cubicBezTo>
                  <a:cubicBezTo>
                    <a:pt x="32" y="50"/>
                    <a:pt x="30" y="50"/>
                    <a:pt x="27" y="48"/>
                  </a:cubicBezTo>
                  <a:cubicBezTo>
                    <a:pt x="25" y="47"/>
                    <a:pt x="23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1"/>
                    <a:pt x="20" y="38"/>
                    <a:pt x="20" y="35"/>
                  </a:cubicBezTo>
                  <a:cubicBezTo>
                    <a:pt x="20" y="33"/>
                    <a:pt x="20" y="30"/>
                    <a:pt x="21" y="28"/>
                  </a:cubicBezTo>
                  <a:cubicBezTo>
                    <a:pt x="23" y="26"/>
                    <a:pt x="24" y="24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21"/>
                    <a:pt x="32" y="20"/>
                    <a:pt x="35" y="20"/>
                  </a:cubicBezTo>
                  <a:cubicBezTo>
                    <a:pt x="37" y="20"/>
                    <a:pt x="40" y="21"/>
                    <a:pt x="42" y="22"/>
                  </a:cubicBezTo>
                  <a:cubicBezTo>
                    <a:pt x="44" y="23"/>
                    <a:pt x="46" y="25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9" y="30"/>
                    <a:pt x="50" y="32"/>
                    <a:pt x="50" y="35"/>
                  </a:cubicBezTo>
                  <a:cubicBezTo>
                    <a:pt x="50" y="38"/>
                    <a:pt x="49" y="40"/>
                    <a:pt x="48" y="42"/>
                  </a:cubicBezTo>
                  <a:cubicBezTo>
                    <a:pt x="47" y="44"/>
                    <a:pt x="45" y="46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1"/>
                    <a:pt x="63" y="57"/>
                    <a:pt x="65" y="52"/>
                  </a:cubicBezTo>
                  <a:cubicBezTo>
                    <a:pt x="68" y="47"/>
                    <a:pt x="70" y="41"/>
                    <a:pt x="70" y="35"/>
                  </a:cubicBezTo>
                  <a:cubicBezTo>
                    <a:pt x="70" y="29"/>
                    <a:pt x="68" y="22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1" y="11"/>
                    <a:pt x="56" y="7"/>
                    <a:pt x="51" y="4"/>
                  </a:cubicBezTo>
                  <a:cubicBezTo>
                    <a:pt x="46" y="1"/>
                    <a:pt x="40" y="0"/>
                    <a:pt x="35" y="0"/>
                  </a:cubicBezTo>
                  <a:cubicBezTo>
                    <a:pt x="28" y="0"/>
                    <a:pt x="22" y="2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1" y="9"/>
                    <a:pt x="7" y="13"/>
                    <a:pt x="4" y="18"/>
                  </a:cubicBezTo>
                  <a:cubicBezTo>
                    <a:pt x="1" y="24"/>
                    <a:pt x="0" y="29"/>
                    <a:pt x="0" y="35"/>
                  </a:cubicBezTo>
                  <a:cubicBezTo>
                    <a:pt x="0" y="41"/>
                    <a:pt x="1" y="48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8" y="59"/>
                    <a:pt x="13" y="63"/>
                    <a:pt x="18" y="66"/>
                  </a:cubicBezTo>
                  <a:cubicBezTo>
                    <a:pt x="23" y="69"/>
                    <a:pt x="29" y="70"/>
                    <a:pt x="35" y="70"/>
                  </a:cubicBezTo>
                  <a:cubicBezTo>
                    <a:pt x="41" y="70"/>
                    <a:pt x="48" y="68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405"/>
            <p:cNvSpPr>
              <a:spLocks/>
            </p:cNvSpPr>
            <p:nvPr/>
          </p:nvSpPr>
          <p:spPr bwMode="auto">
            <a:xfrm>
              <a:off x="1171576" y="1176339"/>
              <a:ext cx="66675" cy="66675"/>
            </a:xfrm>
            <a:custGeom>
              <a:avLst/>
              <a:gdLst>
                <a:gd name="T0" fmla="*/ 49 w 71"/>
                <a:gd name="T1" fmla="*/ 56 h 70"/>
                <a:gd name="T2" fmla="*/ 44 w 71"/>
                <a:gd name="T3" fmla="*/ 48 h 70"/>
                <a:gd name="T4" fmla="*/ 36 w 71"/>
                <a:gd name="T5" fmla="*/ 50 h 70"/>
                <a:gd name="T6" fmla="*/ 28 w 71"/>
                <a:gd name="T7" fmla="*/ 48 h 70"/>
                <a:gd name="T8" fmla="*/ 23 w 71"/>
                <a:gd name="T9" fmla="*/ 43 h 70"/>
                <a:gd name="T10" fmla="*/ 23 w 71"/>
                <a:gd name="T11" fmla="*/ 43 h 70"/>
                <a:gd name="T12" fmla="*/ 20 w 71"/>
                <a:gd name="T13" fmla="*/ 35 h 70"/>
                <a:gd name="T14" fmla="*/ 22 w 71"/>
                <a:gd name="T15" fmla="*/ 28 h 70"/>
                <a:gd name="T16" fmla="*/ 28 w 71"/>
                <a:gd name="T17" fmla="*/ 22 h 70"/>
                <a:gd name="T18" fmla="*/ 36 w 71"/>
                <a:gd name="T19" fmla="*/ 20 h 70"/>
                <a:gd name="T20" fmla="*/ 43 w 71"/>
                <a:gd name="T21" fmla="*/ 22 h 70"/>
                <a:gd name="T22" fmla="*/ 48 w 71"/>
                <a:gd name="T23" fmla="*/ 27 h 70"/>
                <a:gd name="T24" fmla="*/ 48 w 71"/>
                <a:gd name="T25" fmla="*/ 27 h 70"/>
                <a:gd name="T26" fmla="*/ 51 w 71"/>
                <a:gd name="T27" fmla="*/ 35 h 70"/>
                <a:gd name="T28" fmla="*/ 49 w 71"/>
                <a:gd name="T29" fmla="*/ 42 h 70"/>
                <a:gd name="T30" fmla="*/ 44 w 71"/>
                <a:gd name="T31" fmla="*/ 48 h 70"/>
                <a:gd name="T32" fmla="*/ 44 w 71"/>
                <a:gd name="T33" fmla="*/ 48 h 70"/>
                <a:gd name="T34" fmla="*/ 49 w 71"/>
                <a:gd name="T35" fmla="*/ 56 h 70"/>
                <a:gd name="T36" fmla="*/ 54 w 71"/>
                <a:gd name="T37" fmla="*/ 65 h 70"/>
                <a:gd name="T38" fmla="*/ 66 w 71"/>
                <a:gd name="T39" fmla="*/ 52 h 70"/>
                <a:gd name="T40" fmla="*/ 71 w 71"/>
                <a:gd name="T41" fmla="*/ 35 h 70"/>
                <a:gd name="T42" fmla="*/ 65 w 71"/>
                <a:gd name="T43" fmla="*/ 16 h 70"/>
                <a:gd name="T44" fmla="*/ 65 w 71"/>
                <a:gd name="T45" fmla="*/ 16 h 70"/>
                <a:gd name="T46" fmla="*/ 52 w 71"/>
                <a:gd name="T47" fmla="*/ 4 h 70"/>
                <a:gd name="T48" fmla="*/ 36 w 71"/>
                <a:gd name="T49" fmla="*/ 0 h 70"/>
                <a:gd name="T50" fmla="*/ 17 w 71"/>
                <a:gd name="T51" fmla="*/ 5 h 70"/>
                <a:gd name="T52" fmla="*/ 5 w 71"/>
                <a:gd name="T53" fmla="*/ 18 h 70"/>
                <a:gd name="T54" fmla="*/ 0 w 71"/>
                <a:gd name="T55" fmla="*/ 35 h 70"/>
                <a:gd name="T56" fmla="*/ 6 w 71"/>
                <a:gd name="T57" fmla="*/ 54 h 70"/>
                <a:gd name="T58" fmla="*/ 6 w 71"/>
                <a:gd name="T59" fmla="*/ 54 h 70"/>
                <a:gd name="T60" fmla="*/ 19 w 71"/>
                <a:gd name="T61" fmla="*/ 66 h 70"/>
                <a:gd name="T62" fmla="*/ 36 w 71"/>
                <a:gd name="T63" fmla="*/ 70 h 70"/>
                <a:gd name="T64" fmla="*/ 54 w 71"/>
                <a:gd name="T65" fmla="*/ 65 h 70"/>
                <a:gd name="T66" fmla="*/ 54 w 71"/>
                <a:gd name="T67" fmla="*/ 65 h 70"/>
                <a:gd name="T68" fmla="*/ 49 w 71"/>
                <a:gd name="T6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" h="70">
                  <a:moveTo>
                    <a:pt x="49" y="56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1" y="49"/>
                    <a:pt x="38" y="50"/>
                    <a:pt x="36" y="50"/>
                  </a:cubicBezTo>
                  <a:cubicBezTo>
                    <a:pt x="33" y="50"/>
                    <a:pt x="31" y="49"/>
                    <a:pt x="28" y="48"/>
                  </a:cubicBezTo>
                  <a:cubicBezTo>
                    <a:pt x="26" y="47"/>
                    <a:pt x="24" y="45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0"/>
                    <a:pt x="20" y="38"/>
                    <a:pt x="20" y="35"/>
                  </a:cubicBezTo>
                  <a:cubicBezTo>
                    <a:pt x="20" y="32"/>
                    <a:pt x="21" y="30"/>
                    <a:pt x="22" y="28"/>
                  </a:cubicBezTo>
                  <a:cubicBezTo>
                    <a:pt x="23" y="26"/>
                    <a:pt x="25" y="24"/>
                    <a:pt x="28" y="22"/>
                  </a:cubicBezTo>
                  <a:cubicBezTo>
                    <a:pt x="30" y="21"/>
                    <a:pt x="33" y="20"/>
                    <a:pt x="36" y="20"/>
                  </a:cubicBezTo>
                  <a:cubicBezTo>
                    <a:pt x="38" y="20"/>
                    <a:pt x="41" y="21"/>
                    <a:pt x="43" y="22"/>
                  </a:cubicBezTo>
                  <a:cubicBezTo>
                    <a:pt x="45" y="23"/>
                    <a:pt x="47" y="2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9"/>
                    <a:pt x="51" y="32"/>
                    <a:pt x="51" y="35"/>
                  </a:cubicBezTo>
                  <a:cubicBezTo>
                    <a:pt x="51" y="37"/>
                    <a:pt x="50" y="40"/>
                    <a:pt x="49" y="42"/>
                  </a:cubicBezTo>
                  <a:cubicBezTo>
                    <a:pt x="48" y="44"/>
                    <a:pt x="46" y="46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9" y="61"/>
                    <a:pt x="64" y="57"/>
                    <a:pt x="66" y="52"/>
                  </a:cubicBezTo>
                  <a:cubicBezTo>
                    <a:pt x="69" y="46"/>
                    <a:pt x="71" y="41"/>
                    <a:pt x="71" y="35"/>
                  </a:cubicBezTo>
                  <a:cubicBezTo>
                    <a:pt x="71" y="29"/>
                    <a:pt x="69" y="22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2" y="11"/>
                    <a:pt x="57" y="7"/>
                    <a:pt x="52" y="4"/>
                  </a:cubicBezTo>
                  <a:cubicBezTo>
                    <a:pt x="47" y="1"/>
                    <a:pt x="41" y="0"/>
                    <a:pt x="36" y="0"/>
                  </a:cubicBezTo>
                  <a:cubicBezTo>
                    <a:pt x="29" y="0"/>
                    <a:pt x="23" y="2"/>
                    <a:pt x="17" y="5"/>
                  </a:cubicBezTo>
                  <a:cubicBezTo>
                    <a:pt x="12" y="9"/>
                    <a:pt x="7" y="13"/>
                    <a:pt x="5" y="18"/>
                  </a:cubicBezTo>
                  <a:cubicBezTo>
                    <a:pt x="2" y="23"/>
                    <a:pt x="0" y="29"/>
                    <a:pt x="0" y="35"/>
                  </a:cubicBezTo>
                  <a:cubicBezTo>
                    <a:pt x="0" y="41"/>
                    <a:pt x="2" y="48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9" y="59"/>
                    <a:pt x="14" y="63"/>
                    <a:pt x="19" y="66"/>
                  </a:cubicBezTo>
                  <a:cubicBezTo>
                    <a:pt x="24" y="69"/>
                    <a:pt x="30" y="70"/>
                    <a:pt x="36" y="70"/>
                  </a:cubicBezTo>
                  <a:cubicBezTo>
                    <a:pt x="42" y="70"/>
                    <a:pt x="48" y="68"/>
                    <a:pt x="54" y="65"/>
                  </a:cubicBezTo>
                  <a:cubicBezTo>
                    <a:pt x="54" y="65"/>
                    <a:pt x="54" y="65"/>
                    <a:pt x="54" y="65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406"/>
            <p:cNvSpPr>
              <a:spLocks/>
            </p:cNvSpPr>
            <p:nvPr/>
          </p:nvSpPr>
          <p:spPr bwMode="auto">
            <a:xfrm>
              <a:off x="2462213" y="1165226"/>
              <a:ext cx="65088" cy="66675"/>
            </a:xfrm>
            <a:custGeom>
              <a:avLst/>
              <a:gdLst>
                <a:gd name="T0" fmla="*/ 48 w 70"/>
                <a:gd name="T1" fmla="*/ 57 h 71"/>
                <a:gd name="T2" fmla="*/ 43 w 70"/>
                <a:gd name="T3" fmla="*/ 48 h 71"/>
                <a:gd name="T4" fmla="*/ 35 w 70"/>
                <a:gd name="T5" fmla="*/ 51 h 71"/>
                <a:gd name="T6" fmla="*/ 27 w 70"/>
                <a:gd name="T7" fmla="*/ 49 h 71"/>
                <a:gd name="T8" fmla="*/ 22 w 70"/>
                <a:gd name="T9" fmla="*/ 44 h 71"/>
                <a:gd name="T10" fmla="*/ 22 w 70"/>
                <a:gd name="T11" fmla="*/ 43 h 71"/>
                <a:gd name="T12" fmla="*/ 20 w 70"/>
                <a:gd name="T13" fmla="*/ 35 h 71"/>
                <a:gd name="T14" fmla="*/ 21 w 70"/>
                <a:gd name="T15" fmla="*/ 28 h 71"/>
                <a:gd name="T16" fmla="*/ 27 w 70"/>
                <a:gd name="T17" fmla="*/ 23 h 71"/>
                <a:gd name="T18" fmla="*/ 35 w 70"/>
                <a:gd name="T19" fmla="*/ 20 h 71"/>
                <a:gd name="T20" fmla="*/ 42 w 70"/>
                <a:gd name="T21" fmla="*/ 22 h 71"/>
                <a:gd name="T22" fmla="*/ 47 w 70"/>
                <a:gd name="T23" fmla="*/ 27 h 71"/>
                <a:gd name="T24" fmla="*/ 47 w 70"/>
                <a:gd name="T25" fmla="*/ 27 h 71"/>
                <a:gd name="T26" fmla="*/ 50 w 70"/>
                <a:gd name="T27" fmla="*/ 35 h 71"/>
                <a:gd name="T28" fmla="*/ 48 w 70"/>
                <a:gd name="T29" fmla="*/ 43 h 71"/>
                <a:gd name="T30" fmla="*/ 43 w 70"/>
                <a:gd name="T31" fmla="*/ 48 h 71"/>
                <a:gd name="T32" fmla="*/ 43 w 70"/>
                <a:gd name="T33" fmla="*/ 48 h 71"/>
                <a:gd name="T34" fmla="*/ 48 w 70"/>
                <a:gd name="T35" fmla="*/ 57 h 71"/>
                <a:gd name="T36" fmla="*/ 53 w 70"/>
                <a:gd name="T37" fmla="*/ 65 h 71"/>
                <a:gd name="T38" fmla="*/ 65 w 70"/>
                <a:gd name="T39" fmla="*/ 52 h 71"/>
                <a:gd name="T40" fmla="*/ 70 w 70"/>
                <a:gd name="T41" fmla="*/ 35 h 71"/>
                <a:gd name="T42" fmla="*/ 64 w 70"/>
                <a:gd name="T43" fmla="*/ 17 h 71"/>
                <a:gd name="T44" fmla="*/ 64 w 70"/>
                <a:gd name="T45" fmla="*/ 17 h 71"/>
                <a:gd name="T46" fmla="*/ 51 w 70"/>
                <a:gd name="T47" fmla="*/ 5 h 71"/>
                <a:gd name="T48" fmla="*/ 35 w 70"/>
                <a:gd name="T49" fmla="*/ 0 h 71"/>
                <a:gd name="T50" fmla="*/ 16 w 70"/>
                <a:gd name="T51" fmla="*/ 6 h 71"/>
                <a:gd name="T52" fmla="*/ 4 w 70"/>
                <a:gd name="T53" fmla="*/ 19 h 71"/>
                <a:gd name="T54" fmla="*/ 0 w 70"/>
                <a:gd name="T55" fmla="*/ 35 h 71"/>
                <a:gd name="T56" fmla="*/ 5 w 70"/>
                <a:gd name="T57" fmla="*/ 54 h 71"/>
                <a:gd name="T58" fmla="*/ 5 w 70"/>
                <a:gd name="T59" fmla="*/ 54 h 71"/>
                <a:gd name="T60" fmla="*/ 18 w 70"/>
                <a:gd name="T61" fmla="*/ 66 h 71"/>
                <a:gd name="T62" fmla="*/ 35 w 70"/>
                <a:gd name="T63" fmla="*/ 71 h 71"/>
                <a:gd name="T64" fmla="*/ 53 w 70"/>
                <a:gd name="T65" fmla="*/ 65 h 71"/>
                <a:gd name="T66" fmla="*/ 53 w 70"/>
                <a:gd name="T67" fmla="*/ 65 h 71"/>
                <a:gd name="T68" fmla="*/ 48 w 70"/>
                <a:gd name="T69" fmla="*/ 5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1">
                  <a:moveTo>
                    <a:pt x="48" y="57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0" y="50"/>
                    <a:pt x="37" y="51"/>
                    <a:pt x="35" y="51"/>
                  </a:cubicBezTo>
                  <a:cubicBezTo>
                    <a:pt x="32" y="51"/>
                    <a:pt x="30" y="50"/>
                    <a:pt x="27" y="49"/>
                  </a:cubicBezTo>
                  <a:cubicBezTo>
                    <a:pt x="25" y="48"/>
                    <a:pt x="23" y="46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1"/>
                    <a:pt x="20" y="38"/>
                    <a:pt x="20" y="35"/>
                  </a:cubicBezTo>
                  <a:cubicBezTo>
                    <a:pt x="20" y="33"/>
                    <a:pt x="20" y="30"/>
                    <a:pt x="21" y="28"/>
                  </a:cubicBezTo>
                  <a:cubicBezTo>
                    <a:pt x="23" y="26"/>
                    <a:pt x="24" y="24"/>
                    <a:pt x="27" y="23"/>
                  </a:cubicBezTo>
                  <a:cubicBezTo>
                    <a:pt x="29" y="21"/>
                    <a:pt x="32" y="20"/>
                    <a:pt x="35" y="20"/>
                  </a:cubicBezTo>
                  <a:cubicBezTo>
                    <a:pt x="37" y="20"/>
                    <a:pt x="40" y="21"/>
                    <a:pt x="42" y="22"/>
                  </a:cubicBezTo>
                  <a:cubicBezTo>
                    <a:pt x="44" y="23"/>
                    <a:pt x="46" y="25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9" y="30"/>
                    <a:pt x="50" y="33"/>
                    <a:pt x="50" y="35"/>
                  </a:cubicBezTo>
                  <a:cubicBezTo>
                    <a:pt x="50" y="38"/>
                    <a:pt x="49" y="40"/>
                    <a:pt x="48" y="43"/>
                  </a:cubicBezTo>
                  <a:cubicBezTo>
                    <a:pt x="47" y="45"/>
                    <a:pt x="45" y="47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2"/>
                    <a:pt x="63" y="57"/>
                    <a:pt x="65" y="52"/>
                  </a:cubicBezTo>
                  <a:cubicBezTo>
                    <a:pt x="68" y="47"/>
                    <a:pt x="70" y="41"/>
                    <a:pt x="70" y="35"/>
                  </a:cubicBezTo>
                  <a:cubicBezTo>
                    <a:pt x="70" y="29"/>
                    <a:pt x="68" y="23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2"/>
                    <a:pt x="56" y="7"/>
                    <a:pt x="51" y="5"/>
                  </a:cubicBezTo>
                  <a:cubicBezTo>
                    <a:pt x="46" y="2"/>
                    <a:pt x="40" y="0"/>
                    <a:pt x="35" y="0"/>
                  </a:cubicBezTo>
                  <a:cubicBezTo>
                    <a:pt x="28" y="0"/>
                    <a:pt x="22" y="2"/>
                    <a:pt x="16" y="6"/>
                  </a:cubicBezTo>
                  <a:cubicBezTo>
                    <a:pt x="11" y="9"/>
                    <a:pt x="7" y="14"/>
                    <a:pt x="4" y="19"/>
                  </a:cubicBezTo>
                  <a:cubicBezTo>
                    <a:pt x="1" y="24"/>
                    <a:pt x="0" y="30"/>
                    <a:pt x="0" y="35"/>
                  </a:cubicBezTo>
                  <a:cubicBezTo>
                    <a:pt x="0" y="42"/>
                    <a:pt x="1" y="48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8" y="59"/>
                    <a:pt x="13" y="64"/>
                    <a:pt x="18" y="66"/>
                  </a:cubicBezTo>
                  <a:cubicBezTo>
                    <a:pt x="23" y="69"/>
                    <a:pt x="29" y="71"/>
                    <a:pt x="35" y="71"/>
                  </a:cubicBezTo>
                  <a:cubicBezTo>
                    <a:pt x="41" y="71"/>
                    <a:pt x="48" y="69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4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206"/>
            <p:cNvSpPr>
              <a:spLocks/>
            </p:cNvSpPr>
            <p:nvPr/>
          </p:nvSpPr>
          <p:spPr bwMode="auto">
            <a:xfrm>
              <a:off x="2794000" y="2000251"/>
              <a:ext cx="65088" cy="65088"/>
            </a:xfrm>
            <a:custGeom>
              <a:avLst/>
              <a:gdLst>
                <a:gd name="T0" fmla="*/ 48 w 70"/>
                <a:gd name="T1" fmla="*/ 56 h 70"/>
                <a:gd name="T2" fmla="*/ 43 w 70"/>
                <a:gd name="T3" fmla="*/ 47 h 70"/>
                <a:gd name="T4" fmla="*/ 35 w 70"/>
                <a:gd name="T5" fmla="*/ 50 h 70"/>
                <a:gd name="T6" fmla="*/ 28 w 70"/>
                <a:gd name="T7" fmla="*/ 48 h 70"/>
                <a:gd name="T8" fmla="*/ 22 w 70"/>
                <a:gd name="T9" fmla="*/ 43 h 70"/>
                <a:gd name="T10" fmla="*/ 22 w 70"/>
                <a:gd name="T11" fmla="*/ 43 h 70"/>
                <a:gd name="T12" fmla="*/ 20 w 70"/>
                <a:gd name="T13" fmla="*/ 35 h 70"/>
                <a:gd name="T14" fmla="*/ 22 w 70"/>
                <a:gd name="T15" fmla="*/ 28 h 70"/>
                <a:gd name="T16" fmla="*/ 27 w 70"/>
                <a:gd name="T17" fmla="*/ 22 h 70"/>
                <a:gd name="T18" fmla="*/ 27 w 70"/>
                <a:gd name="T19" fmla="*/ 22 h 70"/>
                <a:gd name="T20" fmla="*/ 35 w 70"/>
                <a:gd name="T21" fmla="*/ 20 h 70"/>
                <a:gd name="T22" fmla="*/ 42 w 70"/>
                <a:gd name="T23" fmla="*/ 21 h 70"/>
                <a:gd name="T24" fmla="*/ 48 w 70"/>
                <a:gd name="T25" fmla="*/ 27 h 70"/>
                <a:gd name="T26" fmla="*/ 48 w 70"/>
                <a:gd name="T27" fmla="*/ 27 h 70"/>
                <a:gd name="T28" fmla="*/ 50 w 70"/>
                <a:gd name="T29" fmla="*/ 35 h 70"/>
                <a:gd name="T30" fmla="*/ 48 w 70"/>
                <a:gd name="T31" fmla="*/ 42 h 70"/>
                <a:gd name="T32" fmla="*/ 43 w 70"/>
                <a:gd name="T33" fmla="*/ 47 h 70"/>
                <a:gd name="T34" fmla="*/ 43 w 70"/>
                <a:gd name="T35" fmla="*/ 47 h 70"/>
                <a:gd name="T36" fmla="*/ 48 w 70"/>
                <a:gd name="T37" fmla="*/ 56 h 70"/>
                <a:gd name="T38" fmla="*/ 54 w 70"/>
                <a:gd name="T39" fmla="*/ 64 h 70"/>
                <a:gd name="T40" fmla="*/ 66 w 70"/>
                <a:gd name="T41" fmla="*/ 51 h 70"/>
                <a:gd name="T42" fmla="*/ 70 w 70"/>
                <a:gd name="T43" fmla="*/ 35 h 70"/>
                <a:gd name="T44" fmla="*/ 64 w 70"/>
                <a:gd name="T45" fmla="*/ 16 h 70"/>
                <a:gd name="T46" fmla="*/ 65 w 70"/>
                <a:gd name="T47" fmla="*/ 16 h 70"/>
                <a:gd name="T48" fmla="*/ 52 w 70"/>
                <a:gd name="T49" fmla="*/ 4 h 70"/>
                <a:gd name="T50" fmla="*/ 35 w 70"/>
                <a:gd name="T51" fmla="*/ 0 h 70"/>
                <a:gd name="T52" fmla="*/ 16 w 70"/>
                <a:gd name="T53" fmla="*/ 5 h 70"/>
                <a:gd name="T54" fmla="*/ 16 w 70"/>
                <a:gd name="T55" fmla="*/ 5 h 70"/>
                <a:gd name="T56" fmla="*/ 4 w 70"/>
                <a:gd name="T57" fmla="*/ 18 h 70"/>
                <a:gd name="T58" fmla="*/ 0 w 70"/>
                <a:gd name="T59" fmla="*/ 35 h 70"/>
                <a:gd name="T60" fmla="*/ 5 w 70"/>
                <a:gd name="T61" fmla="*/ 53 h 70"/>
                <a:gd name="T62" fmla="*/ 5 w 70"/>
                <a:gd name="T63" fmla="*/ 53 h 70"/>
                <a:gd name="T64" fmla="*/ 18 w 70"/>
                <a:gd name="T65" fmla="*/ 66 h 70"/>
                <a:gd name="T66" fmla="*/ 35 w 70"/>
                <a:gd name="T67" fmla="*/ 70 h 70"/>
                <a:gd name="T68" fmla="*/ 53 w 70"/>
                <a:gd name="T69" fmla="*/ 64 h 70"/>
                <a:gd name="T70" fmla="*/ 54 w 70"/>
                <a:gd name="T71" fmla="*/ 64 h 70"/>
                <a:gd name="T72" fmla="*/ 48 w 70"/>
                <a:gd name="T7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70">
                  <a:moveTo>
                    <a:pt x="48" y="56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40" y="49"/>
                    <a:pt x="38" y="50"/>
                    <a:pt x="35" y="50"/>
                  </a:cubicBezTo>
                  <a:cubicBezTo>
                    <a:pt x="32" y="50"/>
                    <a:pt x="30" y="49"/>
                    <a:pt x="28" y="48"/>
                  </a:cubicBezTo>
                  <a:cubicBezTo>
                    <a:pt x="25" y="47"/>
                    <a:pt x="24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0"/>
                    <a:pt x="20" y="37"/>
                    <a:pt x="20" y="35"/>
                  </a:cubicBezTo>
                  <a:cubicBezTo>
                    <a:pt x="20" y="32"/>
                    <a:pt x="20" y="30"/>
                    <a:pt x="22" y="28"/>
                  </a:cubicBezTo>
                  <a:cubicBezTo>
                    <a:pt x="23" y="25"/>
                    <a:pt x="24" y="23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20"/>
                    <a:pt x="32" y="20"/>
                    <a:pt x="35" y="20"/>
                  </a:cubicBezTo>
                  <a:cubicBezTo>
                    <a:pt x="37" y="20"/>
                    <a:pt x="40" y="20"/>
                    <a:pt x="42" y="21"/>
                  </a:cubicBezTo>
                  <a:cubicBezTo>
                    <a:pt x="44" y="23"/>
                    <a:pt x="46" y="24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9"/>
                    <a:pt x="50" y="32"/>
                    <a:pt x="50" y="35"/>
                  </a:cubicBezTo>
                  <a:cubicBezTo>
                    <a:pt x="50" y="37"/>
                    <a:pt x="49" y="40"/>
                    <a:pt x="48" y="42"/>
                  </a:cubicBezTo>
                  <a:cubicBezTo>
                    <a:pt x="47" y="44"/>
                    <a:pt x="45" y="46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9" y="61"/>
                    <a:pt x="63" y="57"/>
                    <a:pt x="66" y="51"/>
                  </a:cubicBezTo>
                  <a:cubicBezTo>
                    <a:pt x="68" y="46"/>
                    <a:pt x="70" y="41"/>
                    <a:pt x="70" y="35"/>
                  </a:cubicBezTo>
                  <a:cubicBezTo>
                    <a:pt x="70" y="28"/>
                    <a:pt x="68" y="22"/>
                    <a:pt x="64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1" y="11"/>
                    <a:pt x="57" y="7"/>
                    <a:pt x="52" y="4"/>
                  </a:cubicBezTo>
                  <a:cubicBezTo>
                    <a:pt x="46" y="1"/>
                    <a:pt x="41" y="0"/>
                    <a:pt x="35" y="0"/>
                  </a:cubicBezTo>
                  <a:cubicBezTo>
                    <a:pt x="28" y="0"/>
                    <a:pt x="22" y="1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1" y="8"/>
                    <a:pt x="7" y="13"/>
                    <a:pt x="4" y="18"/>
                  </a:cubicBezTo>
                  <a:cubicBezTo>
                    <a:pt x="1" y="23"/>
                    <a:pt x="0" y="29"/>
                    <a:pt x="0" y="35"/>
                  </a:cubicBezTo>
                  <a:cubicBezTo>
                    <a:pt x="0" y="41"/>
                    <a:pt x="2" y="48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9"/>
                    <a:pt x="13" y="63"/>
                    <a:pt x="18" y="66"/>
                  </a:cubicBezTo>
                  <a:cubicBezTo>
                    <a:pt x="23" y="68"/>
                    <a:pt x="29" y="70"/>
                    <a:pt x="35" y="70"/>
                  </a:cubicBezTo>
                  <a:cubicBezTo>
                    <a:pt x="41" y="70"/>
                    <a:pt x="48" y="68"/>
                    <a:pt x="53" y="64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4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41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90135" y="1315686"/>
            <a:ext cx="3989645" cy="39896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sp>
        <p:nvSpPr>
          <p:cNvPr id="6" name="Rectangle 5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054353"/>
            <a:ext cx="2314575" cy="2312988"/>
          </a:xfrm>
          <a:prstGeom prst="round2Diag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054353"/>
            <a:ext cx="2314575" cy="2312988"/>
          </a:xfrm>
          <a:prstGeom prst="round2Diag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054353"/>
            <a:ext cx="2314575" cy="2312988"/>
          </a:xfrm>
          <a:prstGeom prst="round2Diag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474689" y="6063916"/>
            <a:ext cx="717311" cy="79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591932" y="627629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135085" y="6498020"/>
            <a:ext cx="841248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1" r:id="rId2"/>
    <p:sldLayoutId id="2147483664" r:id="rId3"/>
    <p:sldLayoutId id="2147483652" r:id="rId4"/>
    <p:sldLayoutId id="2147483650" r:id="rId5"/>
    <p:sldLayoutId id="2147483653" r:id="rId6"/>
    <p:sldLayoutId id="2147483654" r:id="rId7"/>
    <p:sldLayoutId id="2147483659" r:id="rId8"/>
    <p:sldLayoutId id="2147483655" r:id="rId9"/>
    <p:sldLayoutId id="2147483656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538844" y="1861457"/>
            <a:ext cx="9957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Analysis of Google Play</a:t>
            </a:r>
          </a:p>
          <a:p>
            <a:r>
              <a:rPr lang="en-US" sz="7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Store apps</a:t>
            </a:r>
            <a:endParaRPr lang="en-US" sz="48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2542" y="4822014"/>
            <a:ext cx="228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2777576" cy="811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9735050" y="4416378"/>
            <a:ext cx="4102627" cy="811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/>
          <p:nvPr/>
        </p:nvSpPr>
        <p:spPr>
          <a:xfrm>
            <a:off x="692542" y="5415286"/>
            <a:ext cx="92419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14900" y="5461005"/>
            <a:ext cx="5019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By  </a:t>
            </a:r>
            <a:r>
              <a:rPr 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Alina</a:t>
            </a:r>
            <a:r>
              <a:rPr 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Hohryakova</a:t>
            </a:r>
            <a:endParaRPr lang="en-US" spc="-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6" name="Rectangle 2"/>
          <p:cNvSpPr/>
          <p:nvPr/>
        </p:nvSpPr>
        <p:spPr>
          <a:xfrm>
            <a:off x="0" y="6343649"/>
            <a:ext cx="2777576" cy="535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3927" y="1088016"/>
            <a:ext cx="7075766" cy="3785652"/>
            <a:chOff x="3670928" y="1234007"/>
            <a:chExt cx="5883869" cy="3673064"/>
          </a:xfrm>
        </p:grpSpPr>
        <p:sp>
          <p:nvSpPr>
            <p:cNvPr id="30" name="TextBox 29"/>
            <p:cNvSpPr txBox="1"/>
            <p:nvPr/>
          </p:nvSpPr>
          <p:spPr>
            <a:xfrm>
              <a:off x="3670928" y="1234007"/>
              <a:ext cx="5224219" cy="3673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kern="0" dirty="0" smtClean="0">
                  <a:solidFill>
                    <a:schemeClr val="bg1"/>
                  </a:solidFill>
                  <a:latin typeface="+mj-lt"/>
                </a:rPr>
                <a:t>THANK YOU</a:t>
              </a:r>
            </a:p>
            <a:p>
              <a:pPr algn="ctr"/>
              <a:r>
                <a:rPr lang="en-US" sz="8000" b="1" kern="0" dirty="0" smtClean="0">
                  <a:solidFill>
                    <a:schemeClr val="bg1"/>
                  </a:solidFill>
                  <a:latin typeface="+mj-lt"/>
                </a:rPr>
                <a:t>FOR</a:t>
              </a:r>
            </a:p>
            <a:p>
              <a:pPr algn="ctr"/>
              <a:r>
                <a:rPr lang="en-US" sz="8000" b="1" kern="0" dirty="0" smtClean="0">
                  <a:solidFill>
                    <a:schemeClr val="bg1"/>
                  </a:solidFill>
                  <a:latin typeface="+mj-lt"/>
                </a:rPr>
                <a:t>ATTENTION</a:t>
              </a:r>
              <a:endParaRPr lang="en-US" sz="8000" b="1" kern="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Freeform 82"/>
            <p:cNvSpPr>
              <a:spLocks noEditPoints="1"/>
            </p:cNvSpPr>
            <p:nvPr/>
          </p:nvSpPr>
          <p:spPr bwMode="auto">
            <a:xfrm>
              <a:off x="8235496" y="2282516"/>
              <a:ext cx="1319301" cy="1319301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" name="Rectangle 1"/>
          <p:cNvSpPr/>
          <p:nvPr/>
        </p:nvSpPr>
        <p:spPr>
          <a:xfrm>
            <a:off x="0" y="6296025"/>
            <a:ext cx="3219450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343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44660" y="3964796"/>
            <a:ext cx="5732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applications in today's market have the most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relevance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perspective;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3965" y="2166913"/>
            <a:ext cx="4872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Relevance of the topic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865895" y="1"/>
            <a:ext cx="2326105" cy="52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14174" y="1946329"/>
            <a:ext cx="155448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pic>
        <p:nvPicPr>
          <p:cNvPr id="1026" name="Picture 2" descr="9 самых удобных способов расставить иконки приложений на iPhone - Лайфхакер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" b="113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060397" y="407422"/>
            <a:ext cx="1833568" cy="2172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70401" y="507388"/>
            <a:ext cx="17235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Evaluation parameters are app's average number of reactions (count of rating scores assigned) and / or number installs, and correlation between rating and the percentage of rating count to installs.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5-конечная звезда 2"/>
          <p:cNvSpPr/>
          <p:nvPr/>
        </p:nvSpPr>
        <p:spPr>
          <a:xfrm>
            <a:off x="5229225" y="3921239"/>
            <a:ext cx="664740" cy="5780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27"/>
          <p:cNvSpPr/>
          <p:nvPr/>
        </p:nvSpPr>
        <p:spPr>
          <a:xfrm>
            <a:off x="0" y="6324600"/>
            <a:ext cx="3133725" cy="5333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4"/>
          <p:cNvSpPr/>
          <p:nvPr/>
        </p:nvSpPr>
        <p:spPr>
          <a:xfrm>
            <a:off x="6014174" y="4852262"/>
            <a:ext cx="5866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Which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apps characteristics are better perceived by the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market.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5-конечная звезда 13"/>
          <p:cNvSpPr/>
          <p:nvPr/>
        </p:nvSpPr>
        <p:spPr>
          <a:xfrm>
            <a:off x="5229225" y="4794078"/>
            <a:ext cx="664740" cy="5780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2753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6002865" y="356903"/>
            <a:ext cx="57679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spc="-300" dirty="0" smtClean="0">
                <a:solidFill>
                  <a:schemeClr val="bg1"/>
                </a:solidFill>
                <a:latin typeface="+mj-lt"/>
              </a:rPr>
              <a:t>Data sources</a:t>
            </a:r>
            <a:endParaRPr lang="en-US" sz="4800" spc="-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47248" y="1745337"/>
            <a:ext cx="554475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0" y="6296025"/>
            <a:ext cx="3219450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Файл:Kaggle logo.pn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99" y="3051570"/>
            <a:ext cx="4277769" cy="16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sv4.userapi.com/c856432/u133926122/docs/d3/aeb2ea6ef18e/guglpluy.png?extra=FeDVxvi4IFVqejl4jmzsL8Sb91w2v4O0j9bYI8qAtAFikMdp8k2c8apqg3hnNQoiV3KFJCyKbiBdkdO3mNdIk1SXxilbVtBUoCqir_GbmIK6jG3QLkklT8EZn4pBQW3RopD3AjIgEcBkLlJS00Ka8qfBs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96" y="2522734"/>
            <a:ext cx="2709863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564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66424" y="0"/>
            <a:ext cx="5825576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916" y="4781834"/>
            <a:ext cx="268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  <a:ea typeface="Cardo" panose="02020600000000000000" pitchFamily="18" charset="-79"/>
                <a:cs typeface="Cardo" panose="02020600000000000000" pitchFamily="18" charset="-79"/>
              </a:rPr>
              <a:t>CLICK HERE</a:t>
            </a:r>
            <a:endParaRPr lang="ru-RU" sz="1400" dirty="0">
              <a:solidFill>
                <a:schemeClr val="bg1"/>
              </a:solidFill>
              <a:latin typeface="+mj-lt"/>
              <a:ea typeface="Cardo" panose="02020600000000000000" pitchFamily="18" charset="-79"/>
              <a:cs typeface="Cardo" panose="02020600000000000000" pitchFamily="18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05591" y="3398733"/>
            <a:ext cx="4741357" cy="4160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SNOWFLAKE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63767" y="1648860"/>
            <a:ext cx="3772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DATABASE SCHEMA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05594" y="1489777"/>
            <a:ext cx="155448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" r="3382"/>
          <a:stretch/>
        </p:blipFill>
        <p:spPr bwMode="auto">
          <a:xfrm>
            <a:off x="294462" y="676275"/>
            <a:ext cx="656930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29"/>
          <p:cNvSpPr/>
          <p:nvPr/>
        </p:nvSpPr>
        <p:spPr>
          <a:xfrm>
            <a:off x="-1" y="6391275"/>
            <a:ext cx="3171825" cy="466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2" name="Rectangle 18"/>
          <p:cNvSpPr/>
          <p:nvPr/>
        </p:nvSpPr>
        <p:spPr>
          <a:xfrm>
            <a:off x="7005591" y="3790432"/>
            <a:ext cx="4741357" cy="4160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 TABLES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18"/>
          <p:cNvSpPr/>
          <p:nvPr/>
        </p:nvSpPr>
        <p:spPr>
          <a:xfrm>
            <a:off x="7005591" y="4182131"/>
            <a:ext cx="4741357" cy="4160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FACT TABLE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18"/>
          <p:cNvSpPr/>
          <p:nvPr/>
        </p:nvSpPr>
        <p:spPr>
          <a:xfrm>
            <a:off x="7005591" y="4573829"/>
            <a:ext cx="4741357" cy="4160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DIMENSION TABLES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305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40957" y="1863175"/>
            <a:ext cx="62431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Surprisingly, </a:t>
            </a: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downloaded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 came out with </a:t>
            </a: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lowest rating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this app is from the category of tools. Thus, we learned about the prospect of developing a quality application from the category of tools.</a:t>
            </a:r>
          </a:p>
        </p:txBody>
      </p:sp>
      <p:sp>
        <p:nvSpPr>
          <p:cNvPr id="1472" name="Rectangle 1471"/>
          <p:cNvSpPr/>
          <p:nvPr/>
        </p:nvSpPr>
        <p:spPr>
          <a:xfrm>
            <a:off x="4733302" y="736978"/>
            <a:ext cx="155448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474" name="Rectangle 1473"/>
          <p:cNvSpPr/>
          <p:nvPr/>
        </p:nvSpPr>
        <p:spPr>
          <a:xfrm>
            <a:off x="9971314" y="0"/>
            <a:ext cx="2220686" cy="1863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5" name="Group 1474"/>
          <p:cNvGrpSpPr/>
          <p:nvPr/>
        </p:nvGrpSpPr>
        <p:grpSpPr>
          <a:xfrm>
            <a:off x="10728622" y="515062"/>
            <a:ext cx="807333" cy="681080"/>
            <a:chOff x="8404226" y="-1452563"/>
            <a:chExt cx="1492250" cy="1258888"/>
          </a:xfrm>
          <a:solidFill>
            <a:schemeClr val="bg1"/>
          </a:solidFill>
        </p:grpSpPr>
        <p:sp>
          <p:nvSpPr>
            <p:cNvPr id="1476" name="Freeform 66"/>
            <p:cNvSpPr>
              <a:spLocks noEditPoints="1"/>
            </p:cNvSpPr>
            <p:nvPr/>
          </p:nvSpPr>
          <p:spPr bwMode="auto">
            <a:xfrm>
              <a:off x="8513763" y="-642938"/>
              <a:ext cx="238125" cy="449263"/>
            </a:xfrm>
            <a:custGeom>
              <a:avLst/>
              <a:gdLst>
                <a:gd name="T0" fmla="*/ 0 w 251"/>
                <a:gd name="T1" fmla="*/ 192 h 472"/>
                <a:gd name="T2" fmla="*/ 0 w 251"/>
                <a:gd name="T3" fmla="*/ 444 h 472"/>
                <a:gd name="T4" fmla="*/ 28 w 251"/>
                <a:gd name="T5" fmla="*/ 472 h 472"/>
                <a:gd name="T6" fmla="*/ 223 w 251"/>
                <a:gd name="T7" fmla="*/ 472 h 472"/>
                <a:gd name="T8" fmla="*/ 251 w 251"/>
                <a:gd name="T9" fmla="*/ 444 h 472"/>
                <a:gd name="T10" fmla="*/ 251 w 251"/>
                <a:gd name="T11" fmla="*/ 0 h 472"/>
                <a:gd name="T12" fmla="*/ 109 w 251"/>
                <a:gd name="T13" fmla="*/ 142 h 472"/>
                <a:gd name="T14" fmla="*/ 0 w 251"/>
                <a:gd name="T15" fmla="*/ 192 h 472"/>
                <a:gd name="T16" fmla="*/ 0 w 251"/>
                <a:gd name="T17" fmla="*/ 192 h 472"/>
                <a:gd name="T18" fmla="*/ 0 w 251"/>
                <a:gd name="T19" fmla="*/ 19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" h="472">
                  <a:moveTo>
                    <a:pt x="0" y="192"/>
                  </a:moveTo>
                  <a:cubicBezTo>
                    <a:pt x="0" y="444"/>
                    <a:pt x="0" y="444"/>
                    <a:pt x="0" y="444"/>
                  </a:cubicBezTo>
                  <a:cubicBezTo>
                    <a:pt x="0" y="459"/>
                    <a:pt x="12" y="472"/>
                    <a:pt x="28" y="472"/>
                  </a:cubicBezTo>
                  <a:cubicBezTo>
                    <a:pt x="223" y="472"/>
                    <a:pt x="223" y="472"/>
                    <a:pt x="223" y="472"/>
                  </a:cubicBezTo>
                  <a:cubicBezTo>
                    <a:pt x="238" y="472"/>
                    <a:pt x="251" y="460"/>
                    <a:pt x="251" y="444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09" y="142"/>
                    <a:pt x="109" y="142"/>
                    <a:pt x="109" y="142"/>
                  </a:cubicBezTo>
                  <a:cubicBezTo>
                    <a:pt x="79" y="171"/>
                    <a:pt x="41" y="189"/>
                    <a:pt x="0" y="192"/>
                  </a:cubicBezTo>
                  <a:close/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7" name="Freeform 67"/>
            <p:cNvSpPr>
              <a:spLocks noEditPoints="1"/>
            </p:cNvSpPr>
            <p:nvPr/>
          </p:nvSpPr>
          <p:spPr bwMode="auto">
            <a:xfrm>
              <a:off x="8843963" y="-646113"/>
              <a:ext cx="241300" cy="452438"/>
            </a:xfrm>
            <a:custGeom>
              <a:avLst/>
              <a:gdLst>
                <a:gd name="T0" fmla="*/ 0 w 252"/>
                <a:gd name="T1" fmla="*/ 0 h 475"/>
                <a:gd name="T2" fmla="*/ 0 w 252"/>
                <a:gd name="T3" fmla="*/ 447 h 475"/>
                <a:gd name="T4" fmla="*/ 29 w 252"/>
                <a:gd name="T5" fmla="*/ 475 h 475"/>
                <a:gd name="T6" fmla="*/ 224 w 252"/>
                <a:gd name="T7" fmla="*/ 475 h 475"/>
                <a:gd name="T8" fmla="*/ 252 w 252"/>
                <a:gd name="T9" fmla="*/ 447 h 475"/>
                <a:gd name="T10" fmla="*/ 252 w 252"/>
                <a:gd name="T11" fmla="*/ 184 h 475"/>
                <a:gd name="T12" fmla="*/ 134 w 252"/>
                <a:gd name="T13" fmla="*/ 134 h 475"/>
                <a:gd name="T14" fmla="*/ 0 w 252"/>
                <a:gd name="T15" fmla="*/ 0 h 475"/>
                <a:gd name="T16" fmla="*/ 0 w 252"/>
                <a:gd name="T17" fmla="*/ 0 h 475"/>
                <a:gd name="T18" fmla="*/ 0 w 252"/>
                <a:gd name="T1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475">
                  <a:moveTo>
                    <a:pt x="0" y="0"/>
                  </a:moveTo>
                  <a:cubicBezTo>
                    <a:pt x="0" y="447"/>
                    <a:pt x="0" y="447"/>
                    <a:pt x="0" y="447"/>
                  </a:cubicBezTo>
                  <a:cubicBezTo>
                    <a:pt x="0" y="462"/>
                    <a:pt x="13" y="475"/>
                    <a:pt x="29" y="475"/>
                  </a:cubicBezTo>
                  <a:cubicBezTo>
                    <a:pt x="224" y="475"/>
                    <a:pt x="224" y="475"/>
                    <a:pt x="224" y="475"/>
                  </a:cubicBezTo>
                  <a:cubicBezTo>
                    <a:pt x="239" y="475"/>
                    <a:pt x="252" y="463"/>
                    <a:pt x="252" y="447"/>
                  </a:cubicBezTo>
                  <a:cubicBezTo>
                    <a:pt x="252" y="184"/>
                    <a:pt x="252" y="184"/>
                    <a:pt x="252" y="184"/>
                  </a:cubicBezTo>
                  <a:cubicBezTo>
                    <a:pt x="207" y="183"/>
                    <a:pt x="166" y="165"/>
                    <a:pt x="134" y="134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8" name="Freeform 68"/>
            <p:cNvSpPr>
              <a:spLocks noEditPoints="1"/>
            </p:cNvSpPr>
            <p:nvPr/>
          </p:nvSpPr>
          <p:spPr bwMode="auto">
            <a:xfrm>
              <a:off x="9177338" y="-731838"/>
              <a:ext cx="239713" cy="538163"/>
            </a:xfrm>
            <a:custGeom>
              <a:avLst/>
              <a:gdLst>
                <a:gd name="T0" fmla="*/ 0 w 252"/>
                <a:gd name="T1" fmla="*/ 246 h 565"/>
                <a:gd name="T2" fmla="*/ 0 w 252"/>
                <a:gd name="T3" fmla="*/ 537 h 565"/>
                <a:gd name="T4" fmla="*/ 28 w 252"/>
                <a:gd name="T5" fmla="*/ 565 h 565"/>
                <a:gd name="T6" fmla="*/ 224 w 252"/>
                <a:gd name="T7" fmla="*/ 565 h 565"/>
                <a:gd name="T8" fmla="*/ 252 w 252"/>
                <a:gd name="T9" fmla="*/ 537 h 565"/>
                <a:gd name="T10" fmla="*/ 252 w 252"/>
                <a:gd name="T11" fmla="*/ 0 h 565"/>
                <a:gd name="T12" fmla="*/ 28 w 252"/>
                <a:gd name="T13" fmla="*/ 223 h 565"/>
                <a:gd name="T14" fmla="*/ 0 w 252"/>
                <a:gd name="T15" fmla="*/ 246 h 565"/>
                <a:gd name="T16" fmla="*/ 0 w 252"/>
                <a:gd name="T17" fmla="*/ 246 h 565"/>
                <a:gd name="T18" fmla="*/ 0 w 252"/>
                <a:gd name="T19" fmla="*/ 246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565">
                  <a:moveTo>
                    <a:pt x="0" y="246"/>
                  </a:moveTo>
                  <a:cubicBezTo>
                    <a:pt x="0" y="537"/>
                    <a:pt x="0" y="537"/>
                    <a:pt x="0" y="537"/>
                  </a:cubicBezTo>
                  <a:cubicBezTo>
                    <a:pt x="0" y="552"/>
                    <a:pt x="13" y="565"/>
                    <a:pt x="28" y="565"/>
                  </a:cubicBezTo>
                  <a:cubicBezTo>
                    <a:pt x="224" y="565"/>
                    <a:pt x="224" y="565"/>
                    <a:pt x="224" y="565"/>
                  </a:cubicBezTo>
                  <a:cubicBezTo>
                    <a:pt x="239" y="565"/>
                    <a:pt x="252" y="553"/>
                    <a:pt x="252" y="537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8" y="223"/>
                    <a:pt x="28" y="223"/>
                    <a:pt x="28" y="223"/>
                  </a:cubicBezTo>
                  <a:cubicBezTo>
                    <a:pt x="19" y="232"/>
                    <a:pt x="10" y="239"/>
                    <a:pt x="0" y="246"/>
                  </a:cubicBezTo>
                  <a:close/>
                  <a:moveTo>
                    <a:pt x="0" y="246"/>
                  </a:moveTo>
                  <a:cubicBezTo>
                    <a:pt x="0" y="246"/>
                    <a:pt x="0" y="246"/>
                    <a:pt x="0" y="2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9" name="Freeform 69"/>
            <p:cNvSpPr>
              <a:spLocks noEditPoints="1"/>
            </p:cNvSpPr>
            <p:nvPr/>
          </p:nvSpPr>
          <p:spPr bwMode="auto">
            <a:xfrm>
              <a:off x="9509126" y="-1044575"/>
              <a:ext cx="239713" cy="850900"/>
            </a:xfrm>
            <a:custGeom>
              <a:avLst/>
              <a:gdLst>
                <a:gd name="T0" fmla="*/ 233 w 252"/>
                <a:gd name="T1" fmla="*/ 0 h 895"/>
                <a:gd name="T2" fmla="*/ 0 w 252"/>
                <a:gd name="T3" fmla="*/ 232 h 895"/>
                <a:gd name="T4" fmla="*/ 0 w 252"/>
                <a:gd name="T5" fmla="*/ 867 h 895"/>
                <a:gd name="T6" fmla="*/ 28 w 252"/>
                <a:gd name="T7" fmla="*/ 895 h 895"/>
                <a:gd name="T8" fmla="*/ 223 w 252"/>
                <a:gd name="T9" fmla="*/ 895 h 895"/>
                <a:gd name="T10" fmla="*/ 252 w 252"/>
                <a:gd name="T11" fmla="*/ 867 h 895"/>
                <a:gd name="T12" fmla="*/ 252 w 252"/>
                <a:gd name="T13" fmla="*/ 17 h 895"/>
                <a:gd name="T14" fmla="*/ 237 w 252"/>
                <a:gd name="T15" fmla="*/ 4 h 895"/>
                <a:gd name="T16" fmla="*/ 233 w 252"/>
                <a:gd name="T17" fmla="*/ 0 h 895"/>
                <a:gd name="T18" fmla="*/ 233 w 252"/>
                <a:gd name="T19" fmla="*/ 0 h 895"/>
                <a:gd name="T20" fmla="*/ 233 w 252"/>
                <a:gd name="T21" fmla="*/ 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" h="895">
                  <a:moveTo>
                    <a:pt x="233" y="0"/>
                  </a:moveTo>
                  <a:cubicBezTo>
                    <a:pt x="0" y="232"/>
                    <a:pt x="0" y="232"/>
                    <a:pt x="0" y="232"/>
                  </a:cubicBezTo>
                  <a:cubicBezTo>
                    <a:pt x="0" y="867"/>
                    <a:pt x="0" y="867"/>
                    <a:pt x="0" y="867"/>
                  </a:cubicBezTo>
                  <a:cubicBezTo>
                    <a:pt x="0" y="882"/>
                    <a:pt x="12" y="895"/>
                    <a:pt x="28" y="895"/>
                  </a:cubicBezTo>
                  <a:cubicBezTo>
                    <a:pt x="223" y="895"/>
                    <a:pt x="223" y="895"/>
                    <a:pt x="223" y="895"/>
                  </a:cubicBezTo>
                  <a:cubicBezTo>
                    <a:pt x="239" y="895"/>
                    <a:pt x="252" y="883"/>
                    <a:pt x="252" y="867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5" y="12"/>
                    <a:pt x="240" y="7"/>
                    <a:pt x="237" y="4"/>
                  </a:cubicBezTo>
                  <a:lnTo>
                    <a:pt x="233" y="0"/>
                  </a:lnTo>
                  <a:close/>
                  <a:moveTo>
                    <a:pt x="233" y="0"/>
                  </a:moveTo>
                  <a:cubicBezTo>
                    <a:pt x="233" y="0"/>
                    <a:pt x="233" y="0"/>
                    <a:pt x="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0" name="Freeform 70"/>
            <p:cNvSpPr>
              <a:spLocks noEditPoints="1"/>
            </p:cNvSpPr>
            <p:nvPr/>
          </p:nvSpPr>
          <p:spPr bwMode="auto">
            <a:xfrm>
              <a:off x="8404226" y="-1452563"/>
              <a:ext cx="1492250" cy="904875"/>
            </a:xfrm>
            <a:custGeom>
              <a:avLst/>
              <a:gdLst>
                <a:gd name="T0" fmla="*/ 1552 w 1566"/>
                <a:gd name="T1" fmla="*/ 15 h 950"/>
                <a:gd name="T2" fmla="*/ 1511 w 1566"/>
                <a:gd name="T3" fmla="*/ 0 h 950"/>
                <a:gd name="T4" fmla="*/ 1506 w 1566"/>
                <a:gd name="T5" fmla="*/ 0 h 950"/>
                <a:gd name="T6" fmla="*/ 1234 w 1566"/>
                <a:gd name="T7" fmla="*/ 13 h 950"/>
                <a:gd name="T8" fmla="*/ 1192 w 1566"/>
                <a:gd name="T9" fmla="*/ 28 h 950"/>
                <a:gd name="T10" fmla="*/ 1182 w 1566"/>
                <a:gd name="T11" fmla="*/ 42 h 950"/>
                <a:gd name="T12" fmla="*/ 1196 w 1566"/>
                <a:gd name="T13" fmla="*/ 99 h 950"/>
                <a:gd name="T14" fmla="*/ 1219 w 1566"/>
                <a:gd name="T15" fmla="*/ 122 h 950"/>
                <a:gd name="T16" fmla="*/ 1267 w 1566"/>
                <a:gd name="T17" fmla="*/ 170 h 950"/>
                <a:gd name="T18" fmla="*/ 717 w 1566"/>
                <a:gd name="T19" fmla="*/ 719 h 950"/>
                <a:gd name="T20" fmla="*/ 471 w 1566"/>
                <a:gd name="T21" fmla="*/ 473 h 950"/>
                <a:gd name="T22" fmla="*/ 415 w 1566"/>
                <a:gd name="T23" fmla="*/ 450 h 950"/>
                <a:gd name="T24" fmla="*/ 360 w 1566"/>
                <a:gd name="T25" fmla="*/ 473 h 950"/>
                <a:gd name="T26" fmla="*/ 31 w 1566"/>
                <a:gd name="T27" fmla="*/ 801 h 950"/>
                <a:gd name="T28" fmla="*/ 31 w 1566"/>
                <a:gd name="T29" fmla="*/ 912 h 950"/>
                <a:gd name="T30" fmla="*/ 46 w 1566"/>
                <a:gd name="T31" fmla="*/ 927 h 950"/>
                <a:gd name="T32" fmla="*/ 101 w 1566"/>
                <a:gd name="T33" fmla="*/ 950 h 950"/>
                <a:gd name="T34" fmla="*/ 157 w 1566"/>
                <a:gd name="T35" fmla="*/ 927 h 950"/>
                <a:gd name="T36" fmla="*/ 415 w 1566"/>
                <a:gd name="T37" fmla="*/ 668 h 950"/>
                <a:gd name="T38" fmla="*/ 662 w 1566"/>
                <a:gd name="T39" fmla="*/ 915 h 950"/>
                <a:gd name="T40" fmla="*/ 717 w 1566"/>
                <a:gd name="T41" fmla="*/ 938 h 950"/>
                <a:gd name="T42" fmla="*/ 773 w 1566"/>
                <a:gd name="T43" fmla="*/ 915 h 950"/>
                <a:gd name="T44" fmla="*/ 1393 w 1566"/>
                <a:gd name="T45" fmla="*/ 296 h 950"/>
                <a:gd name="T46" fmla="*/ 1463 w 1566"/>
                <a:gd name="T47" fmla="*/ 365 h 950"/>
                <a:gd name="T48" fmla="*/ 1500 w 1566"/>
                <a:gd name="T49" fmla="*/ 385 h 950"/>
                <a:gd name="T50" fmla="*/ 1523 w 1566"/>
                <a:gd name="T51" fmla="*/ 379 h 950"/>
                <a:gd name="T52" fmla="*/ 1536 w 1566"/>
                <a:gd name="T53" fmla="*/ 369 h 950"/>
                <a:gd name="T54" fmla="*/ 1553 w 1566"/>
                <a:gd name="T55" fmla="*/ 324 h 950"/>
                <a:gd name="T56" fmla="*/ 1561 w 1566"/>
                <a:gd name="T57" fmla="*/ 147 h 950"/>
                <a:gd name="T58" fmla="*/ 1565 w 1566"/>
                <a:gd name="T59" fmla="*/ 59 h 950"/>
                <a:gd name="T60" fmla="*/ 1552 w 1566"/>
                <a:gd name="T61" fmla="*/ 15 h 950"/>
                <a:gd name="T62" fmla="*/ 1552 w 1566"/>
                <a:gd name="T63" fmla="*/ 15 h 950"/>
                <a:gd name="T64" fmla="*/ 1552 w 1566"/>
                <a:gd name="T65" fmla="*/ 15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6" h="950">
                  <a:moveTo>
                    <a:pt x="1552" y="15"/>
                  </a:moveTo>
                  <a:cubicBezTo>
                    <a:pt x="1543" y="5"/>
                    <a:pt x="1529" y="0"/>
                    <a:pt x="1511" y="0"/>
                  </a:cubicBezTo>
                  <a:cubicBezTo>
                    <a:pt x="1506" y="0"/>
                    <a:pt x="1506" y="0"/>
                    <a:pt x="1506" y="0"/>
                  </a:cubicBezTo>
                  <a:cubicBezTo>
                    <a:pt x="1415" y="4"/>
                    <a:pt x="1324" y="9"/>
                    <a:pt x="1234" y="13"/>
                  </a:cubicBezTo>
                  <a:cubicBezTo>
                    <a:pt x="1221" y="14"/>
                    <a:pt x="1205" y="14"/>
                    <a:pt x="1192" y="28"/>
                  </a:cubicBezTo>
                  <a:cubicBezTo>
                    <a:pt x="1188" y="32"/>
                    <a:pt x="1184" y="36"/>
                    <a:pt x="1182" y="42"/>
                  </a:cubicBezTo>
                  <a:cubicBezTo>
                    <a:pt x="1168" y="71"/>
                    <a:pt x="1187" y="90"/>
                    <a:pt x="1196" y="99"/>
                  </a:cubicBezTo>
                  <a:cubicBezTo>
                    <a:pt x="1219" y="122"/>
                    <a:pt x="1219" y="122"/>
                    <a:pt x="1219" y="122"/>
                  </a:cubicBezTo>
                  <a:cubicBezTo>
                    <a:pt x="1235" y="138"/>
                    <a:pt x="1251" y="154"/>
                    <a:pt x="1267" y="170"/>
                  </a:cubicBezTo>
                  <a:cubicBezTo>
                    <a:pt x="717" y="719"/>
                    <a:pt x="717" y="719"/>
                    <a:pt x="717" y="719"/>
                  </a:cubicBezTo>
                  <a:cubicBezTo>
                    <a:pt x="471" y="473"/>
                    <a:pt x="471" y="473"/>
                    <a:pt x="471" y="473"/>
                  </a:cubicBezTo>
                  <a:cubicBezTo>
                    <a:pt x="456" y="458"/>
                    <a:pt x="436" y="450"/>
                    <a:pt x="415" y="450"/>
                  </a:cubicBezTo>
                  <a:cubicBezTo>
                    <a:pt x="394" y="450"/>
                    <a:pt x="374" y="458"/>
                    <a:pt x="360" y="473"/>
                  </a:cubicBezTo>
                  <a:cubicBezTo>
                    <a:pt x="31" y="801"/>
                    <a:pt x="31" y="801"/>
                    <a:pt x="31" y="801"/>
                  </a:cubicBezTo>
                  <a:cubicBezTo>
                    <a:pt x="0" y="832"/>
                    <a:pt x="0" y="881"/>
                    <a:pt x="31" y="912"/>
                  </a:cubicBezTo>
                  <a:cubicBezTo>
                    <a:pt x="46" y="927"/>
                    <a:pt x="46" y="927"/>
                    <a:pt x="46" y="927"/>
                  </a:cubicBezTo>
                  <a:cubicBezTo>
                    <a:pt x="60" y="941"/>
                    <a:pt x="80" y="950"/>
                    <a:pt x="101" y="950"/>
                  </a:cubicBezTo>
                  <a:cubicBezTo>
                    <a:pt x="123" y="950"/>
                    <a:pt x="142" y="941"/>
                    <a:pt x="157" y="927"/>
                  </a:cubicBezTo>
                  <a:cubicBezTo>
                    <a:pt x="415" y="668"/>
                    <a:pt x="415" y="668"/>
                    <a:pt x="415" y="668"/>
                  </a:cubicBezTo>
                  <a:cubicBezTo>
                    <a:pt x="662" y="915"/>
                    <a:pt x="662" y="915"/>
                    <a:pt x="662" y="915"/>
                  </a:cubicBezTo>
                  <a:cubicBezTo>
                    <a:pt x="676" y="930"/>
                    <a:pt x="696" y="938"/>
                    <a:pt x="717" y="938"/>
                  </a:cubicBezTo>
                  <a:cubicBezTo>
                    <a:pt x="739" y="938"/>
                    <a:pt x="758" y="930"/>
                    <a:pt x="773" y="915"/>
                  </a:cubicBezTo>
                  <a:cubicBezTo>
                    <a:pt x="1393" y="296"/>
                    <a:pt x="1393" y="296"/>
                    <a:pt x="1393" y="296"/>
                  </a:cubicBezTo>
                  <a:cubicBezTo>
                    <a:pt x="1463" y="365"/>
                    <a:pt x="1463" y="365"/>
                    <a:pt x="1463" y="365"/>
                  </a:cubicBezTo>
                  <a:cubicBezTo>
                    <a:pt x="1471" y="374"/>
                    <a:pt x="1483" y="385"/>
                    <a:pt x="1500" y="385"/>
                  </a:cubicBezTo>
                  <a:cubicBezTo>
                    <a:pt x="1508" y="385"/>
                    <a:pt x="1515" y="383"/>
                    <a:pt x="1523" y="379"/>
                  </a:cubicBezTo>
                  <a:cubicBezTo>
                    <a:pt x="1528" y="376"/>
                    <a:pt x="1532" y="373"/>
                    <a:pt x="1536" y="369"/>
                  </a:cubicBezTo>
                  <a:cubicBezTo>
                    <a:pt x="1550" y="356"/>
                    <a:pt x="1552" y="338"/>
                    <a:pt x="1553" y="324"/>
                  </a:cubicBezTo>
                  <a:cubicBezTo>
                    <a:pt x="1556" y="265"/>
                    <a:pt x="1558" y="206"/>
                    <a:pt x="1561" y="147"/>
                  </a:cubicBezTo>
                  <a:cubicBezTo>
                    <a:pt x="1565" y="59"/>
                    <a:pt x="1565" y="59"/>
                    <a:pt x="1565" y="59"/>
                  </a:cubicBezTo>
                  <a:cubicBezTo>
                    <a:pt x="1566" y="40"/>
                    <a:pt x="1562" y="26"/>
                    <a:pt x="1552" y="15"/>
                  </a:cubicBezTo>
                  <a:close/>
                  <a:moveTo>
                    <a:pt x="1552" y="15"/>
                  </a:moveTo>
                  <a:cubicBezTo>
                    <a:pt x="1552" y="15"/>
                    <a:pt x="1552" y="15"/>
                    <a:pt x="1552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19843" y="956553"/>
            <a:ext cx="698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opular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apps with bad realization</a:t>
            </a:r>
          </a:p>
        </p:txBody>
      </p:sp>
      <p:sp>
        <p:nvSpPr>
          <p:cNvPr id="18" name="Rectangle 1473"/>
          <p:cNvSpPr/>
          <p:nvPr/>
        </p:nvSpPr>
        <p:spPr>
          <a:xfrm>
            <a:off x="-1" y="6299200"/>
            <a:ext cx="3183467" cy="55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8"/>
          <p:cNvPicPr/>
          <p:nvPr/>
        </p:nvPicPr>
        <p:blipFill>
          <a:blip r:embed="rId2"/>
          <a:stretch>
            <a:fillRect/>
          </a:stretch>
        </p:blipFill>
        <p:spPr>
          <a:xfrm>
            <a:off x="340957" y="3183466"/>
            <a:ext cx="5306310" cy="2702561"/>
          </a:xfrm>
          <a:prstGeom prst="rect">
            <a:avLst/>
          </a:prstGeom>
        </p:spPr>
      </p:pic>
      <p:pic>
        <p:nvPicPr>
          <p:cNvPr id="20" name="Рисунок 19"/>
          <p:cNvPicPr/>
          <p:nvPr/>
        </p:nvPicPr>
        <p:blipFill>
          <a:blip r:embed="rId3"/>
          <a:stretch>
            <a:fillRect/>
          </a:stretch>
        </p:blipFill>
        <p:spPr>
          <a:xfrm>
            <a:off x="6855594" y="2532344"/>
            <a:ext cx="4291295" cy="33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203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TextBox 1163"/>
          <p:cNvSpPr txBox="1"/>
          <p:nvPr/>
        </p:nvSpPr>
        <p:spPr>
          <a:xfrm>
            <a:off x="967490" y="1134926"/>
            <a:ext cx="698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opular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apps with bad realization</a:t>
            </a:r>
          </a:p>
        </p:txBody>
      </p:sp>
      <p:sp>
        <p:nvSpPr>
          <p:cNvPr id="1165" name="Rectangle 1164"/>
          <p:cNvSpPr/>
          <p:nvPr/>
        </p:nvSpPr>
        <p:spPr>
          <a:xfrm>
            <a:off x="5318760" y="1072447"/>
            <a:ext cx="155448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167" name="Rectangle 1166"/>
          <p:cNvSpPr/>
          <p:nvPr/>
        </p:nvSpPr>
        <p:spPr>
          <a:xfrm>
            <a:off x="0" y="1"/>
            <a:ext cx="2326105" cy="52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t="7599"/>
          <a:stretch/>
        </p:blipFill>
        <p:spPr>
          <a:xfrm>
            <a:off x="568826" y="1735665"/>
            <a:ext cx="11089774" cy="4343401"/>
          </a:xfrm>
          <a:prstGeom prst="rect">
            <a:avLst/>
          </a:prstGeom>
        </p:spPr>
      </p:pic>
      <p:sp>
        <p:nvSpPr>
          <p:cNvPr id="8" name="Rectangle 1166"/>
          <p:cNvSpPr/>
          <p:nvPr/>
        </p:nvSpPr>
        <p:spPr>
          <a:xfrm>
            <a:off x="0" y="6328612"/>
            <a:ext cx="3175000" cy="52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639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583119" y="160936"/>
            <a:ext cx="10174297" cy="267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5 the most </a:t>
            </a:r>
            <a:r>
              <a:rPr lang="ru-RU" sz="5400" dirty="0" err="1"/>
              <a:t>popular</a:t>
            </a:r>
            <a:r>
              <a:rPr lang="ru-RU" sz="5400" dirty="0"/>
              <a:t> </a:t>
            </a:r>
            <a:r>
              <a:rPr lang="ru-RU" sz="5400" dirty="0" err="1"/>
              <a:t>apps</a:t>
            </a:r>
            <a:r>
              <a:rPr lang="ru-RU" sz="5400" dirty="0"/>
              <a:t> category </a:t>
            </a:r>
            <a:r>
              <a:rPr lang="ru-RU" sz="5400" dirty="0" err="1"/>
              <a:t>by</a:t>
            </a:r>
            <a:r>
              <a:rPr lang="ru-RU" sz="5400" dirty="0"/>
              <a:t> the </a:t>
            </a:r>
            <a:r>
              <a:rPr lang="ru-RU" sz="5400" dirty="0" err="1"/>
              <a:t>amount</a:t>
            </a:r>
            <a:r>
              <a:rPr lang="ru-RU" sz="5400" dirty="0"/>
              <a:t> </a:t>
            </a:r>
            <a:r>
              <a:rPr lang="ru-RU" sz="5400" dirty="0" err="1"/>
              <a:t>of</a:t>
            </a:r>
            <a:r>
              <a:rPr lang="ru-RU" sz="5400" dirty="0"/>
              <a:t> </a:t>
            </a:r>
            <a:r>
              <a:rPr lang="ru-RU" sz="5400" dirty="0" err="1"/>
              <a:t>its</a:t>
            </a:r>
            <a:r>
              <a:rPr lang="ru-RU" sz="5400" dirty="0"/>
              <a:t> </a:t>
            </a:r>
            <a:r>
              <a:rPr lang="ru-RU" sz="5400" dirty="0" smtClean="0"/>
              <a:t>installed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79" name="Chart 78"/>
          <p:cNvGraphicFramePr/>
          <p:nvPr>
            <p:extLst>
              <p:ext uri="{D42A27DB-BD31-4B8C-83A1-F6EECF244321}">
                <p14:modId xmlns:p14="http://schemas.microsoft.com/office/powerpoint/2010/main" val="4175511467"/>
              </p:ext>
            </p:extLst>
          </p:nvPr>
        </p:nvGraphicFramePr>
        <p:xfrm>
          <a:off x="6002940" y="1765600"/>
          <a:ext cx="5737243" cy="509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0" name="Elbow Connector 79"/>
          <p:cNvCxnSpPr>
            <a:endCxn id="84" idx="3"/>
          </p:cNvCxnSpPr>
          <p:nvPr/>
        </p:nvCxnSpPr>
        <p:spPr>
          <a:xfrm rot="16200000" flipV="1">
            <a:off x="7616436" y="2586587"/>
            <a:ext cx="560611" cy="25933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88" idx="2"/>
          </p:cNvCxnSpPr>
          <p:nvPr/>
        </p:nvCxnSpPr>
        <p:spPr>
          <a:xfrm flipV="1">
            <a:off x="9066567" y="2435948"/>
            <a:ext cx="768160" cy="56061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0800000" flipV="1">
            <a:off x="5670269" y="3853913"/>
            <a:ext cx="1217970" cy="184666"/>
          </a:xfrm>
          <a:prstGeom prst="bentConnector4">
            <a:avLst>
              <a:gd name="adj1" fmla="val 35153"/>
              <a:gd name="adj2" fmla="val 22379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90" idx="2"/>
          </p:cNvCxnSpPr>
          <p:nvPr/>
        </p:nvCxnSpPr>
        <p:spPr>
          <a:xfrm flipV="1">
            <a:off x="9970015" y="3181225"/>
            <a:ext cx="1589657" cy="7261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79405" y="225128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Communication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18760" y="3669247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Tools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146077" y="206661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Productivity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108266" y="281189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Casual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4860" y="167304"/>
            <a:ext cx="155448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pic>
        <p:nvPicPr>
          <p:cNvPr id="28" name="Рисунок 27"/>
          <p:cNvPicPr/>
          <p:nvPr/>
        </p:nvPicPr>
        <p:blipFill>
          <a:blip r:embed="rId3"/>
          <a:stretch>
            <a:fillRect/>
          </a:stretch>
        </p:blipFill>
        <p:spPr>
          <a:xfrm>
            <a:off x="233824" y="2764252"/>
            <a:ext cx="5158740" cy="2179320"/>
          </a:xfrm>
          <a:prstGeom prst="rect">
            <a:avLst/>
          </a:prstGeom>
        </p:spPr>
      </p:pic>
      <p:pic>
        <p:nvPicPr>
          <p:cNvPr id="29" name="Рисунок 28"/>
          <p:cNvPicPr/>
          <p:nvPr/>
        </p:nvPicPr>
        <p:blipFill>
          <a:blip r:embed="rId4"/>
          <a:stretch>
            <a:fillRect/>
          </a:stretch>
        </p:blipFill>
        <p:spPr>
          <a:xfrm>
            <a:off x="821266" y="4943572"/>
            <a:ext cx="2362200" cy="1249680"/>
          </a:xfrm>
          <a:prstGeom prst="rect">
            <a:avLst/>
          </a:prstGeom>
        </p:spPr>
      </p:pic>
      <p:sp>
        <p:nvSpPr>
          <p:cNvPr id="30" name="Rectangle 91"/>
          <p:cNvSpPr/>
          <p:nvPr/>
        </p:nvSpPr>
        <p:spPr>
          <a:xfrm>
            <a:off x="-1" y="6297101"/>
            <a:ext cx="3183467" cy="560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91295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077720" y="709582"/>
            <a:ext cx="8188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correlation between rating and installs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394960" y="522114"/>
            <a:ext cx="155448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>
            <a:off x="0" y="1"/>
            <a:ext cx="2326105" cy="52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2"/>
          <p:cNvSpPr/>
          <p:nvPr/>
        </p:nvSpPr>
        <p:spPr>
          <a:xfrm>
            <a:off x="-1" y="6328612"/>
            <a:ext cx="3208709" cy="52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Рисунок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60708" y="3387622"/>
            <a:ext cx="4258892" cy="2168524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3"/>
          <a:stretch>
            <a:fillRect/>
          </a:stretch>
        </p:blipFill>
        <p:spPr>
          <a:xfrm>
            <a:off x="4457916" y="3514622"/>
            <a:ext cx="2321990" cy="1779801"/>
          </a:xfrm>
          <a:prstGeom prst="rect">
            <a:avLst/>
          </a:prstGeom>
        </p:spPr>
      </p:pic>
      <p:pic>
        <p:nvPicPr>
          <p:cNvPr id="20" name="Рисунок 19"/>
          <p:cNvPicPr/>
          <p:nvPr/>
        </p:nvPicPr>
        <p:blipFill>
          <a:blip r:embed="rId4"/>
          <a:stretch>
            <a:fillRect/>
          </a:stretch>
        </p:blipFill>
        <p:spPr>
          <a:xfrm>
            <a:off x="6743700" y="3143644"/>
            <a:ext cx="5448300" cy="260604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60708" y="2469733"/>
            <a:ext cx="11116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see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most </a:t>
            </a:r>
            <a:r>
              <a:rPr lang="ru-RU" sz="2000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installed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apps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have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pretty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u="sng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ru-RU" sz="2000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u="sng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</a:t>
            </a:r>
            <a:r>
              <a:rPr lang="ru-RU" sz="2000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522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999068" y="522114"/>
            <a:ext cx="1049866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 </a:t>
            </a:r>
            <a:r>
              <a:rPr lang="en-US" sz="4000" dirty="0"/>
              <a:t>T</a:t>
            </a:r>
            <a:r>
              <a:rPr lang="ru-RU" sz="4000" dirty="0" err="1" smtClean="0"/>
              <a:t>he</a:t>
            </a:r>
            <a:r>
              <a:rPr lang="ru-RU" sz="4000" dirty="0" smtClean="0"/>
              <a:t> </a:t>
            </a:r>
            <a:r>
              <a:rPr lang="ru-RU" sz="4000" dirty="0" err="1"/>
              <a:t>correlation</a:t>
            </a:r>
            <a:r>
              <a:rPr lang="ru-RU" sz="4000" dirty="0"/>
              <a:t> </a:t>
            </a:r>
            <a:r>
              <a:rPr lang="ru-RU" sz="4000" dirty="0" err="1"/>
              <a:t>between</a:t>
            </a:r>
            <a:r>
              <a:rPr lang="ru-RU" sz="4000" dirty="0"/>
              <a:t> </a:t>
            </a:r>
            <a:r>
              <a:rPr lang="ru-RU" sz="4000" dirty="0" err="1"/>
              <a:t>rating</a:t>
            </a:r>
            <a:r>
              <a:rPr lang="ru-RU" sz="4000" dirty="0"/>
              <a:t> </a:t>
            </a:r>
            <a:r>
              <a:rPr lang="ru-RU" sz="4000" dirty="0" err="1"/>
              <a:t>and</a:t>
            </a:r>
            <a:r>
              <a:rPr lang="ru-RU" sz="4000" dirty="0"/>
              <a:t> the </a:t>
            </a:r>
            <a:r>
              <a:rPr lang="ru-RU" sz="4000" dirty="0" err="1"/>
              <a:t>percentage</a:t>
            </a:r>
            <a:r>
              <a:rPr lang="ru-RU" sz="4000" dirty="0"/>
              <a:t> </a:t>
            </a:r>
            <a:r>
              <a:rPr lang="ru-RU" sz="4000" dirty="0" err="1"/>
              <a:t>of</a:t>
            </a:r>
            <a:r>
              <a:rPr lang="ru-RU" sz="4000" dirty="0"/>
              <a:t> </a:t>
            </a:r>
            <a:r>
              <a:rPr lang="ru-RU" sz="4000" dirty="0" err="1"/>
              <a:t>rating</a:t>
            </a:r>
            <a:r>
              <a:rPr lang="ru-RU" sz="4000" dirty="0"/>
              <a:t> </a:t>
            </a:r>
            <a:r>
              <a:rPr lang="ru-RU" sz="4000" dirty="0" err="1"/>
              <a:t>count</a:t>
            </a:r>
            <a:r>
              <a:rPr lang="ru-RU" sz="4000" dirty="0"/>
              <a:t> </a:t>
            </a:r>
            <a:r>
              <a:rPr lang="ru-RU" sz="4000" dirty="0" err="1"/>
              <a:t>to</a:t>
            </a:r>
            <a:r>
              <a:rPr lang="ru-RU" sz="4000" dirty="0"/>
              <a:t> </a:t>
            </a:r>
            <a:r>
              <a:rPr lang="ru-RU" sz="4000" dirty="0" err="1"/>
              <a:t>installs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394960" y="522114"/>
            <a:ext cx="155448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>
            <a:off x="0" y="1"/>
            <a:ext cx="2326105" cy="52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2"/>
          <p:cNvSpPr/>
          <p:nvPr/>
        </p:nvSpPr>
        <p:spPr>
          <a:xfrm>
            <a:off x="-1" y="6328612"/>
            <a:ext cx="3208709" cy="52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60708" y="2258066"/>
            <a:ext cx="71544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conclusion, we can note that </a:t>
            </a: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rated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apps have </a:t>
            </a: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percentage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feedback, but the number of people who have rated the app is still very small relative to the number of installs.</a:t>
            </a:r>
            <a:endParaRPr lang="ru-RU" sz="2000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2"/>
          <a:srcRect r="1611" b="57570"/>
          <a:stretch/>
        </p:blipFill>
        <p:spPr>
          <a:xfrm>
            <a:off x="76041" y="3962400"/>
            <a:ext cx="5425599" cy="1794933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 rotWithShape="1">
          <a:blip r:embed="rId2"/>
          <a:srcRect t="56211" r="70309"/>
          <a:stretch/>
        </p:blipFill>
        <p:spPr>
          <a:xfrm>
            <a:off x="5586306" y="4026111"/>
            <a:ext cx="1596708" cy="1731222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3"/>
          <a:srcRect t="1404" r="1993"/>
          <a:stretch/>
        </p:blipFill>
        <p:spPr bwMode="auto">
          <a:xfrm>
            <a:off x="7183014" y="3082713"/>
            <a:ext cx="4495800" cy="2674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28838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3F434D"/>
      </a:accent2>
      <a:accent3>
        <a:srgbClr val="FFC000"/>
      </a:accent3>
      <a:accent4>
        <a:srgbClr val="3F434D"/>
      </a:accent4>
      <a:accent5>
        <a:srgbClr val="FFC000"/>
      </a:accent5>
      <a:accent6>
        <a:srgbClr val="3F434D"/>
      </a:accent6>
      <a:hlink>
        <a:srgbClr val="0563C1"/>
      </a:hlink>
      <a:folHlink>
        <a:srgbClr val="954F72"/>
      </a:folHlink>
    </a:clrScheme>
    <a:fontScheme name="Business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233</Words>
  <Application>Microsoft Office PowerPoint</Application>
  <PresentationFormat>Произвольный</PresentationFormat>
  <Paragraphs>31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User</cp:lastModifiedBy>
  <cp:revision>93</cp:revision>
  <dcterms:created xsi:type="dcterms:W3CDTF">2018-05-05T03:43:01Z</dcterms:created>
  <dcterms:modified xsi:type="dcterms:W3CDTF">2021-06-16T14:53:51Z</dcterms:modified>
</cp:coreProperties>
</file>