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Политика безопасности предприятия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УГП «Гродненское троллейбусное управление»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7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17" y="2405331"/>
            <a:ext cx="3750409" cy="3639168"/>
          </a:xfrm>
        </p:spPr>
      </p:pic>
      <p:sp>
        <p:nvSpPr>
          <p:cNvPr id="5" name="Прямоугольник 4"/>
          <p:cNvSpPr/>
          <p:nvPr/>
        </p:nvSpPr>
        <p:spPr>
          <a:xfrm>
            <a:off x="2237117" y="25527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Политика безопасности – это комплекс </a:t>
            </a:r>
            <a:r>
              <a:rPr lang="ru-RU" dirty="0" smtClean="0"/>
              <a:t>предупредительных </a:t>
            </a:r>
            <a:r>
              <a:rPr lang="ru-RU" dirty="0"/>
              <a:t>мер </a:t>
            </a:r>
            <a:r>
              <a:rPr lang="ru-RU" dirty="0" smtClean="0"/>
              <a:t>по обеспечению </a:t>
            </a:r>
            <a:r>
              <a:rPr lang="ru-RU" dirty="0"/>
              <a:t>информационной безопасности организации.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45743" y="37921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Прежде всего политика необходима для того, чтобы донести </a:t>
            </a:r>
            <a:r>
              <a:rPr lang="ru-RU" dirty="0" smtClean="0"/>
              <a:t>до бизнеса </a:t>
            </a:r>
            <a:r>
              <a:rPr lang="ru-RU" dirty="0"/>
              <a:t>цели и задачи информационной безопасности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5300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предприятия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58195" y="2347713"/>
            <a:ext cx="703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Эффективность управления деятельностью </a:t>
            </a:r>
            <a:r>
              <a:rPr lang="ru-RU" dirty="0" smtClean="0"/>
              <a:t>зависит оттого, насколько </a:t>
            </a:r>
            <a:r>
              <a:rPr lang="ru-RU" dirty="0"/>
              <a:t>грамотно сформирована организационная структура </a:t>
            </a:r>
            <a:r>
              <a:rPr lang="ru-RU" dirty="0" smtClean="0"/>
              <a:t>управления и </a:t>
            </a:r>
            <a:r>
              <a:rPr lang="ru-RU" dirty="0"/>
              <a:t>насколько она соответствует цели деятельности организации.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58196" y="3762155"/>
            <a:ext cx="6883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</a:t>
            </a:r>
            <a:r>
              <a:rPr lang="ru-RU" dirty="0" smtClean="0"/>
              <a:t>следующим слайде представлена </a:t>
            </a:r>
            <a:r>
              <a:rPr lang="ru-RU" dirty="0"/>
              <a:t>организационная структура УГП «Гродненское троллейбусное управление»</a:t>
            </a:r>
          </a:p>
          <a:p>
            <a:endParaRPr lang="ru-RU" dirty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68" y="2107720"/>
            <a:ext cx="320870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732"/>
          </a:xfrm>
        </p:spPr>
        <p:txBody>
          <a:bodyPr/>
          <a:lstStyle/>
          <a:p>
            <a:r>
              <a:rPr lang="ru-RU" dirty="0" smtClean="0"/>
              <a:t>Структура предприятия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3" y="1260481"/>
            <a:ext cx="7839474" cy="5174826"/>
          </a:xfr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368" y="2107720"/>
            <a:ext cx="320870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5881688" cy="1092200"/>
          </a:xfrm>
        </p:spPr>
        <p:txBody>
          <a:bodyPr>
            <a:normAutofit/>
          </a:bodyPr>
          <a:lstStyle/>
          <a:p>
            <a:r>
              <a:rPr lang="ru-RU" dirty="0" smtClean="0"/>
              <a:t>Нанесение </a:t>
            </a:r>
            <a:r>
              <a:rPr lang="ru-RU" dirty="0"/>
              <a:t>ущерба здоровью сотрудников, непосредственно участвующих в </a:t>
            </a:r>
            <a:r>
              <a:rPr lang="ru-RU" dirty="0" smtClean="0"/>
              <a:t>производстве</a:t>
            </a:r>
          </a:p>
          <a:p>
            <a:pPr lvl="1"/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05012" y="3153105"/>
            <a:ext cx="5602288" cy="109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		</a:t>
            </a:r>
            <a:r>
              <a:rPr lang="ru-RU" dirty="0" smtClean="0"/>
              <a:t>Рискообразующие факторы</a:t>
            </a:r>
          </a:p>
          <a:p>
            <a:pPr lvl="2"/>
            <a:r>
              <a:rPr lang="ru-RU" dirty="0"/>
              <a:t>нарушение правил техники безопасности</a:t>
            </a:r>
          </a:p>
          <a:p>
            <a:pPr lvl="2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005012" y="4004004"/>
            <a:ext cx="5602288" cy="200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		Причины возникновения 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рискообразующих факторов</a:t>
            </a:r>
          </a:p>
          <a:p>
            <a:pPr lvl="2"/>
            <a:r>
              <a:rPr lang="ru-RU" dirty="0"/>
              <a:t>несоответствующие личностные характеристики </a:t>
            </a:r>
            <a:r>
              <a:rPr lang="ru-RU" dirty="0" smtClean="0"/>
              <a:t>работников </a:t>
            </a:r>
          </a:p>
          <a:p>
            <a:pPr lvl="2"/>
            <a:r>
              <a:rPr lang="ru-RU" dirty="0"/>
              <a:t>неадекватность работника на рабочем </a:t>
            </a:r>
            <a:r>
              <a:rPr lang="ru-RU" dirty="0" smtClean="0"/>
              <a:t>месте</a:t>
            </a:r>
          </a:p>
          <a:p>
            <a:pPr lvl="2"/>
            <a:r>
              <a:rPr lang="ru-RU" dirty="0"/>
              <a:t>недостаточность опыта работы</a:t>
            </a:r>
            <a:endParaRPr lang="ru-RU" dirty="0" smtClean="0"/>
          </a:p>
          <a:p>
            <a:pPr lvl="2"/>
            <a:endParaRPr lang="ru-RU" dirty="0" smtClean="0"/>
          </a:p>
          <a:p>
            <a:pPr lvl="1"/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905000"/>
            <a:ext cx="3687698" cy="3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5602288" cy="1092200"/>
          </a:xfrm>
        </p:spPr>
        <p:txBody>
          <a:bodyPr>
            <a:normAutofit/>
          </a:bodyPr>
          <a:lstStyle/>
          <a:p>
            <a:r>
              <a:rPr lang="ru-RU" dirty="0"/>
              <a:t>Нанесение ущерба здоровью людей, не имеющих отношения к данному производству</a:t>
            </a:r>
          </a:p>
          <a:p>
            <a:pPr lvl="1"/>
            <a:endParaRPr lang="ru-RU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2005012" y="3153105"/>
            <a:ext cx="5602288" cy="7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		</a:t>
            </a:r>
            <a:r>
              <a:rPr lang="ru-RU" dirty="0" smtClean="0"/>
              <a:t>Рискообразующие факторы</a:t>
            </a:r>
          </a:p>
          <a:p>
            <a:pPr lvl="2"/>
            <a:r>
              <a:rPr lang="ru-RU" dirty="0"/>
              <a:t>техногенные аварии</a:t>
            </a:r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005012" y="4004004"/>
            <a:ext cx="5602288" cy="2003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		Причины возникновения </a:t>
            </a:r>
            <a:r>
              <a:rPr lang="ru-RU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               рискообразующих факторов</a:t>
            </a:r>
          </a:p>
          <a:p>
            <a:pPr lvl="2"/>
            <a:r>
              <a:rPr lang="ru-RU" dirty="0"/>
              <a:t>недостаточность опыта работы и квалификации </a:t>
            </a:r>
            <a:r>
              <a:rPr lang="ru-RU" dirty="0" smtClean="0"/>
              <a:t>персонала</a:t>
            </a:r>
          </a:p>
          <a:p>
            <a:pPr lvl="2"/>
            <a:r>
              <a:rPr lang="ru-RU" dirty="0"/>
              <a:t>неадекватность работника на рабочем </a:t>
            </a:r>
            <a:r>
              <a:rPr lang="ru-RU" dirty="0" smtClean="0"/>
              <a:t>месте</a:t>
            </a:r>
          </a:p>
          <a:p>
            <a:pPr lvl="2"/>
            <a:r>
              <a:rPr lang="ru-RU" dirty="0"/>
              <a:t>износ </a:t>
            </a:r>
            <a:r>
              <a:rPr lang="ru-RU" dirty="0" smtClean="0"/>
              <a:t>оборудования</a:t>
            </a:r>
          </a:p>
          <a:p>
            <a:pPr lvl="2"/>
            <a:r>
              <a:rPr lang="ru-RU" dirty="0"/>
              <a:t>несоблюдение правил техники безопасности</a:t>
            </a:r>
            <a:endParaRPr lang="ru-RU" dirty="0" smtClean="0"/>
          </a:p>
          <a:p>
            <a:pPr marL="914400" lvl="2" indent="0">
              <a:buNone/>
            </a:pPr>
            <a:endParaRPr lang="ru-RU" dirty="0" smtClean="0"/>
          </a:p>
          <a:p>
            <a:pPr lvl="1"/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1905000"/>
            <a:ext cx="3687698" cy="32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Меры противодействия рискам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5983288" cy="3777622"/>
          </a:xfrm>
        </p:spPr>
        <p:txBody>
          <a:bodyPr/>
          <a:lstStyle/>
          <a:p>
            <a:r>
              <a:rPr lang="ru-RU" dirty="0" smtClean="0"/>
              <a:t>Ознакомление сотрудников</a:t>
            </a:r>
            <a:r>
              <a:rPr lang="ru-RU" dirty="0"/>
              <a:t> </a:t>
            </a:r>
            <a:r>
              <a:rPr lang="ru-RU" dirty="0" smtClean="0"/>
              <a:t>с правилами </a:t>
            </a:r>
            <a:r>
              <a:rPr lang="ru-RU" dirty="0"/>
              <a:t>техники </a:t>
            </a:r>
            <a:r>
              <a:rPr lang="ru-RU" dirty="0" smtClean="0"/>
              <a:t>безопасности</a:t>
            </a:r>
          </a:p>
          <a:p>
            <a:r>
              <a:rPr lang="ru-RU" dirty="0" smtClean="0"/>
              <a:t>Отслеживание износа оборудования</a:t>
            </a:r>
          </a:p>
          <a:p>
            <a:r>
              <a:rPr lang="ru-RU" dirty="0" smtClean="0"/>
              <a:t>Обучение персонала до выхода на работу</a:t>
            </a:r>
          </a:p>
          <a:p>
            <a:r>
              <a:rPr lang="ru-RU" dirty="0" err="1" smtClean="0"/>
              <a:t>Переквалифицированние</a:t>
            </a:r>
            <a:r>
              <a:rPr lang="ru-RU" dirty="0" smtClean="0"/>
              <a:t> неквалифицированного персонала</a:t>
            </a:r>
          </a:p>
          <a:p>
            <a:r>
              <a:rPr lang="ru-RU" dirty="0" smtClean="0"/>
              <a:t>Создание плана действия при возникновении техногенной аварии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2" y="2493962"/>
            <a:ext cx="19716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0853" y="2110460"/>
            <a:ext cx="4750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Приведенные выше меры по </a:t>
            </a:r>
            <a:r>
              <a:rPr lang="ru-RU" dirty="0" smtClean="0"/>
              <a:t>противодействию рискам являются лишь примерными</a:t>
            </a:r>
            <a:r>
              <a:rPr lang="ru-RU" dirty="0"/>
              <a:t>. В </a:t>
            </a:r>
            <a:r>
              <a:rPr lang="ru-RU" dirty="0" smtClean="0"/>
              <a:t>реальности, следует </a:t>
            </a:r>
            <a:r>
              <a:rPr lang="ru-RU" dirty="0"/>
              <a:t>провести комплексную оценку </a:t>
            </a:r>
            <a:r>
              <a:rPr lang="ru-RU" dirty="0" smtClean="0"/>
              <a:t>с привлечением </a:t>
            </a:r>
            <a:r>
              <a:rPr lang="ru-RU" dirty="0"/>
              <a:t>специализированных людей, которые являются экспертами </a:t>
            </a:r>
            <a:r>
              <a:rPr lang="ru-RU" dirty="0" smtClean="0"/>
              <a:t>в затронутых вопросах и проведением </a:t>
            </a:r>
            <a:r>
              <a:rPr lang="ru-RU" dirty="0"/>
              <a:t>специальных тестов </a:t>
            </a:r>
            <a:r>
              <a:rPr lang="ru-RU" dirty="0" smtClean="0"/>
              <a:t>и экспериментов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69" y="1052377"/>
            <a:ext cx="4870235" cy="46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4630" y="2939929"/>
            <a:ext cx="8911687" cy="128089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8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156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Политика безопасности предприятия</vt:lpstr>
      <vt:lpstr>Введение</vt:lpstr>
      <vt:lpstr>Структура предприятия</vt:lpstr>
      <vt:lpstr>Структура предприятия</vt:lpstr>
      <vt:lpstr>Риски</vt:lpstr>
      <vt:lpstr>Риски</vt:lpstr>
      <vt:lpstr>Меры противодействия рискам 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Политика безопасности предприятия</dc:title>
  <dc:creator>user</dc:creator>
  <cp:lastModifiedBy>Кирилл Процукович</cp:lastModifiedBy>
  <cp:revision>9</cp:revision>
  <dcterms:created xsi:type="dcterms:W3CDTF">2018-09-08T05:13:38Z</dcterms:created>
  <dcterms:modified xsi:type="dcterms:W3CDTF">2018-09-14T18:50:24Z</dcterms:modified>
</cp:coreProperties>
</file>