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70" r:id="rId12"/>
    <p:sldId id="269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EAEA-92ED-4FCE-99C2-84497F6D93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3D21-943C-4F19-9E82-B13A9C6C4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73D21-943C-4F19-9E82-B13A9C6C4C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4ADBD1-253D-4F78-88BD-BFE42420421A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A40-F085-4837-84FD-A9F304D0B841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77960D-9F63-4601-AC6F-A8EEED58ABB2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88E1-749F-41D1-BC82-3BDB440B8541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890-AA1E-4365-941C-FBE200AB88D3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1F475-D11B-46EC-874D-00483A2ED9B7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CF948D-7AD4-42FE-96E1-AB1FCB3550DC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1D6C-38AF-4EE9-9E9B-B9ACAF226FD4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2B0-9AD1-4716-AFFD-C0DE62E59B50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4266-8CBE-4404-AB1E-82CED027302C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EA4735-E82B-4615-8815-2DF7C8A7C8B4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BBEA24-F4B9-4C99-ACC1-F107CF07F569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54F3F1-C647-4C80-9962-169762809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Microsoft_Office_Excel_97-2003_Worksheet2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Amazon E-COMMERCE customer reviews analysis – </a:t>
            </a:r>
            <a:br>
              <a:rPr lang="en-CA" dirty="0" smtClean="0"/>
            </a:br>
            <a:r>
              <a:rPr lang="en-CA" dirty="0" smtClean="0"/>
              <a:t>a python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Ali A. </a:t>
            </a:r>
            <a:r>
              <a:rPr lang="en-CA" dirty="0" err="1" smtClean="0"/>
              <a:t>Nathani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February 22,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3F1-C647-4C80-9962-169762809F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64152" cy="1676400"/>
          </a:xfrm>
        </p:spPr>
        <p:txBody>
          <a:bodyPr/>
          <a:lstStyle/>
          <a:p>
            <a:r>
              <a:rPr lang="en-CA" sz="2000" dirty="0" err="1" smtClean="0"/>
              <a:t>number_of_answered_questions</a:t>
            </a:r>
            <a:endParaRPr lang="en-CA" sz="2000" dirty="0" smtClean="0"/>
          </a:p>
          <a:p>
            <a:pPr lvl="1"/>
            <a:r>
              <a:rPr lang="en-CA" sz="1700" dirty="0" smtClean="0"/>
              <a:t>Results are between 1 and 28</a:t>
            </a:r>
          </a:p>
          <a:p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590800"/>
            <a:ext cx="457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1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600200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2209800"/>
            <a:ext cx="312297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700" dirty="0" err="1" smtClean="0"/>
              <a:t>Number_of_reviews</a:t>
            </a:r>
            <a:endParaRPr lang="en-CA" sz="1700" dirty="0" smtClean="0"/>
          </a:p>
          <a:p>
            <a:pPr lvl="1"/>
            <a:r>
              <a:rPr lang="en-CA" sz="1400" dirty="0" smtClean="0"/>
              <a:t>Results are between 1 and 802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09725"/>
            <a:ext cx="44132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2133600"/>
            <a:ext cx="352051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700" dirty="0" smtClean="0"/>
              <a:t>Price</a:t>
            </a:r>
          </a:p>
          <a:p>
            <a:pPr lvl="1"/>
            <a:r>
              <a:rPr lang="en-CA" sz="1400" dirty="0" smtClean="0"/>
              <a:t>Results are between 0.6 and 447.99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97352" cy="4953000"/>
          </a:xfrm>
        </p:spPr>
        <p:txBody>
          <a:bodyPr/>
          <a:lstStyle/>
          <a:p>
            <a:r>
              <a:rPr lang="en-CA" dirty="0" err="1" smtClean="0"/>
              <a:t>Bivariate</a:t>
            </a:r>
            <a:r>
              <a:rPr lang="en-CA" dirty="0" smtClean="0"/>
              <a:t> Analysis</a:t>
            </a:r>
          </a:p>
          <a:p>
            <a:r>
              <a:rPr lang="en-CA" dirty="0" smtClean="0"/>
              <a:t>Distribution of </a:t>
            </a:r>
            <a:r>
              <a:rPr lang="en-CA" dirty="0" err="1" smtClean="0"/>
              <a:t>average_review_rating</a:t>
            </a:r>
            <a:r>
              <a:rPr lang="en-CA" dirty="0" smtClean="0"/>
              <a:t> per manufacturer</a:t>
            </a:r>
          </a:p>
          <a:p>
            <a:pPr lvl="1"/>
            <a:r>
              <a:rPr lang="en-CA" dirty="0" smtClean="0"/>
              <a:t>Majority of the results are between 4.5 to 5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999" y="1752600"/>
            <a:ext cx="4695825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Feature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97352" cy="4953000"/>
          </a:xfrm>
        </p:spPr>
        <p:txBody>
          <a:bodyPr/>
          <a:lstStyle/>
          <a:p>
            <a:r>
              <a:rPr lang="en-CA" dirty="0" smtClean="0"/>
              <a:t>Extracted the relevant info for </a:t>
            </a:r>
            <a:r>
              <a:rPr lang="en-CA" dirty="0" err="1" smtClean="0"/>
              <a:t>average_review_rating</a:t>
            </a:r>
            <a:r>
              <a:rPr lang="en-CA" dirty="0" smtClean="0"/>
              <a:t> and for </a:t>
            </a:r>
            <a:r>
              <a:rPr lang="en-CA" dirty="0" err="1" smtClean="0"/>
              <a:t>amazon_category_and_sub_category</a:t>
            </a:r>
            <a:r>
              <a:rPr lang="en-CA" dirty="0" smtClean="0"/>
              <a:t> from the string values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00200"/>
            <a:ext cx="4029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267200"/>
            <a:ext cx="4505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676399"/>
            <a:ext cx="3962400" cy="490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Model Building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657600" cy="4953000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 smtClean="0"/>
              <a:t>Encoded manufacturer and </a:t>
            </a:r>
            <a:r>
              <a:rPr lang="en-CA" sz="1800" dirty="0" err="1" smtClean="0"/>
              <a:t>amazon_category</a:t>
            </a:r>
            <a:r>
              <a:rPr lang="en-CA" sz="1800" dirty="0" smtClean="0"/>
              <a:t> and trained and prepared the model using Backward Feature Elimination and ran a Linear Regression model</a:t>
            </a:r>
          </a:p>
          <a:p>
            <a:endParaRPr lang="en-CA" sz="1800" dirty="0" smtClean="0"/>
          </a:p>
          <a:p>
            <a:r>
              <a:rPr lang="en-CA" sz="1800" dirty="0" smtClean="0"/>
              <a:t>Findings</a:t>
            </a:r>
          </a:p>
          <a:p>
            <a:pPr lvl="1"/>
            <a:r>
              <a:rPr lang="en-CA" sz="1500" dirty="0" smtClean="0"/>
              <a:t>Model was not a very accurate model</a:t>
            </a:r>
          </a:p>
          <a:p>
            <a:pPr lvl="1"/>
            <a:r>
              <a:rPr lang="en-CA" sz="1500" dirty="0" smtClean="0"/>
              <a:t>P-values were small for the manufacturer and categories so there is a high association with the average review ratings</a:t>
            </a:r>
          </a:p>
          <a:p>
            <a:pPr lvl="1"/>
            <a:endParaRPr lang="en-CA" sz="1500" dirty="0" smtClean="0"/>
          </a:p>
          <a:p>
            <a:r>
              <a:rPr lang="en-CA" sz="1800" dirty="0" smtClean="0"/>
              <a:t>CONCLUSION</a:t>
            </a:r>
          </a:p>
          <a:p>
            <a:pPr lvl="1"/>
            <a:r>
              <a:rPr lang="en-CA" sz="1500" dirty="0" smtClean="0"/>
              <a:t>Reject the Null Hypothesis that the category and manufacturer do not have effect on the Review rating.</a:t>
            </a:r>
          </a:p>
          <a:p>
            <a:pPr lvl="1">
              <a:buNone/>
            </a:pPr>
            <a:endParaRPr lang="en-CA" sz="1500" dirty="0" smtClean="0"/>
          </a:p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524000"/>
            <a:ext cx="49625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9530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Categorize the new products more as a hobbies and ensure all have a category as several were missing</a:t>
            </a:r>
          </a:p>
          <a:p>
            <a:endParaRPr lang="en-CA" dirty="0" smtClean="0"/>
          </a:p>
          <a:p>
            <a:r>
              <a:rPr lang="en-CA" dirty="0" smtClean="0"/>
              <a:t>Continue dealing with the top manufacturers and concentrate on more products from them</a:t>
            </a:r>
          </a:p>
          <a:p>
            <a:endParaRPr lang="en-CA" dirty="0" smtClean="0"/>
          </a:p>
          <a:p>
            <a:r>
              <a:rPr lang="en-CA" dirty="0" smtClean="0"/>
              <a:t>Invest more time in testing to check correlation of product name, products description, customer questions and other reviews and how it is worded using NLP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28800"/>
            <a:ext cx="6477000" cy="1828800"/>
          </a:xfrm>
        </p:spPr>
        <p:txBody>
          <a:bodyPr/>
          <a:lstStyle/>
          <a:p>
            <a:r>
              <a:rPr lang="en-CA" dirty="0" smtClean="0"/>
              <a:t>THANK YOU for this opportunity!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alinathani@yahoo.com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3F1-C647-4C80-9962-169762809F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Background/Introduction &amp; Objectives</a:t>
            </a:r>
            <a:endParaRPr lang="en-US" sz="16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Research Question/Hypothesis</a:t>
            </a:r>
            <a:endParaRPr lang="en-US" sz="16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Methodology/Inclusion/Exclusion/Definition</a:t>
            </a:r>
            <a:endParaRPr lang="en-US" sz="16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Uni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/Bi/Multi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variate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Analysis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Fix Missing Values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Transform Variables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Feature Engineering</a:t>
            </a:r>
            <a:endParaRPr lang="en-US" sz="16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Model Building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Conclusions</a:t>
            </a:r>
            <a:endParaRPr lang="en-US" sz="16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Recommendations</a:t>
            </a:r>
            <a:endParaRPr lang="en-US" sz="16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C54F3F1-C647-4C80-9962-169762809FB9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Background/Introduction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About this Dataset</a:t>
            </a:r>
          </a:p>
          <a:p>
            <a:r>
              <a:rPr lang="en-US" dirty="0" smtClean="0"/>
              <a:t>This is a pre-crawled dataset, of 15,000 records, taken as subset of a bigger dataset (more than 7 million fashion products) that was created by extracting data from Amazon.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This dataset was created by </a:t>
            </a:r>
            <a:r>
              <a:rPr lang="en-US" dirty="0" err="1" smtClean="0"/>
              <a:t>PromptCloud's</a:t>
            </a:r>
            <a:r>
              <a:rPr lang="en-US" dirty="0" smtClean="0"/>
              <a:t> in-house web-crawling service.</a:t>
            </a:r>
          </a:p>
          <a:p>
            <a:endParaRPr lang="en-US" dirty="0" smtClean="0"/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Analyses of the ratings, category and reviews can be performed.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C54F3F1-C647-4C80-9962-169762809FB9}" type="slidenum">
              <a:rPr lang="en-US" sz="2000" smtClean="0"/>
              <a:pPr/>
              <a:t>3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Research Question(s)/Hypothesis(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es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lang="en-US" sz="4800" dirty="0" smtClean="0"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Questions / Problem Statement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Can the expected review rating of a product, be possibly determined from the category, manufacturer, number of reviews and the number of answered questions?</a:t>
            </a:r>
          </a:p>
          <a:p>
            <a:endParaRPr lang="en-US" dirty="0" smtClean="0"/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The Hypothesis would be that review rating can be determined from the category, manufacturer and number of reviews.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C54F3F1-C647-4C80-9962-169762809FB9}" type="slidenum">
              <a:rPr lang="en-US" sz="2000" smtClean="0"/>
              <a:pPr/>
              <a:t>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Methodology/Inclusion/Exclusion/</a:t>
            </a:r>
            <a:br>
              <a:rPr lang="en-US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Definition</a:t>
            </a:r>
            <a:endParaRPr lang="en-US" sz="4800" dirty="0" smtClean="0"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Steps</a:t>
            </a:r>
          </a:p>
          <a:p>
            <a:pPr lvl="1"/>
            <a:r>
              <a:rPr lang="en-US" dirty="0" smtClean="0"/>
              <a:t>The Data Step – Import /Connect the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Feature Engineering</a:t>
            </a:r>
          </a:p>
          <a:p>
            <a:pPr lvl="1"/>
            <a:r>
              <a:rPr lang="en-US" dirty="0" smtClean="0"/>
              <a:t>Model Building</a:t>
            </a:r>
          </a:p>
          <a:p>
            <a:endParaRPr lang="en-US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 The Data Step – Import /Connect the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Using Python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C54F3F1-C647-4C80-9962-169762809FB9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C54F3F1-C647-4C80-9962-169762809FB9}" type="slidenum">
              <a:rPr lang="en-US" sz="2000" smtClean="0"/>
              <a:pPr/>
              <a:t>6</a:t>
            </a:fld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quarter" idx="1"/>
          </p:nvPr>
        </p:nvGraphicFramePr>
        <p:xfrm>
          <a:off x="266700" y="1905000"/>
          <a:ext cx="8324850" cy="1143000"/>
        </p:xfrm>
        <a:graphic>
          <a:graphicData uri="http://schemas.openxmlformats.org/presentationml/2006/ole">
            <p:oleObj spid="_x0000_s1026" name="Worksheet" r:id="rId3" imgW="10191969" imgH="1399989" progId="Excel.Sheet.8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800" y="3733800"/>
          <a:ext cx="4714875" cy="2924175"/>
        </p:xfrm>
        <a:graphic>
          <a:graphicData uri="http://schemas.openxmlformats.org/presentationml/2006/ole">
            <p:oleObj spid="_x0000_s1027" name="Worksheet" r:id="rId4" imgW="5295860" imgH="3247821" progId="Excel.Sheet.8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3352800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Missing Values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5240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Top records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429000"/>
            <a:ext cx="33843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2133600"/>
            <a:ext cx="12287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1447800"/>
            <a:ext cx="1922305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97352" cy="4953000"/>
          </a:xfrm>
        </p:spPr>
        <p:txBody>
          <a:bodyPr/>
          <a:lstStyle/>
          <a:p>
            <a:r>
              <a:rPr lang="en-CA" dirty="0" smtClean="0"/>
              <a:t>PAIR PLOT</a:t>
            </a:r>
          </a:p>
          <a:p>
            <a:pPr lvl="1"/>
            <a:r>
              <a:rPr lang="en-CA" dirty="0" smtClean="0"/>
              <a:t>The plot shows that there is a lack of correlation between the chosen variables after cleaning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738" y="1752600"/>
            <a:ext cx="5067862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600200"/>
            <a:ext cx="451013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10000" cy="4953000"/>
          </a:xfrm>
        </p:spPr>
        <p:txBody>
          <a:bodyPr>
            <a:normAutofit/>
          </a:bodyPr>
          <a:lstStyle/>
          <a:p>
            <a:r>
              <a:rPr lang="en-CA" sz="2000" dirty="0" err="1" smtClean="0"/>
              <a:t>Univariate</a:t>
            </a:r>
            <a:r>
              <a:rPr lang="en-CA" sz="2000" dirty="0" smtClean="0"/>
              <a:t> Analysis</a:t>
            </a:r>
          </a:p>
          <a:p>
            <a:r>
              <a:rPr lang="en-CA" sz="2000" dirty="0" smtClean="0"/>
              <a:t>Distribution of:</a:t>
            </a:r>
          </a:p>
          <a:p>
            <a:r>
              <a:rPr lang="en-CA" sz="2000" dirty="0" err="1" smtClean="0"/>
              <a:t>average_review_rating</a:t>
            </a:r>
            <a:endParaRPr lang="en-CA" sz="20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CA" sz="1600" dirty="0" smtClean="0"/>
              <a:t>Majority of the results are between 3.5 to 5</a:t>
            </a:r>
            <a:endParaRPr lang="en-US" sz="16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Data Exploration &amp; Data Cleaning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54F3F1-C647-4C80-9962-169762809F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10000" cy="4495800"/>
          </a:xfrm>
        </p:spPr>
        <p:txBody>
          <a:bodyPr/>
          <a:lstStyle/>
          <a:p>
            <a:r>
              <a:rPr lang="en-CA" sz="2000" dirty="0" err="1" smtClean="0"/>
              <a:t>number_available_in_stock</a:t>
            </a:r>
            <a:endParaRPr lang="en-CA" sz="2000" dirty="0" smtClean="0"/>
          </a:p>
          <a:p>
            <a:pPr lvl="1"/>
            <a:r>
              <a:rPr lang="en-CA" sz="1700" dirty="0" smtClean="0"/>
              <a:t>Results are between 1 and 70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4537361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1099</TotalTime>
  <Words>486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Median</vt:lpstr>
      <vt:lpstr>Worksheet</vt:lpstr>
      <vt:lpstr>Amazon E-COMMERCE customer reviews analysis –  a python project</vt:lpstr>
      <vt:lpstr>Presentation Outline</vt:lpstr>
      <vt:lpstr>Background/Introduction</vt:lpstr>
      <vt:lpstr>Research Question(s)/Hypothesis(es)</vt:lpstr>
      <vt:lpstr>Methodology/Inclusion/Exclusion/ Definition</vt:lpstr>
      <vt:lpstr>Data Exploration &amp; Data Cleaning</vt:lpstr>
      <vt:lpstr>Data Exploration &amp; Data Cleaning</vt:lpstr>
      <vt:lpstr>Data Exploration &amp; Data Cleaning</vt:lpstr>
      <vt:lpstr>Data Exploration &amp; Data Cleaning</vt:lpstr>
      <vt:lpstr>Data Exploration &amp; Data Cleaning</vt:lpstr>
      <vt:lpstr>Data Exploration &amp; Data Cleaning</vt:lpstr>
      <vt:lpstr>Data Exploration &amp; Data Cleaning</vt:lpstr>
      <vt:lpstr>Data Exploration &amp; Data Cleaning</vt:lpstr>
      <vt:lpstr>Feature Engineering</vt:lpstr>
      <vt:lpstr>Model Building</vt:lpstr>
      <vt:lpstr>Recommendations</vt:lpstr>
      <vt:lpstr>THANK YOU for this opportunity!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customer reviews analysis –  a python project</dc:title>
  <dc:creator>ALI NATHANI</dc:creator>
  <cp:lastModifiedBy>ALI NATHANI</cp:lastModifiedBy>
  <cp:revision>36</cp:revision>
  <dcterms:created xsi:type="dcterms:W3CDTF">2020-02-21T16:52:19Z</dcterms:created>
  <dcterms:modified xsi:type="dcterms:W3CDTF">2020-02-22T19:15:52Z</dcterms:modified>
</cp:coreProperties>
</file>