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69502"/>
              </p:ext>
            </p:extLst>
          </p:nvPr>
        </p:nvGraphicFramePr>
        <p:xfrm>
          <a:off x="1914522" y="204787"/>
          <a:ext cx="5172077" cy="633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2077"/>
              </a:tblGrid>
              <a:tr h="633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Study Framework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286000" y="1089314"/>
            <a:ext cx="3505201" cy="3962400"/>
            <a:chOff x="0" y="0"/>
            <a:chExt cx="3505201" cy="3962400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0"/>
              <a:ext cx="1147887" cy="3962400"/>
              <a:chOff x="0" y="0"/>
              <a:chExt cx="676275" cy="39624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9525" y="0"/>
                <a:ext cx="638175" cy="647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/>
                  <a:t>Cust ID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0" y="819150"/>
                <a:ext cx="638175" cy="647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/>
                  <a:t>Item</a:t>
                </a:r>
                <a:r>
                  <a:rPr lang="en-US" sz="1100" baseline="0"/>
                  <a:t> Code</a:t>
                </a:r>
                <a:endParaRPr lang="en-US" sz="11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525" y="1685925"/>
                <a:ext cx="638175" cy="647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/>
                  <a:t>Order Month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0" y="2514600"/>
                <a:ext cx="638175" cy="647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/>
                  <a:t>Order Week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" y="3314700"/>
                <a:ext cx="638175" cy="647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/>
                  <a:t>Frequency of product</a:t>
                </a: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971676" y="1790700"/>
              <a:ext cx="1533525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/>
                <a:t>Quantity</a:t>
              </a:r>
              <a:r>
                <a:rPr lang="en-US" sz="1100" baseline="0"/>
                <a:t> sold or</a:t>
              </a:r>
              <a:endParaRPr lang="en-US" sz="1100"/>
            </a:p>
            <a:p>
              <a:pPr algn="l"/>
              <a:r>
                <a:rPr lang="en-US" sz="1100"/>
                <a:t>Sales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3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Abbas Zuhair NATHANI</dc:creator>
  <cp:lastModifiedBy>Ali Abbas Zuhair NATHANI</cp:lastModifiedBy>
  <cp:revision>1</cp:revision>
  <dcterms:created xsi:type="dcterms:W3CDTF">2006-08-16T00:00:00Z</dcterms:created>
  <dcterms:modified xsi:type="dcterms:W3CDTF">2020-01-31T23:42:18Z</dcterms:modified>
</cp:coreProperties>
</file>