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qx+zqHiswrs04nWAkFr1sRBd6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170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59875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004eb666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004eb666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cxnSp>
        <p:nvCxnSpPr>
          <p:cNvPr id="19" name="Google Shape;19;p11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cxnSp>
        <p:nvCxnSpPr>
          <p:cNvPr id="32" name="Google Shape;32;p13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cxnSp>
        <p:nvCxnSpPr>
          <p:cNvPr id="49" name="Google Shape;49;p15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132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marL="914400" lvl="1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marL="1371600" lvl="2" indent="-36576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2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cxnSp>
        <p:nvCxnSpPr>
          <p:cNvPr id="66" name="Google Shape;66;p18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>
            <a:spLocks noGrp="1"/>
          </p:cNvSpPr>
          <p:nvPr>
            <p:ph type="pic" idx="2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uPDcV2f8QZ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467544" y="2204864"/>
            <a:ext cx="8226660" cy="1080120"/>
          </a:xfrm>
          <a:prstGeom prst="rect">
            <a:avLst/>
          </a:prstGeom>
          <a:solidFill>
            <a:srgbClr val="D3D9D5"/>
          </a:solidFill>
          <a:ln w="26425" cap="flat" cmpd="sng">
            <a:solidFill>
              <a:srgbClr val="6B76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473193" y="1365755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uk-UA"/>
              <a:t>МОЯ ШКОЛА</a:t>
            </a:r>
            <a:endParaRPr/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107504" y="5098473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87"/>
              <a:buNone/>
            </a:pPr>
            <a:r>
              <a:rPr lang="uk-UA" sz="2220"/>
              <a:t>Виконала студентка 1-го курсу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SzPts val="1887"/>
              <a:buNone/>
            </a:pPr>
            <a:r>
              <a:rPr lang="uk-UA" sz="2220"/>
              <a:t>Фізико-математичного факультету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SzPts val="1887"/>
              <a:buNone/>
            </a:pPr>
            <a:r>
              <a:rPr lang="uk-UA" sz="2220"/>
              <a:t>Спеціальності «Середня освіта Математика»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SzPts val="1887"/>
              <a:buNone/>
            </a:pPr>
            <a:r>
              <a:rPr lang="uk-UA" sz="2220"/>
              <a:t>Власова Аліна</a:t>
            </a:r>
            <a:endParaRPr sz="2220"/>
          </a:p>
        </p:txBody>
      </p:sp>
      <p:sp>
        <p:nvSpPr>
          <p:cNvPr id="93" name="Google Shape;93;p1"/>
          <p:cNvSpPr/>
          <p:nvPr/>
        </p:nvSpPr>
        <p:spPr>
          <a:xfrm>
            <a:off x="8388424" y="6231695"/>
            <a:ext cx="611560" cy="576064"/>
          </a:xfrm>
          <a:prstGeom prst="rect">
            <a:avLst/>
          </a:prstGeom>
          <a:solidFill>
            <a:schemeClr val="lt1"/>
          </a:solidFill>
          <a:ln w="264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004eb6666_0_1"/>
          <p:cNvSpPr txBox="1">
            <a:spLocks noGrp="1"/>
          </p:cNvSpPr>
          <p:nvPr>
            <p:ph type="title"/>
          </p:nvPr>
        </p:nvSpPr>
        <p:spPr>
          <a:xfrm>
            <a:off x="457200" y="3197425"/>
            <a:ext cx="82296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/>
              <a:t>                 Дякую за увагу!</a:t>
            </a:r>
            <a:endParaRPr/>
          </a:p>
        </p:txBody>
      </p:sp>
      <p:sp>
        <p:nvSpPr>
          <p:cNvPr id="4" name="Google Shape;148;p9"/>
          <p:cNvSpPr/>
          <p:nvPr/>
        </p:nvSpPr>
        <p:spPr>
          <a:xfrm>
            <a:off x="8388424" y="6231695"/>
            <a:ext cx="611560" cy="576064"/>
          </a:xfrm>
          <a:prstGeom prst="rect">
            <a:avLst/>
          </a:prstGeom>
          <a:solidFill>
            <a:schemeClr val="lt1"/>
          </a:solidFill>
          <a:ln w="264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10</a:t>
            </a:r>
            <a:endParaRPr sz="2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uk-UA"/>
              <a:t>Перше знайомство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464604" y="1981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uk-UA"/>
              <a:t>Я навчалася в школі № 38 протягом шести років.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uk-UA"/>
              <a:t>    У зв’язку с моїм переїздом до Одеси, я була вимушена змінити свою школу в рідному городі.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uk-UA"/>
              <a:t>     Зустріли мене з щирою добротою та ставилися до мене з першого дня з повагою як учителя, так і новий колектив.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uk-UA"/>
              <a:t>      Знайти нових друзів для мене не було проблемою, тому що всі діти були веселими та йшли на контакт. 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8388424" y="6231695"/>
            <a:ext cx="611560" cy="576064"/>
          </a:xfrm>
          <a:prstGeom prst="rect">
            <a:avLst/>
          </a:prstGeom>
          <a:solidFill>
            <a:schemeClr val="lt1"/>
          </a:solidFill>
          <a:ln w="264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uk-UA"/>
              <a:t>Загальноосвітня школа №38</a:t>
            </a: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>
            <a:off x="440877" y="1556792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uk-UA"/>
              <a:t>Школа заснована у 1960 році.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uk-UA"/>
              <a:t>    Вперше відкрила свої двері для учнів 1 вересня 1960 року. В школі працює дружний педагогічний колектив з 56 вчителів. Кожний шостий  учитель школи – її випускник. 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uk-UA"/>
              <a:t> 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8388424" y="6231695"/>
            <a:ext cx="611560" cy="576064"/>
          </a:xfrm>
          <a:prstGeom prst="rect">
            <a:avLst/>
          </a:prstGeom>
          <a:solidFill>
            <a:schemeClr val="lt1"/>
          </a:solidFill>
          <a:ln w="264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3659623"/>
            <a:ext cx="3456384" cy="3018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8024" y="3659623"/>
            <a:ext cx="3456384" cy="3018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uk-UA"/>
              <a:t>Історія школи 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uk-UA"/>
              <a:t>    Історія школи – в її учнях, її випускниках. Зі дня заснування   школи  головна  її традиція  –  давати учням добрі, міцні знання, виховувати їх  справжніми  культурними   людьми  з активною життєвою позицією.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uk-UA"/>
              <a:t>     Педколектив школи постійно стежить за успіхами своїх вихованців. Щорічно учні школи стають призерами районних, міських та обласних олімпіад з базових дисциплін, призерами районних та обласних науково - практичних конференцій МАН, різноманітних творчих конкурсів та змагань. у тому числі й з української мови і літератури.</a:t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8388424" y="6231695"/>
            <a:ext cx="611560" cy="576064"/>
          </a:xfrm>
          <a:prstGeom prst="rect">
            <a:avLst/>
          </a:prstGeom>
          <a:solidFill>
            <a:schemeClr val="lt1"/>
          </a:solidFill>
          <a:ln w="264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323528" y="1196752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uk-UA"/>
              <a:t>    Я теж брала участь в МАНі з украінської мови та літератури рік тому та здобула перше місце в першому турі й пройшла далі.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uk-UA"/>
              <a:t>    Більш ніж 5000 учнів школи отримали повну середню загальну освіту. Понад 600 були нагороджені золотою медаллю “За особливі успіхи у навчанні” та понад 220 – срібною  медаллю “ За успіхи у навчанні”.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uk-UA"/>
              <a:t>    Випускники школи – Копаниця Максим, Ігуменова Рита – вчені, професори провідних університетів США.  Навожилов Юрій – вчений світового рівня, працює в Московському інституті теоретичної фізики.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8388424" y="6231695"/>
            <a:ext cx="611560" cy="576064"/>
          </a:xfrm>
          <a:prstGeom prst="rect">
            <a:avLst/>
          </a:prstGeom>
          <a:solidFill>
            <a:schemeClr val="lt1"/>
          </a:solidFill>
          <a:ln w="264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464604" y="1361728"/>
            <a:ext cx="8229600" cy="549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uk-UA"/>
              <a:t>З доброю пам’яттю про школу № 38 працює у Одеському політехнічному університеті  сім професорів, кандидатів наук – випускники школи, у </a:t>
            </a:r>
            <a:r>
              <a:rPr lang="uk-UA" b="1"/>
              <a:t>Південноукраїнському педагогічному університеті </a:t>
            </a:r>
            <a:r>
              <a:rPr lang="uk-UA"/>
              <a:t>чотири викладача – кандидата педагогічних наук теж випускники  школи, та саме вони  організовують педагогічну практику для студентів у своїй рідній школі. У кожному вищому навчальному закладі м. Одеси працює викладачами не менш ніж три  випускника  школи.</a:t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8388424" y="6231695"/>
            <a:ext cx="611560" cy="576064"/>
          </a:xfrm>
          <a:prstGeom prst="rect">
            <a:avLst/>
          </a:prstGeom>
          <a:solidFill>
            <a:schemeClr val="lt1"/>
          </a:solidFill>
          <a:ln w="264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body" idx="1"/>
          </p:nvPr>
        </p:nvSpPr>
        <p:spPr>
          <a:xfrm>
            <a:off x="467544" y="692696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uk-UA"/>
              <a:t>Це лише мала частка досягнень випускників школи … Випускники школи пам’ятають про неї, про своїх  учителів, приводять до школи  навчатися своїх дітей та онуків. Кожного року, у лютому, випускники збираються на традиційну зустріч...</a:t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8388424" y="6231695"/>
            <a:ext cx="611560" cy="576064"/>
          </a:xfrm>
          <a:prstGeom prst="rect">
            <a:avLst/>
          </a:prstGeom>
          <a:solidFill>
            <a:schemeClr val="lt1"/>
          </a:solidFill>
          <a:ln w="264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pic>
        <p:nvPicPr>
          <p:cNvPr id="135" name="Google Shape;135;p7" descr="Одесская общеобразовательная школа №38 I-III ступеней, Фонтанская дорога,  37, Одесса — 2ГИ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2703303"/>
            <a:ext cx="7200800" cy="38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uk-UA"/>
              <a:t>Я люблю свою школу</a:t>
            </a:r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uk-UA"/>
              <a:t>    Я буду завжди вдячна викладачам, які не тільки вклали в мене свої сили та знання, а й давали уроки життя, вчили доброті й мудрості. Особливо, моєму класному керівнику – Максютіній Олені Геннадіївні.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uk-UA"/>
              <a:t>    Моя школа зробила з мене людину, якою я можу бути задоволена. Не скажу, що я пишаюся собою, мені ще є до чого прагнути.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uk-UA"/>
              <a:t>     Я закінчила школу відмінно, навіть з медаллю! Але це не моя заслуга, а заслуга моїх вчителів.</a:t>
            </a:r>
            <a:endParaRPr/>
          </a:p>
        </p:txBody>
      </p:sp>
      <p:sp>
        <p:nvSpPr>
          <p:cNvPr id="142" name="Google Shape;142;p8"/>
          <p:cNvSpPr/>
          <p:nvPr/>
        </p:nvSpPr>
        <p:spPr>
          <a:xfrm>
            <a:off x="8388424" y="6231695"/>
            <a:ext cx="611560" cy="576064"/>
          </a:xfrm>
          <a:prstGeom prst="rect">
            <a:avLst/>
          </a:prstGeom>
          <a:solidFill>
            <a:schemeClr val="lt1"/>
          </a:solidFill>
          <a:ln w="264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2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395536" y="1052736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53339" algn="l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uk-UA"/>
              <a:t>Відео з YouTube:</a:t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388424" y="6231695"/>
            <a:ext cx="611560" cy="576064"/>
          </a:xfrm>
          <a:prstGeom prst="rect">
            <a:avLst/>
          </a:prstGeom>
          <a:solidFill>
            <a:schemeClr val="lt1"/>
          </a:solidFill>
          <a:ln w="264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b="1" dirty="0">
                <a:solidFill>
                  <a:schemeClr val="accent1"/>
                </a:solidFill>
              </a:rPr>
              <a:t>9</a:t>
            </a:r>
            <a:endParaRPr sz="2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9" title="Відео до презентації &quot;Моя школа&quot;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462</Words>
  <Application>Microsoft Office PowerPoint</Application>
  <PresentationFormat>Экран (4:3)</PresentationFormat>
  <Paragraphs>38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Ясность</vt:lpstr>
      <vt:lpstr>МОЯ ШКОЛА</vt:lpstr>
      <vt:lpstr>Перше знайомство</vt:lpstr>
      <vt:lpstr>Загальноосвітня школа №38</vt:lpstr>
      <vt:lpstr>Історія школи </vt:lpstr>
      <vt:lpstr>Презентация PowerPoint</vt:lpstr>
      <vt:lpstr>Презентация PowerPoint</vt:lpstr>
      <vt:lpstr>Презентация PowerPoint</vt:lpstr>
      <vt:lpstr>Я люблю свою школу</vt:lpstr>
      <vt:lpstr>Презентация PowerPoint</vt:lpstr>
      <vt:lpstr>                 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ШКОЛА</dc:title>
  <dc:creator>Lenovo</dc:creator>
  <cp:lastModifiedBy>Пользователь Windows</cp:lastModifiedBy>
  <cp:revision>2</cp:revision>
  <dcterms:created xsi:type="dcterms:W3CDTF">2020-12-07T09:29:27Z</dcterms:created>
  <dcterms:modified xsi:type="dcterms:W3CDTF">2020-12-08T11:21:48Z</dcterms:modified>
</cp:coreProperties>
</file>