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83892"/>
  </p:normalViewPr>
  <p:slideViewPr>
    <p:cSldViewPr snapToGrid="0" snapToObjects="1">
      <p:cViewPr varScale="1">
        <p:scale>
          <a:sx n="94" d="100"/>
          <a:sy n="94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8AF99-F23F-214D-93A9-71F96FA7918C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FCBDC-5D02-F247-A7D8-DFC199C81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Каких целей вы планируете достичь посредством создания и релиза собственного мобильного </a:t>
            </a:r>
            <a:r>
              <a:rPr lang="ru-RU" dirty="0" err="1" smtClean="0"/>
              <a:t>приложения?Планируются</a:t>
            </a:r>
            <a:r>
              <a:rPr lang="ru-RU" dirty="0" smtClean="0"/>
              <a:t> ли продажи / конверсия переходов в продажу товаров и услуг в рамках </a:t>
            </a:r>
            <a:r>
              <a:rPr lang="ru-RU" dirty="0" err="1" smtClean="0"/>
              <a:t>приложения?Кто</a:t>
            </a:r>
            <a:r>
              <a:rPr lang="ru-RU" dirty="0" smtClean="0"/>
              <a:t> ваша целевая аудитория и за счет кого она может </a:t>
            </a:r>
            <a:r>
              <a:rPr lang="ru-RU" dirty="0" err="1" smtClean="0"/>
              <a:t>пополниться?Насколько</a:t>
            </a:r>
            <a:r>
              <a:rPr lang="ru-RU" dirty="0" smtClean="0"/>
              <a:t> высока конкуренция в сфере, в которой вы планируете работать (в том числе — с приложением)?Какими приложениями пользуется ваша аудитория и аудитория ваших конкурентов, пересекаются ли они между собой? Готовы ли они пользоваться вашим приложением вместо </a:t>
            </a:r>
            <a:r>
              <a:rPr lang="ru-RU" dirty="0" err="1" smtClean="0"/>
              <a:t>приложений-аналогов?Каков</a:t>
            </a:r>
            <a:r>
              <a:rPr lang="ru-RU" dirty="0" smtClean="0"/>
              <a:t> бюджет на разработку и продвижение полученного приложения?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CBDC-5D02-F247-A7D8-DFC199C81C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90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 начинающий автомеханик. Вам предстоит изучить все аспекты мира автомобилей, опробовать себя в различных областях и профессиях. Только не подумайте, что все так просто. В игре вы встретите некоторые неприятности, например, вам нельзя позволить вашему персонажу умереть от голода или усталости. Ваша цель </a:t>
            </a:r>
            <a:r>
              <a:rPr lang="mr-IN" dirty="0" smtClean="0"/>
              <a:t>–</a:t>
            </a:r>
            <a:r>
              <a:rPr lang="ru-RU" dirty="0" smtClean="0"/>
              <a:t> пройти полностью обучение этому ремеслу, обзавестись самой престижной недвижимостью, стать владельцем сети автомастерских! Придумайте свою уникальную тактику и добейтесь вершины.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Конечный </a:t>
            </a:r>
            <a:r>
              <a:rPr lang="ru-RU" b="1" dirty="0" smtClean="0"/>
              <a:t>продукт </a:t>
            </a:r>
            <a:r>
              <a:rPr lang="ru-RU" dirty="0" smtClean="0"/>
              <a:t>– эмоциональное удовлетворение пользователя.</a:t>
            </a:r>
            <a:br>
              <a:rPr lang="ru-RU" dirty="0" smtClean="0"/>
            </a:br>
            <a:r>
              <a:rPr lang="ru-RU" b="1" dirty="0" smtClean="0"/>
              <a:t>Цель игры </a:t>
            </a:r>
            <a:r>
              <a:rPr lang="ru-RU" dirty="0" smtClean="0"/>
              <a:t>– при минимальных трудозатратах игрока принести ему большие эмоциональные награды.</a:t>
            </a:r>
            <a:br>
              <a:rPr lang="ru-RU" dirty="0" smtClean="0"/>
            </a:br>
            <a:r>
              <a:rPr lang="ru-RU" dirty="0" smtClean="0"/>
              <a:t>Эмоции идут рука об руку с выработкой условных рефлексов: повторение одной и той же эмоции, появляющейся в связи с определенным событием или объектом, со временем превращается в эмоциональную предрасположенность к этому событию. «Игривое» расположение духа, которое мы хотим вызвать у игрока – долгосрочное последствие эмоций, испытанных во время игры. Игра должна вызывать у игрока положительные эмоции. </a:t>
            </a:r>
            <a:br>
              <a:rPr lang="ru-RU" dirty="0" smtClean="0"/>
            </a:br>
            <a:r>
              <a:rPr lang="ru-RU" dirty="0" smtClean="0"/>
              <a:t>Это достигается, например, поощрением, когда мы постоянно «следим» за достижениями игрока и награждаем его даже за кажущуюся мелочь. Во вторых это приятное удивление, когда вместе со стандартными поощрениями получаешь неожиданный бонус в виде интересной новой вещи или неожиданными игровыми возможностями.</a:t>
            </a:r>
            <a:br>
              <a:rPr lang="ru-RU" dirty="0" smtClean="0"/>
            </a:br>
            <a:r>
              <a:rPr lang="ru-RU" dirty="0" smtClean="0"/>
              <a:t>Это все достигается через замысловатый инновационный </a:t>
            </a:r>
            <a:r>
              <a:rPr lang="ru-RU" dirty="0" err="1" smtClean="0"/>
              <a:t>геймплей</a:t>
            </a:r>
            <a:r>
              <a:rPr lang="ru-RU" dirty="0" smtClean="0"/>
              <a:t>, который создает </a:t>
            </a:r>
            <a:r>
              <a:rPr lang="ru-RU" b="1" dirty="0" smtClean="0"/>
              <a:t>эмоциональное вовлечение </a:t>
            </a:r>
            <a:r>
              <a:rPr lang="ru-RU" dirty="0" smtClean="0"/>
              <a:t>игрока, т.е. </a:t>
            </a:r>
            <a:r>
              <a:rPr lang="ru-RU" b="1" dirty="0" smtClean="0"/>
              <a:t>самовыражение через коммуникацию</a:t>
            </a:r>
            <a:r>
              <a:rPr lang="ru-RU" dirty="0" smtClean="0"/>
              <a:t>. Для социальных игроков </a:t>
            </a:r>
            <a:r>
              <a:rPr lang="ru-RU" b="1" dirty="0" smtClean="0"/>
              <a:t>знание их текущего статуса и прогресса в игре</a:t>
            </a:r>
            <a:r>
              <a:rPr lang="ru-RU" dirty="0" smtClean="0"/>
              <a:t> (осознание собственной крутости) не менее важно, чем знание своей следующей </a:t>
            </a:r>
            <a:r>
              <a:rPr lang="ru-RU" dirty="0" err="1" smtClean="0"/>
              <a:t>внутриигровой</a:t>
            </a:r>
            <a:r>
              <a:rPr lang="ru-RU" dirty="0" smtClean="0"/>
              <a:t> цели и методов ее достижения. Социальная игра должна </a:t>
            </a:r>
            <a:r>
              <a:rPr lang="ru-RU" b="1" dirty="0" smtClean="0"/>
              <a:t>сжимать </a:t>
            </a:r>
            <a:r>
              <a:rPr lang="ru-RU" b="1" dirty="0" err="1" smtClean="0"/>
              <a:t>геймплей</a:t>
            </a:r>
            <a:r>
              <a:rPr lang="ru-RU" b="1" dirty="0" smtClean="0"/>
              <a:t> (12) </a:t>
            </a:r>
            <a:r>
              <a:rPr lang="ru-RU" dirty="0" smtClean="0"/>
              <a:t>в несколько кликов, а об остальном рассказывать.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CBDC-5D02-F247-A7D8-DFC199C81C5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2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(</a:t>
            </a:r>
            <a:r>
              <a:rPr lang="ru-RU" b="1" dirty="0" smtClean="0"/>
              <a:t>Проектирование приложения</a:t>
            </a:r>
            <a:r>
              <a:rPr lang="ru-RU" dirty="0" smtClean="0"/>
              <a:t> предполагает создание карты, которая наглядно продемонстрирует весь функционал приложения, экраны продукта и схему переходов между ними. По сути дела, создается прототип приложения, на основании которого в дальнейшем будет разрабатываться сам продукт.)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(</a:t>
            </a:r>
            <a:r>
              <a:rPr lang="ru-RU" b="1" dirty="0" smtClean="0"/>
              <a:t>Дизайн, подготовка графики.</a:t>
            </a:r>
            <a:r>
              <a:rPr lang="ru-RU" dirty="0" smtClean="0"/>
              <a:t> Разработка дизайна будущего приложения предполагает создание графических элементов для всего приложения — это экраны, то есть фоновые изображения вкладок, изображение для главного экрана, иконки всего приложения, шапки для отдельных страниц, по необходимости создаются кнопки с индивидуальным дизайном. Важно подвергать все графические элементы </a:t>
            </a:r>
            <a:r>
              <a:rPr lang="ru-RU" dirty="0" err="1" smtClean="0"/>
              <a:t>юзабилити</a:t>
            </a:r>
            <a:r>
              <a:rPr lang="ru-RU" dirty="0" smtClean="0"/>
              <a:t>-исследованию, чтобы понимать, насколько  удобно будет пользователю нажимать на экране своего мобильного устройства на все эти элементы и кнопки приложения.)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CBDC-5D02-F247-A7D8-DFC199C81C5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CBDC-5D02-F247-A7D8-DFC199C81C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1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D3AAF-81FB-BD4E-8431-403789E3D1B9}" type="datetimeFigureOut">
              <a:rPr lang="ru-RU" smtClean="0"/>
              <a:t>07.03.17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CBF0C4-2FFC-7142-B2D6-F5F7DFA63A5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Motor mechanic simulator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Clicker 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2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dirty="0" smtClean="0"/>
              <a:t>Android app</a:t>
            </a:r>
          </a:p>
          <a:p>
            <a:pPr>
              <a:buFont typeface="Arial" charset="0"/>
              <a:buChar char="•"/>
            </a:pPr>
            <a:r>
              <a:rPr lang="en-GB" dirty="0" err="1" smtClean="0"/>
              <a:t>Sihtgrupp</a:t>
            </a:r>
            <a:endParaRPr lang="ru-RU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M</a:t>
            </a:r>
            <a:r>
              <a:rPr lang="en-GB" dirty="0" err="1" smtClean="0"/>
              <a:t>ehed</a:t>
            </a:r>
            <a:endParaRPr lang="en-GB" dirty="0" smtClean="0"/>
          </a:p>
          <a:p>
            <a:pPr lvl="1">
              <a:buFont typeface="Courier New" charset="0"/>
              <a:buChar char="o"/>
            </a:pPr>
            <a:r>
              <a:rPr lang="en-GB" dirty="0" smtClean="0"/>
              <a:t>12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vanem</a:t>
            </a:r>
            <a:endParaRPr lang="en-GB" dirty="0" smtClean="0"/>
          </a:p>
          <a:p>
            <a:pPr lvl="1">
              <a:buFont typeface="Courier New" charset="0"/>
              <a:buChar char="o"/>
            </a:pPr>
            <a:r>
              <a:rPr lang="en-GB" dirty="0" err="1" smtClean="0"/>
              <a:t>Huvitatud</a:t>
            </a:r>
            <a:r>
              <a:rPr lang="en-GB" dirty="0" smtClean="0"/>
              <a:t> </a:t>
            </a:r>
            <a:r>
              <a:rPr lang="en-GB" dirty="0" err="1" smtClean="0"/>
              <a:t>autost</a:t>
            </a: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dirty="0" err="1" smtClean="0"/>
              <a:t>Konkuretsioon</a:t>
            </a:r>
            <a:endParaRPr lang="en-GB" dirty="0" smtClean="0"/>
          </a:p>
          <a:p>
            <a:pPr lvl="1">
              <a:buFont typeface="Courier New" charset="0"/>
              <a:buChar char="o"/>
            </a:pPr>
            <a:r>
              <a:rPr lang="en-GB" dirty="0" smtClean="0"/>
              <a:t>Google play: ~15</a:t>
            </a:r>
            <a:r>
              <a:rPr lang="ru-RU" dirty="0" smtClean="0"/>
              <a:t> </a:t>
            </a:r>
            <a:r>
              <a:rPr lang="et-EE" dirty="0" smtClean="0"/>
              <a:t>sarnast appi</a:t>
            </a:r>
            <a:endParaRPr lang="en-GB" dirty="0"/>
          </a:p>
          <a:p>
            <a:pPr>
              <a:buFont typeface="Arial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5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olete</a:t>
            </a:r>
            <a:r>
              <a:rPr lang="en-GB" dirty="0" smtClean="0"/>
              <a:t> </a:t>
            </a:r>
            <a:r>
              <a:rPr lang="en-GB" dirty="0" err="1" smtClean="0"/>
              <a:t>algaja</a:t>
            </a:r>
            <a:r>
              <a:rPr lang="en-GB" dirty="0" smtClean="0"/>
              <a:t> </a:t>
            </a:r>
            <a:r>
              <a:rPr lang="en-GB" dirty="0" err="1" smtClean="0"/>
              <a:t>automehaanik</a:t>
            </a:r>
            <a:r>
              <a:rPr lang="en-GB" dirty="0" smtClean="0"/>
              <a:t>. </a:t>
            </a:r>
            <a:r>
              <a:rPr lang="en-GB" dirty="0" err="1" smtClean="0"/>
              <a:t>Teil</a:t>
            </a:r>
            <a:r>
              <a:rPr lang="en-GB" dirty="0" smtClean="0"/>
              <a:t> </a:t>
            </a:r>
            <a:r>
              <a:rPr lang="en-GB" dirty="0" err="1" smtClean="0"/>
              <a:t>tuleb</a:t>
            </a:r>
            <a:r>
              <a:rPr lang="en-GB" dirty="0" smtClean="0"/>
              <a:t> </a:t>
            </a:r>
            <a:r>
              <a:rPr lang="en-GB" dirty="0" err="1" smtClean="0"/>
              <a:t>uurida</a:t>
            </a:r>
            <a:r>
              <a:rPr lang="en-GB" dirty="0" smtClean="0"/>
              <a:t> </a:t>
            </a:r>
            <a:r>
              <a:rPr lang="en-GB" dirty="0" err="1" smtClean="0"/>
              <a:t>automaailma</a:t>
            </a:r>
            <a:r>
              <a:rPr lang="en-GB" dirty="0" smtClean="0"/>
              <a:t> </a:t>
            </a:r>
            <a:r>
              <a:rPr lang="en-GB" dirty="0" err="1" smtClean="0"/>
              <a:t>kõike</a:t>
            </a:r>
            <a:r>
              <a:rPr lang="en-GB" dirty="0" smtClean="0"/>
              <a:t> </a:t>
            </a:r>
            <a:r>
              <a:rPr lang="en-GB" dirty="0" err="1" smtClean="0"/>
              <a:t>aspekti</a:t>
            </a:r>
            <a:r>
              <a:rPr lang="en-GB" dirty="0" smtClean="0"/>
              <a:t>, </a:t>
            </a:r>
            <a:r>
              <a:rPr lang="en-GB" dirty="0" err="1" smtClean="0"/>
              <a:t>proovida</a:t>
            </a:r>
            <a:r>
              <a:rPr lang="en-GB" dirty="0" smtClean="0"/>
              <a:t> </a:t>
            </a:r>
            <a:r>
              <a:rPr lang="en-GB" dirty="0" err="1" smtClean="0"/>
              <a:t>enna</a:t>
            </a:r>
            <a:r>
              <a:rPr lang="en-GB" dirty="0" smtClean="0"/>
              <a:t> </a:t>
            </a:r>
            <a:r>
              <a:rPr lang="en-GB" dirty="0" err="1" smtClean="0"/>
              <a:t>erinevates</a:t>
            </a:r>
            <a:r>
              <a:rPr lang="en-GB" dirty="0" smtClean="0"/>
              <a:t> </a:t>
            </a:r>
            <a:r>
              <a:rPr lang="en-GB" dirty="0" err="1" smtClean="0"/>
              <a:t>valdkonnades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erialades</a:t>
            </a:r>
            <a:r>
              <a:rPr lang="en-GB" dirty="0" smtClean="0"/>
              <a:t>. </a:t>
            </a:r>
            <a:r>
              <a:rPr lang="en-GB" dirty="0" err="1" smtClean="0"/>
              <a:t>Vaid</a:t>
            </a:r>
            <a:r>
              <a:rPr lang="en-GB" dirty="0" smtClean="0"/>
              <a:t> </a:t>
            </a:r>
            <a:r>
              <a:rPr lang="en-GB" dirty="0" err="1" smtClean="0"/>
              <a:t>ärge</a:t>
            </a:r>
            <a:r>
              <a:rPr lang="en-GB" dirty="0" smtClean="0"/>
              <a:t> </a:t>
            </a:r>
            <a:r>
              <a:rPr lang="en-GB" dirty="0" err="1" smtClean="0"/>
              <a:t>arvake</a:t>
            </a:r>
            <a:r>
              <a:rPr lang="en-GB" dirty="0" smtClean="0"/>
              <a:t>, et </a:t>
            </a:r>
            <a:r>
              <a:rPr lang="en-GB" dirty="0" err="1" smtClean="0"/>
              <a:t>kõik</a:t>
            </a:r>
            <a:r>
              <a:rPr lang="en-GB" dirty="0" smtClean="0"/>
              <a:t> on </a:t>
            </a:r>
            <a:r>
              <a:rPr lang="en-GB" dirty="0" err="1" smtClean="0"/>
              <a:t>nii</a:t>
            </a:r>
            <a:r>
              <a:rPr lang="en-GB" dirty="0" smtClean="0"/>
              <a:t> </a:t>
            </a:r>
            <a:r>
              <a:rPr lang="en-GB" dirty="0" err="1" smtClean="0"/>
              <a:t>lihtne</a:t>
            </a:r>
            <a:r>
              <a:rPr lang="en-GB" dirty="0" smtClean="0"/>
              <a:t>. </a:t>
            </a:r>
            <a:r>
              <a:rPr lang="en-GB" dirty="0" err="1" smtClean="0"/>
              <a:t>Mängus</a:t>
            </a:r>
            <a:r>
              <a:rPr lang="en-GB" dirty="0" smtClean="0"/>
              <a:t> </a:t>
            </a:r>
            <a:r>
              <a:rPr lang="en-GB" dirty="0" err="1" smtClean="0"/>
              <a:t>tekivad</a:t>
            </a:r>
            <a:r>
              <a:rPr lang="en-GB" dirty="0" smtClean="0"/>
              <a:t> </a:t>
            </a:r>
            <a:r>
              <a:rPr lang="en-GB" dirty="0" err="1" smtClean="0"/>
              <a:t>mõned</a:t>
            </a:r>
            <a:r>
              <a:rPr lang="en-GB" dirty="0" smtClean="0"/>
              <a:t> </a:t>
            </a:r>
            <a:r>
              <a:rPr lang="en-GB" dirty="0" err="1" smtClean="0"/>
              <a:t>takistused</a:t>
            </a:r>
            <a:r>
              <a:rPr lang="en-GB" dirty="0" smtClean="0"/>
              <a:t>, </a:t>
            </a:r>
            <a:r>
              <a:rPr lang="en-GB" dirty="0" err="1" smtClean="0"/>
              <a:t>näiteks</a:t>
            </a:r>
            <a:r>
              <a:rPr lang="en-GB" dirty="0" smtClean="0"/>
              <a:t>, </a:t>
            </a:r>
            <a:r>
              <a:rPr lang="et-EE" dirty="0" smtClean="0"/>
              <a:t>te ei saa lasta oma tegelasele surema nälga või väsimuse tõttu. Teie eesmärk on täielikult läbida õppimine, omandada kõige prestiižika ameti ning saada</a:t>
            </a:r>
            <a:r>
              <a:rPr lang="ru-RU" dirty="0" smtClean="0"/>
              <a:t> </a:t>
            </a:r>
            <a:r>
              <a:rPr lang="et-EE" dirty="0" smtClean="0"/>
              <a:t>auto </a:t>
            </a:r>
            <a:r>
              <a:rPr lang="et-EE" dirty="0" err="1" smtClean="0"/>
              <a:t>reminditöökoja</a:t>
            </a:r>
            <a:r>
              <a:rPr lang="et-EE" dirty="0" smtClean="0"/>
              <a:t> omanikuks! Mõelge välja oma unikaalse</a:t>
            </a:r>
            <a:r>
              <a:rPr lang="ru-RU" dirty="0" smtClean="0"/>
              <a:t> </a:t>
            </a:r>
            <a:r>
              <a:rPr lang="et-EE" dirty="0" smtClean="0"/>
              <a:t>taktika ning saavutage paremat!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89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 </a:t>
            </a:r>
            <a:r>
              <a:rPr lang="en-GB" dirty="0" err="1" smtClean="0"/>
              <a:t>Iteratsioon</a:t>
            </a:r>
            <a:r>
              <a:rPr lang="en-GB" dirty="0" smtClean="0"/>
              <a:t> (</a:t>
            </a:r>
            <a:r>
              <a:rPr lang="et-EE" dirty="0" smtClean="0"/>
              <a:t>lühidalt)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t-EE" dirty="0" smtClean="0"/>
              <a:t>Stsenaarium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et-EE" dirty="0" smtClean="0"/>
              <a:t>Strateegia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et-EE" dirty="0" smtClean="0"/>
              <a:t>Disain</a:t>
            </a:r>
            <a:endParaRPr lang="et-EE" dirty="0"/>
          </a:p>
          <a:p>
            <a:pPr>
              <a:buFont typeface="Arial" charset="0"/>
              <a:buChar char="•"/>
            </a:pPr>
            <a:r>
              <a:rPr lang="et-EE" dirty="0" smtClean="0"/>
              <a:t>Andmebaasi mudel</a:t>
            </a:r>
            <a:endParaRPr lang="et-EE" dirty="0"/>
          </a:p>
          <a:p>
            <a:pPr>
              <a:buFont typeface="Arial" charset="0"/>
              <a:buChar char="•"/>
            </a:pPr>
            <a:r>
              <a:rPr lang="et-EE" dirty="0" err="1" smtClean="0"/>
              <a:t>Prototype</a:t>
            </a:r>
            <a:r>
              <a:rPr lang="ru-RU" dirty="0" smtClean="0"/>
              <a:t> (</a:t>
            </a:r>
            <a:r>
              <a:rPr lang="en-GB" dirty="0" smtClean="0"/>
              <a:t>HTML)</a:t>
            </a:r>
            <a:endParaRPr lang="ru-RU" dirty="0"/>
          </a:p>
          <a:p>
            <a:pPr lvl="1">
              <a:buFont typeface="Courier New" charset="0"/>
              <a:buChar char="o"/>
            </a:pPr>
            <a:r>
              <a:rPr lang="et-EE" dirty="0" smtClean="0"/>
              <a:t>Mängu funktsionaalsus</a:t>
            </a:r>
            <a:endParaRPr lang="ru-RU" dirty="0" smtClean="0"/>
          </a:p>
          <a:p>
            <a:pPr lvl="1">
              <a:buFont typeface="Courier New" charset="0"/>
              <a:buChar char="o"/>
            </a:pPr>
            <a:r>
              <a:rPr lang="et-EE" dirty="0" smtClean="0"/>
              <a:t>Appi aknad</a:t>
            </a:r>
            <a:endParaRPr lang="ru-RU" dirty="0"/>
          </a:p>
          <a:p>
            <a:pPr lvl="1">
              <a:buFont typeface="Courier New" charset="0"/>
              <a:buChar char="o"/>
            </a:pPr>
            <a:r>
              <a:rPr lang="et-EE" dirty="0" smtClean="0"/>
              <a:t>Skeem </a:t>
            </a:r>
            <a:r>
              <a:rPr lang="et-EE" dirty="0" err="1" smtClean="0"/>
              <a:t>aknade</a:t>
            </a:r>
            <a:r>
              <a:rPr lang="et-EE" dirty="0" smtClean="0"/>
              <a:t> seostusest</a:t>
            </a:r>
            <a:endParaRPr lang="ru-RU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34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Andmebaasi mudel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6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Stsenaasrium</a:t>
            </a:r>
            <a:r>
              <a:rPr lang="et-EE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0523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1393</TotalTime>
  <Words>293</Words>
  <Application>Microsoft Macintosh PowerPoint</Application>
  <PresentationFormat>Широкоэкранный</PresentationFormat>
  <Paragraphs>34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Courier New</vt:lpstr>
      <vt:lpstr>Mangal</vt:lpstr>
      <vt:lpstr>Arial</vt:lpstr>
      <vt:lpstr>Ретроспектива</vt:lpstr>
      <vt:lpstr>Motor mechanic simulator</vt:lpstr>
      <vt:lpstr>About</vt:lpstr>
      <vt:lpstr>Idea</vt:lpstr>
      <vt:lpstr>1 Iteratsioon (lühidalt)</vt:lpstr>
      <vt:lpstr>Andmebaasi mudel</vt:lpstr>
      <vt:lpstr>Stsenaasrium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mechanic simulator</dc:title>
  <dc:creator>Alina Vohmjanina</dc:creator>
  <cp:lastModifiedBy>Alina Vohmjanina</cp:lastModifiedBy>
  <cp:revision>5</cp:revision>
  <dcterms:created xsi:type="dcterms:W3CDTF">2017-03-07T12:06:59Z</dcterms:created>
  <dcterms:modified xsi:type="dcterms:W3CDTF">2017-03-08T11:24:56Z</dcterms:modified>
</cp:coreProperties>
</file>