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479" y="342720"/>
            <a:ext cx="16762094" cy="9600565"/>
          </a:xfrm>
          <a:custGeom>
            <a:avLst/>
            <a:gdLst/>
            <a:ahLst/>
            <a:cxnLst/>
            <a:rect l="l" t="t" r="r" b="b"/>
            <a:pathLst>
              <a:path w="16762094" h="9600565">
                <a:moveTo>
                  <a:pt x="8380750" y="9600339"/>
                </a:moveTo>
                <a:lnTo>
                  <a:pt x="0" y="9600339"/>
                </a:lnTo>
                <a:lnTo>
                  <a:pt x="0" y="0"/>
                </a:lnTo>
                <a:lnTo>
                  <a:pt x="16761500" y="0"/>
                </a:lnTo>
                <a:lnTo>
                  <a:pt x="16761500" y="9600339"/>
                </a:lnTo>
                <a:lnTo>
                  <a:pt x="8380750" y="9600339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2479" y="341999"/>
            <a:ext cx="16762094" cy="742315"/>
          </a:xfrm>
          <a:custGeom>
            <a:avLst/>
            <a:gdLst/>
            <a:ahLst/>
            <a:cxnLst/>
            <a:rect l="l" t="t" r="r" b="b"/>
            <a:pathLst>
              <a:path w="16762094" h="742315">
                <a:moveTo>
                  <a:pt x="8380750" y="742240"/>
                </a:moveTo>
                <a:lnTo>
                  <a:pt x="0" y="742240"/>
                </a:lnTo>
                <a:lnTo>
                  <a:pt x="0" y="0"/>
                </a:lnTo>
                <a:lnTo>
                  <a:pt x="16761500" y="0"/>
                </a:lnTo>
                <a:lnTo>
                  <a:pt x="16761500" y="742240"/>
                </a:lnTo>
                <a:lnTo>
                  <a:pt x="8380750" y="74224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999915" y="567358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719" y="0"/>
                </a:moveTo>
                <a:lnTo>
                  <a:pt x="225963" y="225358"/>
                </a:lnTo>
              </a:path>
              <a:path w="226059" h="225425">
                <a:moveTo>
                  <a:pt x="225243" y="0"/>
                </a:moveTo>
                <a:lnTo>
                  <a:pt x="0" y="225358"/>
                </a:lnTo>
              </a:path>
            </a:pathLst>
          </a:custGeom>
          <a:ln w="187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929191" y="678966"/>
            <a:ext cx="320040" cy="20320"/>
          </a:xfrm>
          <a:custGeom>
            <a:avLst/>
            <a:gdLst/>
            <a:ahLst/>
            <a:cxnLst/>
            <a:rect l="l" t="t" r="r" b="b"/>
            <a:pathLst>
              <a:path w="320040" h="20320">
                <a:moveTo>
                  <a:pt x="319760" y="1435"/>
                </a:moveTo>
                <a:lnTo>
                  <a:pt x="76" y="0"/>
                </a:lnTo>
                <a:lnTo>
                  <a:pt x="0" y="18719"/>
                </a:lnTo>
                <a:lnTo>
                  <a:pt x="319684" y="20154"/>
                </a:lnTo>
                <a:lnTo>
                  <a:pt x="31976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512476" y="567357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90" h="224790">
                <a:moveTo>
                  <a:pt x="112307" y="224615"/>
                </a:moveTo>
                <a:lnTo>
                  <a:pt x="0" y="224615"/>
                </a:lnTo>
                <a:lnTo>
                  <a:pt x="0" y="0"/>
                </a:lnTo>
                <a:lnTo>
                  <a:pt x="224615" y="0"/>
                </a:lnTo>
                <a:lnTo>
                  <a:pt x="224615" y="224615"/>
                </a:lnTo>
                <a:lnTo>
                  <a:pt x="112307" y="224615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5495" y="1795087"/>
            <a:ext cx="4269105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5058" y="2566003"/>
            <a:ext cx="9077333" cy="3810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21834" y="1064713"/>
            <a:ext cx="15442565" cy="8155940"/>
            <a:chOff x="1421834" y="1064713"/>
            <a:chExt cx="15442565" cy="8155940"/>
          </a:xfrm>
        </p:grpSpPr>
        <p:sp>
          <p:nvSpPr>
            <p:cNvPr id="4" name="object 4" descr="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330314" y="129887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842877" y="1298878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355058" y="2566003"/>
            <a:ext cx="7614284" cy="2729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Enhancing</a:t>
            </a:r>
            <a:r>
              <a:rPr dirty="0" sz="4400" spc="-4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Vision:</a:t>
            </a:r>
            <a:r>
              <a:rPr dirty="0" sz="4400" spc="-4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Technical</a:t>
            </a:r>
            <a:r>
              <a:rPr dirty="0" sz="4400" spc="-4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Approach</a:t>
            </a:r>
            <a:r>
              <a:rPr dirty="0" sz="4400" spc="-4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Societal</a:t>
            </a:r>
            <a:r>
              <a:rPr dirty="0" sz="4400" spc="-4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Impact</a:t>
            </a:r>
            <a:r>
              <a:rPr dirty="0" sz="4400" spc="-4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onsolas"/>
                <a:cs typeface="Consolas"/>
              </a:rPr>
              <a:t>of </a:t>
            </a:r>
            <a:r>
              <a:rPr dirty="0" sz="4400" spc="-60">
                <a:solidFill>
                  <a:srgbClr val="FFFFFF"/>
                </a:solidFill>
                <a:latin typeface="Consolas"/>
                <a:cs typeface="Consolas"/>
              </a:rPr>
              <a:t>Sensor-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Enabled</a:t>
            </a:r>
            <a:r>
              <a:rPr dirty="0" sz="4400" spc="-3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onsolas"/>
                <a:cs typeface="Consolas"/>
              </a:rPr>
              <a:t>Spectacles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55058" y="5271103"/>
            <a:ext cx="7614284" cy="13671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260"/>
              </a:spcBef>
            </a:pP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4400" spc="-2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4400" spc="-2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Visually</a:t>
            </a:r>
            <a:r>
              <a:rPr dirty="0" sz="4400" spc="-2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onsolas"/>
                <a:cs typeface="Consolas"/>
              </a:rPr>
              <a:t>Impaired </a:t>
            </a:r>
            <a:r>
              <a:rPr dirty="0" sz="44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4400" spc="-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onsolas"/>
                <a:cs typeface="Consolas"/>
              </a:rPr>
              <a:t>India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78362" y="2467791"/>
            <a:ext cx="993775" cy="1488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600" spc="-535">
                <a:solidFill>
                  <a:srgbClr val="00FFFF"/>
                </a:solidFill>
                <a:latin typeface="Cambria"/>
                <a:cs typeface="Cambria"/>
              </a:rPr>
              <a:t>⥫</a:t>
            </a:r>
            <a:endParaRPr sz="9600">
              <a:latin typeface="Cambria"/>
              <a:cs typeface="Cambr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52294" y="5035679"/>
            <a:ext cx="4429760" cy="3396615"/>
            <a:chOff x="952294" y="5035679"/>
            <a:chExt cx="4429760" cy="3396615"/>
          </a:xfrm>
        </p:grpSpPr>
        <p:sp>
          <p:nvSpPr>
            <p:cNvPr id="13" name="object 13" descr="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4407726" y="3377389"/>
                  </a:moveTo>
                  <a:lnTo>
                    <a:pt x="2203863" y="3377389"/>
                  </a:ln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2203863" y="3377389"/>
                  </a:move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lnTo>
                    <a:pt x="2203863" y="3377389"/>
                  </a:lnTo>
                  <a:close/>
                </a:path>
                <a:path w="4408170" h="3377565">
                  <a:moveTo>
                    <a:pt x="2203863" y="742291"/>
                  </a:moveTo>
                  <a:lnTo>
                    <a:pt x="0" y="742291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742291"/>
                  </a:lnTo>
                  <a:lnTo>
                    <a:pt x="2203863" y="742291"/>
                  </a:lnTo>
                  <a:close/>
                </a:path>
                <a:path w="4408170" h="3377565">
                  <a:moveTo>
                    <a:pt x="3883579" y="224631"/>
                  </a:moveTo>
                  <a:lnTo>
                    <a:pt x="4108934" y="449982"/>
                  </a:lnTo>
                </a:path>
                <a:path w="4408170" h="3377565">
                  <a:moveTo>
                    <a:pt x="4108214" y="224631"/>
                  </a:moveTo>
                  <a:lnTo>
                    <a:pt x="3882859" y="449982"/>
                  </a:lnTo>
                </a:path>
                <a:path w="4408170" h="3377565">
                  <a:moveTo>
                    <a:pt x="2812247" y="336947"/>
                  </a:moveTo>
                  <a:lnTo>
                    <a:pt x="3131919" y="338386"/>
                  </a:lnTo>
                </a:path>
                <a:path w="4408170" h="3377565">
                  <a:moveTo>
                    <a:pt x="3507749" y="449262"/>
                  </a:moveTo>
                  <a:lnTo>
                    <a:pt x="3395432" y="449262"/>
                  </a:lnTo>
                  <a:lnTo>
                    <a:pt x="3395432" y="224631"/>
                  </a:lnTo>
                  <a:lnTo>
                    <a:pt x="3620066" y="224631"/>
                  </a:lnTo>
                  <a:lnTo>
                    <a:pt x="3620066" y="449262"/>
                  </a:lnTo>
                  <a:lnTo>
                    <a:pt x="3507749" y="44926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087" y="6623303"/>
              <a:ext cx="518159" cy="94792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1927" y="6623303"/>
              <a:ext cx="460247" cy="94792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2863" y="6623303"/>
              <a:ext cx="886967" cy="94792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3775" y="6623303"/>
              <a:ext cx="487679" cy="94792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500" y="5038316"/>
              <a:ext cx="4429124" cy="3390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dirty="0" spc="-300"/>
              <a:t> </a:t>
            </a:r>
            <a:r>
              <a:rPr dirty="0" spc="-45"/>
              <a:t>to </a:t>
            </a:r>
            <a:r>
              <a:rPr dirty="0" spc="-30"/>
              <a:t>Sensor-</a:t>
            </a:r>
            <a:r>
              <a:rPr dirty="0" spc="-10"/>
              <a:t>Enabled Spectacles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591134" y="4155325"/>
            <a:ext cx="4580255" cy="2370455"/>
            <a:chOff x="1591134" y="4155325"/>
            <a:chExt cx="4580255" cy="23704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519" y="4155325"/>
              <a:ext cx="4568637" cy="3125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134" y="6212725"/>
              <a:ext cx="3489788" cy="31251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555495" y="4053970"/>
            <a:ext cx="6136640" cy="2494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5285" indent="4813935">
              <a:lnSpc>
                <a:spcPct val="100099"/>
              </a:lnSpc>
              <a:spcBef>
                <a:spcPts val="95"/>
              </a:spcBef>
            </a:pP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are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revolutionizing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way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visually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impaired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interact</a:t>
            </a:r>
            <a:r>
              <a:rPr dirty="0" sz="2700" spc="-2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Consolas"/>
                <a:cs typeface="Consolas"/>
              </a:rPr>
              <a:t>with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environment.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These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innovative</a:t>
            </a:r>
            <a:r>
              <a:rPr dirty="0" sz="2700" spc="-2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devices</a:t>
            </a:r>
            <a:r>
              <a:rPr dirty="0" sz="2700" spc="-2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combine</a:t>
            </a:r>
            <a:endParaRPr sz="2700">
              <a:latin typeface="Consolas"/>
              <a:cs typeface="Consolas"/>
            </a:endParaRPr>
          </a:p>
          <a:p>
            <a:pPr marL="3716020">
              <a:lnSpc>
                <a:spcPts val="3225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2700" spc="-1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Consolas"/>
                <a:cs typeface="Consolas"/>
              </a:rPr>
              <a:t>everyday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106082" y="6622300"/>
            <a:ext cx="1076325" cy="254635"/>
          </a:xfrm>
          <a:custGeom>
            <a:avLst/>
            <a:gdLst/>
            <a:ahLst/>
            <a:cxnLst/>
            <a:rect l="l" t="t" r="r" b="b"/>
            <a:pathLst>
              <a:path w="1076325" h="254634">
                <a:moveTo>
                  <a:pt x="106737" y="254244"/>
                </a:moveTo>
                <a:lnTo>
                  <a:pt x="53829" y="254244"/>
                </a:lnTo>
                <a:lnTo>
                  <a:pt x="0" y="68563"/>
                </a:lnTo>
                <a:lnTo>
                  <a:pt x="46462" y="68563"/>
                </a:lnTo>
                <a:lnTo>
                  <a:pt x="81036" y="195978"/>
                </a:lnTo>
                <a:lnTo>
                  <a:pt x="123524" y="195978"/>
                </a:lnTo>
                <a:lnTo>
                  <a:pt x="106737" y="254244"/>
                </a:lnTo>
                <a:close/>
              </a:path>
              <a:path w="1076325" h="254634">
                <a:moveTo>
                  <a:pt x="123524" y="195978"/>
                </a:moveTo>
                <a:lnTo>
                  <a:pt x="81036" y="195978"/>
                </a:lnTo>
                <a:lnTo>
                  <a:pt x="114774" y="68563"/>
                </a:lnTo>
                <a:lnTo>
                  <a:pt x="160232" y="68563"/>
                </a:lnTo>
                <a:lnTo>
                  <a:pt x="123524" y="195978"/>
                </a:lnTo>
                <a:close/>
              </a:path>
              <a:path w="1076325" h="254634">
                <a:moveTo>
                  <a:pt x="288471" y="45039"/>
                </a:moveTo>
                <a:lnTo>
                  <a:pt x="241674" y="45039"/>
                </a:lnTo>
                <a:lnTo>
                  <a:pt x="241674" y="0"/>
                </a:lnTo>
                <a:lnTo>
                  <a:pt x="288471" y="0"/>
                </a:lnTo>
                <a:lnTo>
                  <a:pt x="288471" y="45039"/>
                </a:lnTo>
                <a:close/>
              </a:path>
              <a:path w="1076325" h="254634">
                <a:moveTo>
                  <a:pt x="337528" y="254244"/>
                </a:moveTo>
                <a:lnTo>
                  <a:pt x="243432" y="254244"/>
                </a:lnTo>
                <a:lnTo>
                  <a:pt x="243432" y="108495"/>
                </a:lnTo>
                <a:lnTo>
                  <a:pt x="193035" y="108495"/>
                </a:lnTo>
                <a:lnTo>
                  <a:pt x="193035" y="68563"/>
                </a:lnTo>
                <a:lnTo>
                  <a:pt x="286796" y="68563"/>
                </a:lnTo>
                <a:lnTo>
                  <a:pt x="286796" y="214312"/>
                </a:lnTo>
                <a:lnTo>
                  <a:pt x="337528" y="214312"/>
                </a:lnTo>
                <a:lnTo>
                  <a:pt x="337528" y="254244"/>
                </a:lnTo>
                <a:close/>
              </a:path>
              <a:path w="1076325" h="254634">
                <a:moveTo>
                  <a:pt x="451117" y="254244"/>
                </a:moveTo>
                <a:lnTo>
                  <a:pt x="392935" y="254244"/>
                </a:lnTo>
                <a:lnTo>
                  <a:pt x="392935" y="214312"/>
                </a:lnTo>
                <a:lnTo>
                  <a:pt x="459014" y="214312"/>
                </a:lnTo>
                <a:lnTo>
                  <a:pt x="462084" y="213642"/>
                </a:lnTo>
                <a:lnTo>
                  <a:pt x="463758" y="212303"/>
                </a:lnTo>
                <a:lnTo>
                  <a:pt x="465433" y="210908"/>
                </a:lnTo>
                <a:lnTo>
                  <a:pt x="466270" y="208787"/>
                </a:lnTo>
                <a:lnTo>
                  <a:pt x="466270" y="182249"/>
                </a:lnTo>
                <a:lnTo>
                  <a:pt x="463730" y="179486"/>
                </a:lnTo>
                <a:lnTo>
                  <a:pt x="446011" y="179486"/>
                </a:lnTo>
                <a:lnTo>
                  <a:pt x="433448" y="178712"/>
                </a:lnTo>
                <a:lnTo>
                  <a:pt x="399088" y="160028"/>
                </a:lnTo>
                <a:lnTo>
                  <a:pt x="391177" y="128838"/>
                </a:lnTo>
                <a:lnTo>
                  <a:pt x="391177" y="118876"/>
                </a:lnTo>
                <a:lnTo>
                  <a:pt x="406580" y="80534"/>
                </a:lnTo>
                <a:lnTo>
                  <a:pt x="449778" y="68563"/>
                </a:lnTo>
                <a:lnTo>
                  <a:pt x="502854" y="68563"/>
                </a:lnTo>
                <a:lnTo>
                  <a:pt x="502854" y="108495"/>
                </a:lnTo>
                <a:lnTo>
                  <a:pt x="442216" y="108495"/>
                </a:lnTo>
                <a:lnTo>
                  <a:pt x="439202" y="109221"/>
                </a:lnTo>
                <a:lnTo>
                  <a:pt x="435462" y="112067"/>
                </a:lnTo>
                <a:lnTo>
                  <a:pt x="434542" y="114132"/>
                </a:lnTo>
                <a:lnTo>
                  <a:pt x="434542" y="132131"/>
                </a:lnTo>
                <a:lnTo>
                  <a:pt x="435323" y="134252"/>
                </a:lnTo>
                <a:lnTo>
                  <a:pt x="438448" y="136819"/>
                </a:lnTo>
                <a:lnTo>
                  <a:pt x="440792" y="137461"/>
                </a:lnTo>
                <a:lnTo>
                  <a:pt x="455554" y="137461"/>
                </a:lnTo>
                <a:lnTo>
                  <a:pt x="467719" y="138288"/>
                </a:lnTo>
                <a:lnTo>
                  <a:pt x="501713" y="158003"/>
                </a:lnTo>
                <a:lnTo>
                  <a:pt x="509718" y="188862"/>
                </a:lnTo>
                <a:lnTo>
                  <a:pt x="509718" y="204266"/>
                </a:lnTo>
                <a:lnTo>
                  <a:pt x="494147" y="241771"/>
                </a:lnTo>
                <a:lnTo>
                  <a:pt x="464135" y="253465"/>
                </a:lnTo>
                <a:lnTo>
                  <a:pt x="451117" y="254244"/>
                </a:lnTo>
                <a:close/>
              </a:path>
              <a:path w="1076325" h="254634">
                <a:moveTo>
                  <a:pt x="658803" y="45039"/>
                </a:moveTo>
                <a:lnTo>
                  <a:pt x="612006" y="45039"/>
                </a:lnTo>
                <a:lnTo>
                  <a:pt x="612006" y="0"/>
                </a:lnTo>
                <a:lnTo>
                  <a:pt x="658803" y="0"/>
                </a:lnTo>
                <a:lnTo>
                  <a:pt x="658803" y="45039"/>
                </a:lnTo>
                <a:close/>
              </a:path>
              <a:path w="1076325" h="254634">
                <a:moveTo>
                  <a:pt x="707860" y="254244"/>
                </a:moveTo>
                <a:lnTo>
                  <a:pt x="613764" y="254244"/>
                </a:lnTo>
                <a:lnTo>
                  <a:pt x="613764" y="108495"/>
                </a:lnTo>
                <a:lnTo>
                  <a:pt x="563367" y="108495"/>
                </a:lnTo>
                <a:lnTo>
                  <a:pt x="563367" y="68563"/>
                </a:lnTo>
                <a:lnTo>
                  <a:pt x="657129" y="68563"/>
                </a:lnTo>
                <a:lnTo>
                  <a:pt x="657129" y="214312"/>
                </a:lnTo>
                <a:lnTo>
                  <a:pt x="707860" y="214312"/>
                </a:lnTo>
                <a:lnTo>
                  <a:pt x="707860" y="254244"/>
                </a:lnTo>
                <a:close/>
              </a:path>
              <a:path w="1076325" h="254634">
                <a:moveTo>
                  <a:pt x="826221" y="254244"/>
                </a:moveTo>
                <a:lnTo>
                  <a:pt x="814920" y="254244"/>
                </a:lnTo>
                <a:lnTo>
                  <a:pt x="799647" y="253308"/>
                </a:lnTo>
                <a:lnTo>
                  <a:pt x="758767" y="230673"/>
                </a:lnTo>
                <a:lnTo>
                  <a:pt x="749537" y="192295"/>
                </a:lnTo>
                <a:lnTo>
                  <a:pt x="749537" y="130512"/>
                </a:lnTo>
                <a:lnTo>
                  <a:pt x="758767" y="92181"/>
                </a:lnTo>
                <a:lnTo>
                  <a:pt x="799647" y="69505"/>
                </a:lnTo>
                <a:lnTo>
                  <a:pt x="814920" y="68563"/>
                </a:lnTo>
                <a:lnTo>
                  <a:pt x="826221" y="68563"/>
                </a:lnTo>
                <a:lnTo>
                  <a:pt x="866059" y="77039"/>
                </a:lnTo>
                <a:lnTo>
                  <a:pt x="888945" y="108495"/>
                </a:lnTo>
                <a:lnTo>
                  <a:pt x="804846" y="108495"/>
                </a:lnTo>
                <a:lnTo>
                  <a:pt x="800074" y="109779"/>
                </a:lnTo>
                <a:lnTo>
                  <a:pt x="797172" y="112346"/>
                </a:lnTo>
                <a:lnTo>
                  <a:pt x="794325" y="114913"/>
                </a:lnTo>
                <a:lnTo>
                  <a:pt x="792902" y="118681"/>
                </a:lnTo>
                <a:lnTo>
                  <a:pt x="792902" y="204127"/>
                </a:lnTo>
                <a:lnTo>
                  <a:pt x="794325" y="207894"/>
                </a:lnTo>
                <a:lnTo>
                  <a:pt x="797172" y="210461"/>
                </a:lnTo>
                <a:lnTo>
                  <a:pt x="800074" y="213028"/>
                </a:lnTo>
                <a:lnTo>
                  <a:pt x="804846" y="214312"/>
                </a:lnTo>
                <a:lnTo>
                  <a:pt x="888949" y="214312"/>
                </a:lnTo>
                <a:lnTo>
                  <a:pt x="887585" y="219984"/>
                </a:lnTo>
                <a:lnTo>
                  <a:pt x="854810" y="250498"/>
                </a:lnTo>
                <a:lnTo>
                  <a:pt x="841531" y="253308"/>
                </a:lnTo>
                <a:lnTo>
                  <a:pt x="826221" y="254244"/>
                </a:lnTo>
                <a:close/>
              </a:path>
              <a:path w="1076325" h="254634">
                <a:moveTo>
                  <a:pt x="888949" y="214312"/>
                </a:moveTo>
                <a:lnTo>
                  <a:pt x="836351" y="214312"/>
                </a:lnTo>
                <a:lnTo>
                  <a:pt x="841123" y="213028"/>
                </a:lnTo>
                <a:lnTo>
                  <a:pt x="843969" y="210461"/>
                </a:lnTo>
                <a:lnTo>
                  <a:pt x="846871" y="207894"/>
                </a:lnTo>
                <a:lnTo>
                  <a:pt x="848322" y="204127"/>
                </a:lnTo>
                <a:lnTo>
                  <a:pt x="848322" y="118681"/>
                </a:lnTo>
                <a:lnTo>
                  <a:pt x="846871" y="114913"/>
                </a:lnTo>
                <a:lnTo>
                  <a:pt x="843969" y="112346"/>
                </a:lnTo>
                <a:lnTo>
                  <a:pt x="841123" y="109779"/>
                </a:lnTo>
                <a:lnTo>
                  <a:pt x="836351" y="108495"/>
                </a:lnTo>
                <a:lnTo>
                  <a:pt x="888945" y="108495"/>
                </a:lnTo>
                <a:lnTo>
                  <a:pt x="890661" y="115621"/>
                </a:lnTo>
                <a:lnTo>
                  <a:pt x="891687" y="130512"/>
                </a:lnTo>
                <a:lnTo>
                  <a:pt x="891687" y="192295"/>
                </a:lnTo>
                <a:lnTo>
                  <a:pt x="890661" y="207191"/>
                </a:lnTo>
                <a:lnTo>
                  <a:pt x="888949" y="214312"/>
                </a:lnTo>
                <a:close/>
              </a:path>
              <a:path w="1076325" h="254634">
                <a:moveTo>
                  <a:pt x="979491" y="254244"/>
                </a:moveTo>
                <a:lnTo>
                  <a:pt x="936043" y="254244"/>
                </a:lnTo>
                <a:lnTo>
                  <a:pt x="936043" y="68563"/>
                </a:lnTo>
                <a:lnTo>
                  <a:pt x="977733" y="68563"/>
                </a:lnTo>
                <a:lnTo>
                  <a:pt x="974636" y="75679"/>
                </a:lnTo>
                <a:lnTo>
                  <a:pt x="1048273" y="75679"/>
                </a:lnTo>
                <a:lnTo>
                  <a:pt x="1073140" y="108495"/>
                </a:lnTo>
                <a:lnTo>
                  <a:pt x="989230" y="108495"/>
                </a:lnTo>
                <a:lnTo>
                  <a:pt x="985352" y="109779"/>
                </a:lnTo>
                <a:lnTo>
                  <a:pt x="980663" y="114913"/>
                </a:lnTo>
                <a:lnTo>
                  <a:pt x="979491" y="117536"/>
                </a:lnTo>
                <a:lnTo>
                  <a:pt x="979491" y="254244"/>
                </a:lnTo>
                <a:close/>
              </a:path>
              <a:path w="1076325" h="254634">
                <a:moveTo>
                  <a:pt x="1048273" y="75679"/>
                </a:moveTo>
                <a:lnTo>
                  <a:pt x="974636" y="75679"/>
                </a:lnTo>
                <a:lnTo>
                  <a:pt x="977426" y="70935"/>
                </a:lnTo>
                <a:lnTo>
                  <a:pt x="985240" y="68563"/>
                </a:lnTo>
                <a:lnTo>
                  <a:pt x="1013815" y="68563"/>
                </a:lnTo>
                <a:lnTo>
                  <a:pt x="1028198" y="69505"/>
                </a:lnTo>
                <a:lnTo>
                  <a:pt x="1040709" y="72330"/>
                </a:lnTo>
                <a:lnTo>
                  <a:pt x="1048273" y="75679"/>
                </a:lnTo>
                <a:close/>
              </a:path>
              <a:path w="1076325" h="254634">
                <a:moveTo>
                  <a:pt x="1075765" y="254244"/>
                </a:moveTo>
                <a:lnTo>
                  <a:pt x="1032400" y="254244"/>
                </a:lnTo>
                <a:lnTo>
                  <a:pt x="1032400" y="118792"/>
                </a:lnTo>
                <a:lnTo>
                  <a:pt x="1031088" y="115053"/>
                </a:lnTo>
                <a:lnTo>
                  <a:pt x="1025818" y="109779"/>
                </a:lnTo>
                <a:lnTo>
                  <a:pt x="1022159" y="108495"/>
                </a:lnTo>
                <a:lnTo>
                  <a:pt x="1073140" y="108495"/>
                </a:lnTo>
                <a:lnTo>
                  <a:pt x="1074786" y="115653"/>
                </a:lnTo>
                <a:lnTo>
                  <a:pt x="1075765" y="130512"/>
                </a:lnTo>
                <a:lnTo>
                  <a:pt x="1075765" y="254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555495" y="6520945"/>
            <a:ext cx="3358515" cy="8464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eyewear,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Consolas"/>
                <a:cs typeface="Consolas"/>
              </a:rPr>
              <a:t>enhancing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improving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448713" y="7031875"/>
            <a:ext cx="2730500" cy="313055"/>
          </a:xfrm>
          <a:custGeom>
            <a:avLst/>
            <a:gdLst/>
            <a:ahLst/>
            <a:cxnLst/>
            <a:rect l="l" t="t" r="r" b="b"/>
            <a:pathLst>
              <a:path w="2730500" h="313054">
                <a:moveTo>
                  <a:pt x="90943" y="254244"/>
                </a:moveTo>
                <a:lnTo>
                  <a:pt x="65382" y="254244"/>
                </a:lnTo>
                <a:lnTo>
                  <a:pt x="49973" y="253318"/>
                </a:lnTo>
                <a:lnTo>
                  <a:pt x="9135" y="230893"/>
                </a:lnTo>
                <a:lnTo>
                  <a:pt x="0" y="192295"/>
                </a:lnTo>
                <a:lnTo>
                  <a:pt x="0" y="130512"/>
                </a:lnTo>
                <a:lnTo>
                  <a:pt x="9229" y="92181"/>
                </a:lnTo>
                <a:lnTo>
                  <a:pt x="50109" y="69505"/>
                </a:lnTo>
                <a:lnTo>
                  <a:pt x="65382" y="68563"/>
                </a:lnTo>
                <a:lnTo>
                  <a:pt x="141479" y="68563"/>
                </a:lnTo>
                <a:lnTo>
                  <a:pt x="141479" y="108495"/>
                </a:lnTo>
                <a:lnTo>
                  <a:pt x="55308" y="108495"/>
                </a:lnTo>
                <a:lnTo>
                  <a:pt x="50536" y="109779"/>
                </a:lnTo>
                <a:lnTo>
                  <a:pt x="47634" y="112346"/>
                </a:lnTo>
                <a:lnTo>
                  <a:pt x="44787" y="114913"/>
                </a:lnTo>
                <a:lnTo>
                  <a:pt x="43364" y="118681"/>
                </a:lnTo>
                <a:lnTo>
                  <a:pt x="43364" y="204127"/>
                </a:lnTo>
                <a:lnTo>
                  <a:pt x="44787" y="207894"/>
                </a:lnTo>
                <a:lnTo>
                  <a:pt x="47634" y="210461"/>
                </a:lnTo>
                <a:lnTo>
                  <a:pt x="50536" y="213028"/>
                </a:lnTo>
                <a:lnTo>
                  <a:pt x="55308" y="214312"/>
                </a:lnTo>
                <a:lnTo>
                  <a:pt x="141479" y="214312"/>
                </a:lnTo>
                <a:lnTo>
                  <a:pt x="141479" y="252905"/>
                </a:lnTo>
                <a:lnTo>
                  <a:pt x="98366" y="252905"/>
                </a:lnTo>
                <a:lnTo>
                  <a:pt x="97249" y="253798"/>
                </a:lnTo>
                <a:lnTo>
                  <a:pt x="90943" y="254244"/>
                </a:lnTo>
                <a:close/>
              </a:path>
              <a:path w="2730500" h="313054">
                <a:moveTo>
                  <a:pt x="141479" y="214312"/>
                </a:moveTo>
                <a:lnTo>
                  <a:pt x="88348" y="214312"/>
                </a:lnTo>
                <a:lnTo>
                  <a:pt x="92254" y="213028"/>
                </a:lnTo>
                <a:lnTo>
                  <a:pt x="96942" y="207894"/>
                </a:lnTo>
                <a:lnTo>
                  <a:pt x="98114" y="205271"/>
                </a:lnTo>
                <a:lnTo>
                  <a:pt x="98114" y="108495"/>
                </a:lnTo>
                <a:lnTo>
                  <a:pt x="141479" y="108495"/>
                </a:lnTo>
                <a:lnTo>
                  <a:pt x="141479" y="214312"/>
                </a:lnTo>
                <a:close/>
              </a:path>
              <a:path w="2730500" h="313054">
                <a:moveTo>
                  <a:pt x="141479" y="312511"/>
                </a:moveTo>
                <a:lnTo>
                  <a:pt x="98114" y="312511"/>
                </a:lnTo>
                <a:lnTo>
                  <a:pt x="98360" y="254244"/>
                </a:lnTo>
                <a:lnTo>
                  <a:pt x="98366" y="252905"/>
                </a:lnTo>
                <a:lnTo>
                  <a:pt x="141479" y="252905"/>
                </a:lnTo>
                <a:lnTo>
                  <a:pt x="141479" y="312511"/>
                </a:lnTo>
                <a:close/>
              </a:path>
              <a:path w="2730500" h="313054">
                <a:moveTo>
                  <a:pt x="274155" y="254244"/>
                </a:moveTo>
                <a:lnTo>
                  <a:pt x="250213" y="254244"/>
                </a:lnTo>
                <a:lnTo>
                  <a:pt x="235861" y="253303"/>
                </a:lnTo>
                <a:lnTo>
                  <a:pt x="197069" y="230595"/>
                </a:lnTo>
                <a:lnTo>
                  <a:pt x="188263" y="192295"/>
                </a:lnTo>
                <a:lnTo>
                  <a:pt x="188263" y="68563"/>
                </a:lnTo>
                <a:lnTo>
                  <a:pt x="231628" y="68563"/>
                </a:lnTo>
                <a:lnTo>
                  <a:pt x="231628" y="204015"/>
                </a:lnTo>
                <a:lnTo>
                  <a:pt x="232911" y="207754"/>
                </a:lnTo>
                <a:lnTo>
                  <a:pt x="235479" y="210377"/>
                </a:lnTo>
                <a:lnTo>
                  <a:pt x="238102" y="213000"/>
                </a:lnTo>
                <a:lnTo>
                  <a:pt x="241869" y="214312"/>
                </a:lnTo>
                <a:lnTo>
                  <a:pt x="323883" y="214312"/>
                </a:lnTo>
                <a:lnTo>
                  <a:pt x="323883" y="247129"/>
                </a:lnTo>
                <a:lnTo>
                  <a:pt x="285206" y="247129"/>
                </a:lnTo>
                <a:lnTo>
                  <a:pt x="281913" y="251872"/>
                </a:lnTo>
                <a:lnTo>
                  <a:pt x="274155" y="254244"/>
                </a:lnTo>
                <a:close/>
              </a:path>
              <a:path w="2730500" h="313054">
                <a:moveTo>
                  <a:pt x="323883" y="214312"/>
                </a:moveTo>
                <a:lnTo>
                  <a:pt x="270667" y="214312"/>
                </a:lnTo>
                <a:lnTo>
                  <a:pt x="274434" y="213140"/>
                </a:lnTo>
                <a:lnTo>
                  <a:pt x="276667" y="210796"/>
                </a:lnTo>
                <a:lnTo>
                  <a:pt x="278955" y="208452"/>
                </a:lnTo>
                <a:lnTo>
                  <a:pt x="280239" y="205940"/>
                </a:lnTo>
                <a:lnTo>
                  <a:pt x="280439" y="204015"/>
                </a:lnTo>
                <a:lnTo>
                  <a:pt x="280518" y="68563"/>
                </a:lnTo>
                <a:lnTo>
                  <a:pt x="323883" y="68563"/>
                </a:lnTo>
                <a:lnTo>
                  <a:pt x="323883" y="214312"/>
                </a:lnTo>
                <a:close/>
              </a:path>
              <a:path w="2730500" h="313054">
                <a:moveTo>
                  <a:pt x="323883" y="254244"/>
                </a:moveTo>
                <a:lnTo>
                  <a:pt x="282192" y="254244"/>
                </a:lnTo>
                <a:lnTo>
                  <a:pt x="285206" y="247129"/>
                </a:lnTo>
                <a:lnTo>
                  <a:pt x="323883" y="247129"/>
                </a:lnTo>
                <a:lnTo>
                  <a:pt x="323883" y="254244"/>
                </a:lnTo>
                <a:close/>
              </a:path>
              <a:path w="2730500" h="313054">
                <a:moveTo>
                  <a:pt x="462921" y="254244"/>
                </a:moveTo>
                <a:lnTo>
                  <a:pt x="421314" y="254244"/>
                </a:lnTo>
                <a:lnTo>
                  <a:pt x="407873" y="253470"/>
                </a:lnTo>
                <a:lnTo>
                  <a:pt x="372383" y="234613"/>
                </a:lnTo>
                <a:lnTo>
                  <a:pt x="365432" y="214452"/>
                </a:lnTo>
                <a:lnTo>
                  <a:pt x="365350" y="214103"/>
                </a:lnTo>
                <a:lnTo>
                  <a:pt x="364471" y="200834"/>
                </a:lnTo>
                <a:lnTo>
                  <a:pt x="364471" y="193969"/>
                </a:lnTo>
                <a:lnTo>
                  <a:pt x="368045" y="167599"/>
                </a:lnTo>
                <a:lnTo>
                  <a:pt x="378766" y="148763"/>
                </a:lnTo>
                <a:lnTo>
                  <a:pt x="396634" y="137461"/>
                </a:lnTo>
                <a:lnTo>
                  <a:pt x="421649" y="133694"/>
                </a:lnTo>
                <a:lnTo>
                  <a:pt x="457061" y="133694"/>
                </a:lnTo>
                <a:lnTo>
                  <a:pt x="457061" y="118681"/>
                </a:lnTo>
                <a:lnTo>
                  <a:pt x="455610" y="114913"/>
                </a:lnTo>
                <a:lnTo>
                  <a:pt x="452708" y="112346"/>
                </a:lnTo>
                <a:lnTo>
                  <a:pt x="449862" y="109779"/>
                </a:lnTo>
                <a:lnTo>
                  <a:pt x="445118" y="108495"/>
                </a:lnTo>
                <a:lnTo>
                  <a:pt x="378201" y="108495"/>
                </a:lnTo>
                <a:lnTo>
                  <a:pt x="378201" y="68563"/>
                </a:lnTo>
                <a:lnTo>
                  <a:pt x="435044" y="68563"/>
                </a:lnTo>
                <a:lnTo>
                  <a:pt x="450353" y="69505"/>
                </a:lnTo>
                <a:lnTo>
                  <a:pt x="491280" y="92181"/>
                </a:lnTo>
                <a:lnTo>
                  <a:pt x="500510" y="130512"/>
                </a:lnTo>
                <a:lnTo>
                  <a:pt x="500510" y="173626"/>
                </a:lnTo>
                <a:lnTo>
                  <a:pt x="417352" y="173626"/>
                </a:lnTo>
                <a:lnTo>
                  <a:pt x="414115" y="174882"/>
                </a:lnTo>
                <a:lnTo>
                  <a:pt x="411603" y="177393"/>
                </a:lnTo>
                <a:lnTo>
                  <a:pt x="409148" y="179905"/>
                </a:lnTo>
                <a:lnTo>
                  <a:pt x="407920" y="183142"/>
                </a:lnTo>
                <a:lnTo>
                  <a:pt x="407920" y="208229"/>
                </a:lnTo>
                <a:lnTo>
                  <a:pt x="408534" y="210684"/>
                </a:lnTo>
                <a:lnTo>
                  <a:pt x="408590" y="210908"/>
                </a:lnTo>
                <a:lnTo>
                  <a:pt x="409929" y="212303"/>
                </a:lnTo>
                <a:lnTo>
                  <a:pt x="411213" y="213586"/>
                </a:lnTo>
                <a:lnTo>
                  <a:pt x="411048" y="213586"/>
                </a:lnTo>
                <a:lnTo>
                  <a:pt x="413920" y="214312"/>
                </a:lnTo>
                <a:lnTo>
                  <a:pt x="500896" y="214312"/>
                </a:lnTo>
                <a:lnTo>
                  <a:pt x="500984" y="214452"/>
                </a:lnTo>
                <a:lnTo>
                  <a:pt x="502882" y="215679"/>
                </a:lnTo>
                <a:lnTo>
                  <a:pt x="508100" y="215986"/>
                </a:lnTo>
                <a:lnTo>
                  <a:pt x="517588" y="215986"/>
                </a:lnTo>
                <a:lnTo>
                  <a:pt x="517588" y="244533"/>
                </a:lnTo>
                <a:lnTo>
                  <a:pt x="472883" y="244533"/>
                </a:lnTo>
                <a:lnTo>
                  <a:pt x="469925" y="251007"/>
                </a:lnTo>
                <a:lnTo>
                  <a:pt x="462921" y="254244"/>
                </a:lnTo>
                <a:close/>
              </a:path>
              <a:path w="2730500" h="313054">
                <a:moveTo>
                  <a:pt x="500896" y="214312"/>
                </a:moveTo>
                <a:lnTo>
                  <a:pt x="452513" y="214312"/>
                </a:lnTo>
                <a:lnTo>
                  <a:pt x="454968" y="213586"/>
                </a:lnTo>
                <a:lnTo>
                  <a:pt x="456643" y="210684"/>
                </a:lnTo>
                <a:lnTo>
                  <a:pt x="457034" y="208229"/>
                </a:lnTo>
                <a:lnTo>
                  <a:pt x="457061" y="173626"/>
                </a:lnTo>
                <a:lnTo>
                  <a:pt x="500510" y="173626"/>
                </a:lnTo>
                <a:lnTo>
                  <a:pt x="500510" y="213586"/>
                </a:lnTo>
                <a:lnTo>
                  <a:pt x="500764" y="214103"/>
                </a:lnTo>
                <a:lnTo>
                  <a:pt x="500896" y="214312"/>
                </a:lnTo>
                <a:close/>
              </a:path>
              <a:path w="2730500" h="313054">
                <a:moveTo>
                  <a:pt x="517588" y="254244"/>
                </a:moveTo>
                <a:lnTo>
                  <a:pt x="487506" y="254244"/>
                </a:lnTo>
                <a:lnTo>
                  <a:pt x="483180" y="253072"/>
                </a:lnTo>
                <a:lnTo>
                  <a:pt x="474195" y="248384"/>
                </a:lnTo>
                <a:lnTo>
                  <a:pt x="472269" y="246319"/>
                </a:lnTo>
                <a:lnTo>
                  <a:pt x="472883" y="244533"/>
                </a:lnTo>
                <a:lnTo>
                  <a:pt x="517588" y="244533"/>
                </a:lnTo>
                <a:lnTo>
                  <a:pt x="517588" y="254244"/>
                </a:lnTo>
                <a:close/>
              </a:path>
              <a:path w="2730500" h="313054">
                <a:moveTo>
                  <a:pt x="702084" y="254244"/>
                </a:moveTo>
                <a:lnTo>
                  <a:pt x="637372" y="254244"/>
                </a:lnTo>
                <a:lnTo>
                  <a:pt x="630355" y="253606"/>
                </a:lnTo>
                <a:lnTo>
                  <a:pt x="601803" y="222605"/>
                </a:lnTo>
                <a:lnTo>
                  <a:pt x="601123" y="39932"/>
                </a:lnTo>
                <a:lnTo>
                  <a:pt x="550726" y="39932"/>
                </a:lnTo>
                <a:lnTo>
                  <a:pt x="550726" y="0"/>
                </a:lnTo>
                <a:lnTo>
                  <a:pt x="644487" y="0"/>
                </a:lnTo>
                <a:lnTo>
                  <a:pt x="644518" y="212805"/>
                </a:lnTo>
                <a:lnTo>
                  <a:pt x="644655" y="213559"/>
                </a:lnTo>
                <a:lnTo>
                  <a:pt x="644990" y="213893"/>
                </a:lnTo>
                <a:lnTo>
                  <a:pt x="645380" y="214172"/>
                </a:lnTo>
                <a:lnTo>
                  <a:pt x="646831" y="214312"/>
                </a:lnTo>
                <a:lnTo>
                  <a:pt x="702084" y="214312"/>
                </a:lnTo>
                <a:lnTo>
                  <a:pt x="702084" y="254244"/>
                </a:lnTo>
                <a:close/>
              </a:path>
              <a:path w="2730500" h="313054">
                <a:moveTo>
                  <a:pt x="834760" y="45039"/>
                </a:moveTo>
                <a:lnTo>
                  <a:pt x="787963" y="45039"/>
                </a:lnTo>
                <a:lnTo>
                  <a:pt x="787963" y="0"/>
                </a:lnTo>
                <a:lnTo>
                  <a:pt x="834760" y="0"/>
                </a:lnTo>
                <a:lnTo>
                  <a:pt x="834760" y="45039"/>
                </a:lnTo>
                <a:close/>
              </a:path>
              <a:path w="2730500" h="313054">
                <a:moveTo>
                  <a:pt x="883818" y="254244"/>
                </a:moveTo>
                <a:lnTo>
                  <a:pt x="789721" y="254244"/>
                </a:lnTo>
                <a:lnTo>
                  <a:pt x="789721" y="108495"/>
                </a:lnTo>
                <a:lnTo>
                  <a:pt x="739324" y="108495"/>
                </a:lnTo>
                <a:lnTo>
                  <a:pt x="739324" y="68563"/>
                </a:lnTo>
                <a:lnTo>
                  <a:pt x="833086" y="68563"/>
                </a:lnTo>
                <a:lnTo>
                  <a:pt x="833086" y="214312"/>
                </a:lnTo>
                <a:lnTo>
                  <a:pt x="883818" y="214312"/>
                </a:lnTo>
                <a:lnTo>
                  <a:pt x="883818" y="254244"/>
                </a:lnTo>
                <a:close/>
              </a:path>
              <a:path w="2730500" h="313054">
                <a:moveTo>
                  <a:pt x="1009713" y="68563"/>
                </a:moveTo>
                <a:lnTo>
                  <a:pt x="966264" y="68563"/>
                </a:lnTo>
                <a:lnTo>
                  <a:pt x="966264" y="27375"/>
                </a:lnTo>
                <a:lnTo>
                  <a:pt x="1009713" y="27375"/>
                </a:lnTo>
                <a:lnTo>
                  <a:pt x="1009713" y="68563"/>
                </a:lnTo>
                <a:close/>
              </a:path>
              <a:path w="2730500" h="313054">
                <a:moveTo>
                  <a:pt x="1059775" y="108495"/>
                </a:moveTo>
                <a:lnTo>
                  <a:pt x="933699" y="108495"/>
                </a:lnTo>
                <a:lnTo>
                  <a:pt x="933699" y="68563"/>
                </a:lnTo>
                <a:lnTo>
                  <a:pt x="1059775" y="68563"/>
                </a:lnTo>
                <a:lnTo>
                  <a:pt x="1059775" y="108495"/>
                </a:lnTo>
                <a:close/>
              </a:path>
              <a:path w="2730500" h="313054">
                <a:moveTo>
                  <a:pt x="1059775" y="254244"/>
                </a:moveTo>
                <a:lnTo>
                  <a:pt x="1009378" y="254244"/>
                </a:lnTo>
                <a:lnTo>
                  <a:pt x="999594" y="253397"/>
                </a:lnTo>
                <a:lnTo>
                  <a:pt x="969048" y="225174"/>
                </a:lnTo>
                <a:lnTo>
                  <a:pt x="966264" y="205940"/>
                </a:lnTo>
                <a:lnTo>
                  <a:pt x="966264" y="108495"/>
                </a:lnTo>
                <a:lnTo>
                  <a:pt x="1009713" y="108495"/>
                </a:lnTo>
                <a:lnTo>
                  <a:pt x="1009713" y="210489"/>
                </a:lnTo>
                <a:lnTo>
                  <a:pt x="1010187" y="212303"/>
                </a:lnTo>
                <a:lnTo>
                  <a:pt x="1011136" y="213140"/>
                </a:lnTo>
                <a:lnTo>
                  <a:pt x="1012141" y="213921"/>
                </a:lnTo>
                <a:lnTo>
                  <a:pt x="1014429" y="214312"/>
                </a:lnTo>
                <a:lnTo>
                  <a:pt x="1059775" y="214312"/>
                </a:lnTo>
                <a:lnTo>
                  <a:pt x="1059775" y="254244"/>
                </a:lnTo>
                <a:close/>
              </a:path>
              <a:path w="2730500" h="313054">
                <a:moveTo>
                  <a:pt x="1162397" y="254244"/>
                </a:moveTo>
                <a:lnTo>
                  <a:pt x="1101033" y="68563"/>
                </a:lnTo>
                <a:lnTo>
                  <a:pt x="1147747" y="68563"/>
                </a:lnTo>
                <a:lnTo>
                  <a:pt x="1184833" y="192881"/>
                </a:lnTo>
                <a:lnTo>
                  <a:pt x="1227141" y="192881"/>
                </a:lnTo>
                <a:lnTo>
                  <a:pt x="1210458" y="252486"/>
                </a:lnTo>
                <a:lnTo>
                  <a:pt x="1167504" y="252486"/>
                </a:lnTo>
                <a:lnTo>
                  <a:pt x="1162397" y="254244"/>
                </a:lnTo>
                <a:close/>
              </a:path>
              <a:path w="2730500" h="313054">
                <a:moveTo>
                  <a:pt x="1227141" y="192881"/>
                </a:moveTo>
                <a:lnTo>
                  <a:pt x="1184833" y="192881"/>
                </a:lnTo>
                <a:lnTo>
                  <a:pt x="1217147" y="68563"/>
                </a:lnTo>
                <a:lnTo>
                  <a:pt x="1261935" y="68563"/>
                </a:lnTo>
                <a:lnTo>
                  <a:pt x="1227141" y="192881"/>
                </a:lnTo>
                <a:close/>
              </a:path>
              <a:path w="2730500" h="313054">
                <a:moveTo>
                  <a:pt x="1162258" y="312511"/>
                </a:moveTo>
                <a:lnTo>
                  <a:pt x="1129497" y="312511"/>
                </a:lnTo>
                <a:lnTo>
                  <a:pt x="1129497" y="272578"/>
                </a:lnTo>
                <a:lnTo>
                  <a:pt x="1154974" y="272578"/>
                </a:lnTo>
                <a:lnTo>
                  <a:pt x="1157653" y="272020"/>
                </a:lnTo>
                <a:lnTo>
                  <a:pt x="1159048" y="270904"/>
                </a:lnTo>
                <a:lnTo>
                  <a:pt x="1160500" y="269844"/>
                </a:lnTo>
                <a:lnTo>
                  <a:pt x="1161730" y="267471"/>
                </a:lnTo>
                <a:lnTo>
                  <a:pt x="1162648" y="264123"/>
                </a:lnTo>
                <a:lnTo>
                  <a:pt x="1167504" y="252486"/>
                </a:lnTo>
                <a:lnTo>
                  <a:pt x="1210458" y="252486"/>
                </a:lnTo>
                <a:lnTo>
                  <a:pt x="1197458" y="290781"/>
                </a:lnTo>
                <a:lnTo>
                  <a:pt x="1176461" y="309413"/>
                </a:lnTo>
                <a:lnTo>
                  <a:pt x="1170043" y="311478"/>
                </a:lnTo>
                <a:lnTo>
                  <a:pt x="1162258" y="312511"/>
                </a:lnTo>
                <a:close/>
              </a:path>
              <a:path w="2730500" h="313054">
                <a:moveTo>
                  <a:pt x="1557676" y="254244"/>
                </a:moveTo>
                <a:lnTo>
                  <a:pt x="1546375" y="254244"/>
                </a:lnTo>
                <a:lnTo>
                  <a:pt x="1531102" y="253308"/>
                </a:lnTo>
                <a:lnTo>
                  <a:pt x="1490222" y="230673"/>
                </a:lnTo>
                <a:lnTo>
                  <a:pt x="1480993" y="192295"/>
                </a:lnTo>
                <a:lnTo>
                  <a:pt x="1480993" y="130512"/>
                </a:lnTo>
                <a:lnTo>
                  <a:pt x="1490222" y="92181"/>
                </a:lnTo>
                <a:lnTo>
                  <a:pt x="1531102" y="69505"/>
                </a:lnTo>
                <a:lnTo>
                  <a:pt x="1546375" y="68563"/>
                </a:lnTo>
                <a:lnTo>
                  <a:pt x="1557676" y="68563"/>
                </a:lnTo>
                <a:lnTo>
                  <a:pt x="1597515" y="77039"/>
                </a:lnTo>
                <a:lnTo>
                  <a:pt x="1620401" y="108495"/>
                </a:lnTo>
                <a:lnTo>
                  <a:pt x="1536301" y="108495"/>
                </a:lnTo>
                <a:lnTo>
                  <a:pt x="1531529" y="109779"/>
                </a:lnTo>
                <a:lnTo>
                  <a:pt x="1528627" y="112346"/>
                </a:lnTo>
                <a:lnTo>
                  <a:pt x="1525781" y="114913"/>
                </a:lnTo>
                <a:lnTo>
                  <a:pt x="1524358" y="118681"/>
                </a:lnTo>
                <a:lnTo>
                  <a:pt x="1524358" y="204127"/>
                </a:lnTo>
                <a:lnTo>
                  <a:pt x="1525781" y="207894"/>
                </a:lnTo>
                <a:lnTo>
                  <a:pt x="1528627" y="210461"/>
                </a:lnTo>
                <a:lnTo>
                  <a:pt x="1531529" y="213028"/>
                </a:lnTo>
                <a:lnTo>
                  <a:pt x="1536301" y="214312"/>
                </a:lnTo>
                <a:lnTo>
                  <a:pt x="1620404" y="214312"/>
                </a:lnTo>
                <a:lnTo>
                  <a:pt x="1619040" y="219984"/>
                </a:lnTo>
                <a:lnTo>
                  <a:pt x="1586265" y="250498"/>
                </a:lnTo>
                <a:lnTo>
                  <a:pt x="1572986" y="253308"/>
                </a:lnTo>
                <a:lnTo>
                  <a:pt x="1557676" y="254244"/>
                </a:lnTo>
                <a:close/>
              </a:path>
              <a:path w="2730500" h="313054">
                <a:moveTo>
                  <a:pt x="1620404" y="214312"/>
                </a:moveTo>
                <a:lnTo>
                  <a:pt x="1567806" y="214312"/>
                </a:lnTo>
                <a:lnTo>
                  <a:pt x="1572578" y="213028"/>
                </a:lnTo>
                <a:lnTo>
                  <a:pt x="1575424" y="210461"/>
                </a:lnTo>
                <a:lnTo>
                  <a:pt x="1578326" y="207894"/>
                </a:lnTo>
                <a:lnTo>
                  <a:pt x="1579777" y="204127"/>
                </a:lnTo>
                <a:lnTo>
                  <a:pt x="1579777" y="118681"/>
                </a:lnTo>
                <a:lnTo>
                  <a:pt x="1578326" y="114913"/>
                </a:lnTo>
                <a:lnTo>
                  <a:pt x="1575424" y="112346"/>
                </a:lnTo>
                <a:lnTo>
                  <a:pt x="1572578" y="109779"/>
                </a:lnTo>
                <a:lnTo>
                  <a:pt x="1567806" y="108495"/>
                </a:lnTo>
                <a:lnTo>
                  <a:pt x="1620401" y="108495"/>
                </a:lnTo>
                <a:lnTo>
                  <a:pt x="1622117" y="115621"/>
                </a:lnTo>
                <a:lnTo>
                  <a:pt x="1623142" y="130512"/>
                </a:lnTo>
                <a:lnTo>
                  <a:pt x="1623142" y="192295"/>
                </a:lnTo>
                <a:lnTo>
                  <a:pt x="1622117" y="207191"/>
                </a:lnTo>
                <a:lnTo>
                  <a:pt x="1620404" y="214312"/>
                </a:lnTo>
                <a:close/>
              </a:path>
              <a:path w="2730500" h="313054">
                <a:moveTo>
                  <a:pt x="1744182" y="68563"/>
                </a:moveTo>
                <a:lnTo>
                  <a:pt x="1700817" y="68563"/>
                </a:lnTo>
                <a:lnTo>
                  <a:pt x="1700817" y="44787"/>
                </a:lnTo>
                <a:lnTo>
                  <a:pt x="1719203" y="6875"/>
                </a:lnTo>
                <a:lnTo>
                  <a:pt x="1743596" y="0"/>
                </a:lnTo>
                <a:lnTo>
                  <a:pt x="1802783" y="0"/>
                </a:lnTo>
                <a:lnTo>
                  <a:pt x="1802783" y="39932"/>
                </a:lnTo>
                <a:lnTo>
                  <a:pt x="1747252" y="39932"/>
                </a:lnTo>
                <a:lnTo>
                  <a:pt x="1745996" y="40267"/>
                </a:lnTo>
                <a:lnTo>
                  <a:pt x="1745270" y="40937"/>
                </a:lnTo>
                <a:lnTo>
                  <a:pt x="1744545" y="41550"/>
                </a:lnTo>
                <a:lnTo>
                  <a:pt x="1744182" y="42276"/>
                </a:lnTo>
                <a:lnTo>
                  <a:pt x="1744182" y="68563"/>
                </a:lnTo>
                <a:close/>
              </a:path>
              <a:path w="2730500" h="313054">
                <a:moveTo>
                  <a:pt x="1799351" y="108495"/>
                </a:moveTo>
                <a:lnTo>
                  <a:pt x="1671684" y="108495"/>
                </a:lnTo>
                <a:lnTo>
                  <a:pt x="1671684" y="68563"/>
                </a:lnTo>
                <a:lnTo>
                  <a:pt x="1799351" y="68563"/>
                </a:lnTo>
                <a:lnTo>
                  <a:pt x="1799351" y="108495"/>
                </a:lnTo>
                <a:close/>
              </a:path>
              <a:path w="2730500" h="313054">
                <a:moveTo>
                  <a:pt x="1744182" y="214312"/>
                </a:moveTo>
                <a:lnTo>
                  <a:pt x="1700817" y="214312"/>
                </a:lnTo>
                <a:lnTo>
                  <a:pt x="1700817" y="108495"/>
                </a:lnTo>
                <a:lnTo>
                  <a:pt x="1744182" y="108495"/>
                </a:lnTo>
                <a:lnTo>
                  <a:pt x="1744182" y="214312"/>
                </a:lnTo>
                <a:close/>
              </a:path>
              <a:path w="2730500" h="313054">
                <a:moveTo>
                  <a:pt x="1785621" y="254244"/>
                </a:moveTo>
                <a:lnTo>
                  <a:pt x="1671684" y="254244"/>
                </a:lnTo>
                <a:lnTo>
                  <a:pt x="1671684" y="214312"/>
                </a:lnTo>
                <a:lnTo>
                  <a:pt x="1785621" y="214312"/>
                </a:lnTo>
                <a:lnTo>
                  <a:pt x="1785621" y="254244"/>
                </a:lnTo>
                <a:close/>
              </a:path>
              <a:path w="2730500" h="313054">
                <a:moveTo>
                  <a:pt x="2183412" y="254244"/>
                </a:moveTo>
                <a:lnTo>
                  <a:pt x="2118700" y="254244"/>
                </a:lnTo>
                <a:lnTo>
                  <a:pt x="2111683" y="253606"/>
                </a:lnTo>
                <a:lnTo>
                  <a:pt x="2083131" y="222605"/>
                </a:lnTo>
                <a:lnTo>
                  <a:pt x="2082451" y="39932"/>
                </a:lnTo>
                <a:lnTo>
                  <a:pt x="2032054" y="39932"/>
                </a:lnTo>
                <a:lnTo>
                  <a:pt x="2032054" y="0"/>
                </a:lnTo>
                <a:lnTo>
                  <a:pt x="2125816" y="0"/>
                </a:lnTo>
                <a:lnTo>
                  <a:pt x="2125846" y="212805"/>
                </a:lnTo>
                <a:lnTo>
                  <a:pt x="2125983" y="213559"/>
                </a:lnTo>
                <a:lnTo>
                  <a:pt x="2126318" y="213893"/>
                </a:lnTo>
                <a:lnTo>
                  <a:pt x="2126709" y="214172"/>
                </a:lnTo>
                <a:lnTo>
                  <a:pt x="2128160" y="214312"/>
                </a:lnTo>
                <a:lnTo>
                  <a:pt x="2183412" y="214312"/>
                </a:lnTo>
                <a:lnTo>
                  <a:pt x="2183412" y="254244"/>
                </a:lnTo>
                <a:close/>
              </a:path>
              <a:path w="2730500" h="313054">
                <a:moveTo>
                  <a:pt x="2316088" y="45039"/>
                </a:moveTo>
                <a:lnTo>
                  <a:pt x="2269291" y="45039"/>
                </a:lnTo>
                <a:lnTo>
                  <a:pt x="2269291" y="0"/>
                </a:lnTo>
                <a:lnTo>
                  <a:pt x="2316088" y="0"/>
                </a:lnTo>
                <a:lnTo>
                  <a:pt x="2316088" y="45039"/>
                </a:lnTo>
                <a:close/>
              </a:path>
              <a:path w="2730500" h="313054">
                <a:moveTo>
                  <a:pt x="2365146" y="254244"/>
                </a:moveTo>
                <a:lnTo>
                  <a:pt x="2271049" y="254244"/>
                </a:lnTo>
                <a:lnTo>
                  <a:pt x="2271049" y="108495"/>
                </a:lnTo>
                <a:lnTo>
                  <a:pt x="2220652" y="108495"/>
                </a:lnTo>
                <a:lnTo>
                  <a:pt x="2220652" y="68563"/>
                </a:lnTo>
                <a:lnTo>
                  <a:pt x="2314414" y="68563"/>
                </a:lnTo>
                <a:lnTo>
                  <a:pt x="2314414" y="214312"/>
                </a:lnTo>
                <a:lnTo>
                  <a:pt x="2365146" y="214312"/>
                </a:lnTo>
                <a:lnTo>
                  <a:pt x="2365146" y="254244"/>
                </a:lnTo>
                <a:close/>
              </a:path>
              <a:path w="2730500" h="313054">
                <a:moveTo>
                  <a:pt x="2484846" y="68563"/>
                </a:moveTo>
                <a:lnTo>
                  <a:pt x="2441481" y="68563"/>
                </a:lnTo>
                <a:lnTo>
                  <a:pt x="2441481" y="44787"/>
                </a:lnTo>
                <a:lnTo>
                  <a:pt x="2459867" y="6875"/>
                </a:lnTo>
                <a:lnTo>
                  <a:pt x="2484260" y="0"/>
                </a:lnTo>
                <a:lnTo>
                  <a:pt x="2543447" y="0"/>
                </a:lnTo>
                <a:lnTo>
                  <a:pt x="2543447" y="39932"/>
                </a:lnTo>
                <a:lnTo>
                  <a:pt x="2487915" y="39932"/>
                </a:lnTo>
                <a:lnTo>
                  <a:pt x="2486660" y="40267"/>
                </a:lnTo>
                <a:lnTo>
                  <a:pt x="2485934" y="40937"/>
                </a:lnTo>
                <a:lnTo>
                  <a:pt x="2485209" y="41550"/>
                </a:lnTo>
                <a:lnTo>
                  <a:pt x="2484846" y="42276"/>
                </a:lnTo>
                <a:lnTo>
                  <a:pt x="2484846" y="68563"/>
                </a:lnTo>
                <a:close/>
              </a:path>
              <a:path w="2730500" h="313054">
                <a:moveTo>
                  <a:pt x="2540015" y="108495"/>
                </a:moveTo>
                <a:lnTo>
                  <a:pt x="2412348" y="108495"/>
                </a:lnTo>
                <a:lnTo>
                  <a:pt x="2412348" y="68563"/>
                </a:lnTo>
                <a:lnTo>
                  <a:pt x="2540015" y="68563"/>
                </a:lnTo>
                <a:lnTo>
                  <a:pt x="2540015" y="108495"/>
                </a:lnTo>
                <a:close/>
              </a:path>
              <a:path w="2730500" h="313054">
                <a:moveTo>
                  <a:pt x="2484846" y="214312"/>
                </a:moveTo>
                <a:lnTo>
                  <a:pt x="2441481" y="214312"/>
                </a:lnTo>
                <a:lnTo>
                  <a:pt x="2441481" y="108495"/>
                </a:lnTo>
                <a:lnTo>
                  <a:pt x="2484846" y="108495"/>
                </a:lnTo>
                <a:lnTo>
                  <a:pt x="2484846" y="214312"/>
                </a:lnTo>
                <a:close/>
              </a:path>
              <a:path w="2730500" h="313054">
                <a:moveTo>
                  <a:pt x="2526285" y="254244"/>
                </a:moveTo>
                <a:lnTo>
                  <a:pt x="2412348" y="254244"/>
                </a:lnTo>
                <a:lnTo>
                  <a:pt x="2412348" y="214312"/>
                </a:lnTo>
                <a:lnTo>
                  <a:pt x="2526285" y="214312"/>
                </a:lnTo>
                <a:lnTo>
                  <a:pt x="2526285" y="254244"/>
                </a:lnTo>
                <a:close/>
              </a:path>
              <a:path w="2730500" h="313054">
                <a:moveTo>
                  <a:pt x="2719404" y="254244"/>
                </a:moveTo>
                <a:lnTo>
                  <a:pt x="2661138" y="254244"/>
                </a:lnTo>
                <a:lnTo>
                  <a:pt x="2645729" y="253318"/>
                </a:lnTo>
                <a:lnTo>
                  <a:pt x="2604892" y="230893"/>
                </a:lnTo>
                <a:lnTo>
                  <a:pt x="2595756" y="192295"/>
                </a:lnTo>
                <a:lnTo>
                  <a:pt x="2595858" y="128838"/>
                </a:lnTo>
                <a:lnTo>
                  <a:pt x="2610490" y="83380"/>
                </a:lnTo>
                <a:lnTo>
                  <a:pt x="2657706" y="68563"/>
                </a:lnTo>
                <a:lnTo>
                  <a:pt x="2673863" y="68563"/>
                </a:lnTo>
                <a:lnTo>
                  <a:pt x="2686025" y="69489"/>
                </a:lnTo>
                <a:lnTo>
                  <a:pt x="2686561" y="69489"/>
                </a:lnTo>
                <a:lnTo>
                  <a:pt x="2722177" y="92987"/>
                </a:lnTo>
                <a:lnTo>
                  <a:pt x="2727916" y="108495"/>
                </a:lnTo>
                <a:lnTo>
                  <a:pt x="2648190" y="108495"/>
                </a:lnTo>
                <a:lnTo>
                  <a:pt x="2644144" y="109639"/>
                </a:lnTo>
                <a:lnTo>
                  <a:pt x="2640125" y="114216"/>
                </a:lnTo>
                <a:lnTo>
                  <a:pt x="2639164" y="117955"/>
                </a:lnTo>
                <a:lnTo>
                  <a:pt x="2639121" y="140558"/>
                </a:lnTo>
                <a:lnTo>
                  <a:pt x="2730371" y="140558"/>
                </a:lnTo>
                <a:lnTo>
                  <a:pt x="2730371" y="180491"/>
                </a:lnTo>
                <a:lnTo>
                  <a:pt x="2639121" y="180491"/>
                </a:lnTo>
                <a:lnTo>
                  <a:pt x="2639121" y="204127"/>
                </a:lnTo>
                <a:lnTo>
                  <a:pt x="2640544" y="207894"/>
                </a:lnTo>
                <a:lnTo>
                  <a:pt x="2643390" y="210461"/>
                </a:lnTo>
                <a:lnTo>
                  <a:pt x="2646293" y="213028"/>
                </a:lnTo>
                <a:lnTo>
                  <a:pt x="2651064" y="214312"/>
                </a:lnTo>
                <a:lnTo>
                  <a:pt x="2719404" y="214312"/>
                </a:lnTo>
                <a:lnTo>
                  <a:pt x="2719404" y="254244"/>
                </a:lnTo>
                <a:close/>
              </a:path>
              <a:path w="2730500" h="313054">
                <a:moveTo>
                  <a:pt x="2730371" y="140558"/>
                </a:moveTo>
                <a:lnTo>
                  <a:pt x="2687676" y="140558"/>
                </a:lnTo>
                <a:lnTo>
                  <a:pt x="2687676" y="117955"/>
                </a:lnTo>
                <a:lnTo>
                  <a:pt x="2686420" y="114718"/>
                </a:lnTo>
                <a:lnTo>
                  <a:pt x="2683909" y="112262"/>
                </a:lnTo>
                <a:lnTo>
                  <a:pt x="2681286" y="109639"/>
                </a:lnTo>
                <a:lnTo>
                  <a:pt x="2681110" y="109639"/>
                </a:lnTo>
                <a:lnTo>
                  <a:pt x="2678160" y="108495"/>
                </a:lnTo>
                <a:lnTo>
                  <a:pt x="2727916" y="108495"/>
                </a:lnTo>
                <a:lnTo>
                  <a:pt x="2729223" y="114216"/>
                </a:lnTo>
                <a:lnTo>
                  <a:pt x="2729338" y="114718"/>
                </a:lnTo>
                <a:lnTo>
                  <a:pt x="2729461" y="115255"/>
                </a:lnTo>
                <a:lnTo>
                  <a:pt x="2730371" y="128838"/>
                </a:lnTo>
                <a:lnTo>
                  <a:pt x="2730371" y="140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184794" y="6520945"/>
            <a:ext cx="1136650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>
              <a:lnSpc>
                <a:spcPts val="3229"/>
              </a:lnSpc>
              <a:spcBef>
                <a:spcPts val="100"/>
              </a:spcBef>
            </a:pP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endParaRPr sz="2700">
              <a:latin typeface="Consolas"/>
              <a:cs typeface="Consolas"/>
            </a:endParaRPr>
          </a:p>
          <a:p>
            <a:pPr marL="12700">
              <a:lnSpc>
                <a:spcPts val="3229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dirty="0" sz="2700" spc="-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This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04863" y="7851025"/>
            <a:ext cx="3281045" cy="722630"/>
            <a:chOff x="1604863" y="7851025"/>
            <a:chExt cx="3281045" cy="72263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863" y="7851025"/>
              <a:ext cx="3280679" cy="31251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08630" y="8260600"/>
              <a:ext cx="2715260" cy="313055"/>
            </a:xfrm>
            <a:custGeom>
              <a:avLst/>
              <a:gdLst/>
              <a:ahLst/>
              <a:cxnLst/>
              <a:rect l="l" t="t" r="r" b="b"/>
              <a:pathLst>
                <a:path w="2715260" h="313054">
                  <a:moveTo>
                    <a:pt x="59940" y="254244"/>
                  </a:moveTo>
                  <a:lnTo>
                    <a:pt x="1758" y="254244"/>
                  </a:lnTo>
                  <a:lnTo>
                    <a:pt x="1758" y="214312"/>
                  </a:lnTo>
                  <a:lnTo>
                    <a:pt x="67837" y="214312"/>
                  </a:lnTo>
                  <a:lnTo>
                    <a:pt x="70907" y="213642"/>
                  </a:lnTo>
                  <a:lnTo>
                    <a:pt x="72581" y="212303"/>
                  </a:lnTo>
                  <a:lnTo>
                    <a:pt x="74255" y="210908"/>
                  </a:lnTo>
                  <a:lnTo>
                    <a:pt x="75093" y="208787"/>
                  </a:lnTo>
                  <a:lnTo>
                    <a:pt x="75093" y="182249"/>
                  </a:lnTo>
                  <a:lnTo>
                    <a:pt x="72553" y="179486"/>
                  </a:lnTo>
                  <a:lnTo>
                    <a:pt x="54833" y="179486"/>
                  </a:lnTo>
                  <a:lnTo>
                    <a:pt x="42271" y="178712"/>
                  </a:lnTo>
                  <a:lnTo>
                    <a:pt x="7911" y="160028"/>
                  </a:lnTo>
                  <a:lnTo>
                    <a:pt x="0" y="128838"/>
                  </a:lnTo>
                  <a:lnTo>
                    <a:pt x="0" y="118876"/>
                  </a:lnTo>
                  <a:lnTo>
                    <a:pt x="15403" y="80534"/>
                  </a:lnTo>
                  <a:lnTo>
                    <a:pt x="58601" y="68563"/>
                  </a:lnTo>
                  <a:lnTo>
                    <a:pt x="111676" y="68563"/>
                  </a:lnTo>
                  <a:lnTo>
                    <a:pt x="111676" y="108495"/>
                  </a:lnTo>
                  <a:lnTo>
                    <a:pt x="51038" y="108495"/>
                  </a:lnTo>
                  <a:lnTo>
                    <a:pt x="48024" y="109221"/>
                  </a:lnTo>
                  <a:lnTo>
                    <a:pt x="44285" y="112067"/>
                  </a:lnTo>
                  <a:lnTo>
                    <a:pt x="43364" y="114132"/>
                  </a:lnTo>
                  <a:lnTo>
                    <a:pt x="43364" y="132131"/>
                  </a:lnTo>
                  <a:lnTo>
                    <a:pt x="44146" y="134252"/>
                  </a:lnTo>
                  <a:lnTo>
                    <a:pt x="47271" y="136819"/>
                  </a:lnTo>
                  <a:lnTo>
                    <a:pt x="49615" y="137461"/>
                  </a:lnTo>
                  <a:lnTo>
                    <a:pt x="64377" y="137461"/>
                  </a:lnTo>
                  <a:lnTo>
                    <a:pt x="76542" y="138288"/>
                  </a:lnTo>
                  <a:lnTo>
                    <a:pt x="110536" y="158003"/>
                  </a:lnTo>
                  <a:lnTo>
                    <a:pt x="118541" y="188862"/>
                  </a:lnTo>
                  <a:lnTo>
                    <a:pt x="118541" y="204266"/>
                  </a:lnTo>
                  <a:lnTo>
                    <a:pt x="102970" y="241771"/>
                  </a:lnTo>
                  <a:lnTo>
                    <a:pt x="72958" y="253465"/>
                  </a:lnTo>
                  <a:lnTo>
                    <a:pt x="59940" y="254244"/>
                  </a:lnTo>
                  <a:close/>
                </a:path>
                <a:path w="2715260" h="313054">
                  <a:moveTo>
                    <a:pt x="249878" y="254244"/>
                  </a:moveTo>
                  <a:lnTo>
                    <a:pt x="238576" y="254244"/>
                  </a:lnTo>
                  <a:lnTo>
                    <a:pt x="223303" y="253308"/>
                  </a:lnTo>
                  <a:lnTo>
                    <a:pt x="182424" y="230673"/>
                  </a:lnTo>
                  <a:lnTo>
                    <a:pt x="173194" y="192295"/>
                  </a:lnTo>
                  <a:lnTo>
                    <a:pt x="173194" y="130512"/>
                  </a:lnTo>
                  <a:lnTo>
                    <a:pt x="182424" y="92181"/>
                  </a:lnTo>
                  <a:lnTo>
                    <a:pt x="223303" y="69505"/>
                  </a:lnTo>
                  <a:lnTo>
                    <a:pt x="238576" y="68563"/>
                  </a:lnTo>
                  <a:lnTo>
                    <a:pt x="249878" y="68563"/>
                  </a:lnTo>
                  <a:lnTo>
                    <a:pt x="289716" y="77039"/>
                  </a:lnTo>
                  <a:lnTo>
                    <a:pt x="312602" y="108495"/>
                  </a:lnTo>
                  <a:lnTo>
                    <a:pt x="228502" y="108495"/>
                  </a:lnTo>
                  <a:lnTo>
                    <a:pt x="223731" y="109779"/>
                  </a:lnTo>
                  <a:lnTo>
                    <a:pt x="220828" y="112346"/>
                  </a:lnTo>
                  <a:lnTo>
                    <a:pt x="217982" y="114913"/>
                  </a:lnTo>
                  <a:lnTo>
                    <a:pt x="216559" y="118681"/>
                  </a:lnTo>
                  <a:lnTo>
                    <a:pt x="216559" y="204127"/>
                  </a:lnTo>
                  <a:lnTo>
                    <a:pt x="217982" y="207894"/>
                  </a:lnTo>
                  <a:lnTo>
                    <a:pt x="220828" y="210461"/>
                  </a:lnTo>
                  <a:lnTo>
                    <a:pt x="223731" y="213028"/>
                  </a:lnTo>
                  <a:lnTo>
                    <a:pt x="228502" y="214312"/>
                  </a:lnTo>
                  <a:lnTo>
                    <a:pt x="312606" y="214312"/>
                  </a:lnTo>
                  <a:lnTo>
                    <a:pt x="311242" y="219984"/>
                  </a:lnTo>
                  <a:lnTo>
                    <a:pt x="278467" y="250498"/>
                  </a:lnTo>
                  <a:lnTo>
                    <a:pt x="265187" y="253308"/>
                  </a:lnTo>
                  <a:lnTo>
                    <a:pt x="249878" y="254244"/>
                  </a:lnTo>
                  <a:close/>
                </a:path>
                <a:path w="2715260" h="313054">
                  <a:moveTo>
                    <a:pt x="312606" y="214312"/>
                  </a:moveTo>
                  <a:lnTo>
                    <a:pt x="260007" y="214312"/>
                  </a:lnTo>
                  <a:lnTo>
                    <a:pt x="264779" y="213028"/>
                  </a:lnTo>
                  <a:lnTo>
                    <a:pt x="267626" y="210461"/>
                  </a:lnTo>
                  <a:lnTo>
                    <a:pt x="270528" y="207894"/>
                  </a:lnTo>
                  <a:lnTo>
                    <a:pt x="271979" y="204127"/>
                  </a:lnTo>
                  <a:lnTo>
                    <a:pt x="271979" y="118681"/>
                  </a:lnTo>
                  <a:lnTo>
                    <a:pt x="270528" y="114913"/>
                  </a:lnTo>
                  <a:lnTo>
                    <a:pt x="267626" y="112346"/>
                  </a:lnTo>
                  <a:lnTo>
                    <a:pt x="264779" y="109779"/>
                  </a:lnTo>
                  <a:lnTo>
                    <a:pt x="260007" y="108495"/>
                  </a:lnTo>
                  <a:lnTo>
                    <a:pt x="312602" y="108495"/>
                  </a:lnTo>
                  <a:lnTo>
                    <a:pt x="314318" y="115621"/>
                  </a:lnTo>
                  <a:lnTo>
                    <a:pt x="315344" y="130512"/>
                  </a:lnTo>
                  <a:lnTo>
                    <a:pt x="315344" y="192295"/>
                  </a:lnTo>
                  <a:lnTo>
                    <a:pt x="314318" y="207191"/>
                  </a:lnTo>
                  <a:lnTo>
                    <a:pt x="312606" y="214312"/>
                  </a:lnTo>
                  <a:close/>
                </a:path>
                <a:path w="2715260" h="313054">
                  <a:moveTo>
                    <a:pt x="487785" y="254244"/>
                  </a:moveTo>
                  <a:lnTo>
                    <a:pt x="436467" y="254244"/>
                  </a:lnTo>
                  <a:lnTo>
                    <a:pt x="421021" y="253318"/>
                  </a:lnTo>
                  <a:lnTo>
                    <a:pt x="380173" y="230893"/>
                  </a:lnTo>
                  <a:lnTo>
                    <a:pt x="371085" y="192295"/>
                  </a:lnTo>
                  <a:lnTo>
                    <a:pt x="371085" y="130512"/>
                  </a:lnTo>
                  <a:lnTo>
                    <a:pt x="380268" y="92181"/>
                  </a:lnTo>
                  <a:lnTo>
                    <a:pt x="421157" y="69505"/>
                  </a:lnTo>
                  <a:lnTo>
                    <a:pt x="436467" y="68563"/>
                  </a:lnTo>
                  <a:lnTo>
                    <a:pt x="487785" y="68563"/>
                  </a:lnTo>
                  <a:lnTo>
                    <a:pt x="487785" y="108495"/>
                  </a:lnTo>
                  <a:lnTo>
                    <a:pt x="426393" y="108495"/>
                  </a:lnTo>
                  <a:lnTo>
                    <a:pt x="421621" y="109779"/>
                  </a:lnTo>
                  <a:lnTo>
                    <a:pt x="418719" y="112346"/>
                  </a:lnTo>
                  <a:lnTo>
                    <a:pt x="415873" y="114913"/>
                  </a:lnTo>
                  <a:lnTo>
                    <a:pt x="414450" y="118681"/>
                  </a:lnTo>
                  <a:lnTo>
                    <a:pt x="414450" y="204127"/>
                  </a:lnTo>
                  <a:lnTo>
                    <a:pt x="415873" y="207894"/>
                  </a:lnTo>
                  <a:lnTo>
                    <a:pt x="418719" y="210461"/>
                  </a:lnTo>
                  <a:lnTo>
                    <a:pt x="421621" y="213028"/>
                  </a:lnTo>
                  <a:lnTo>
                    <a:pt x="426393" y="214312"/>
                  </a:lnTo>
                  <a:lnTo>
                    <a:pt x="487785" y="214312"/>
                  </a:lnTo>
                  <a:lnTo>
                    <a:pt x="487785" y="254244"/>
                  </a:lnTo>
                  <a:close/>
                </a:path>
                <a:path w="2715260" h="313054">
                  <a:moveTo>
                    <a:pt x="637958" y="45039"/>
                  </a:moveTo>
                  <a:lnTo>
                    <a:pt x="591160" y="45039"/>
                  </a:lnTo>
                  <a:lnTo>
                    <a:pt x="591160" y="0"/>
                  </a:lnTo>
                  <a:lnTo>
                    <a:pt x="637958" y="0"/>
                  </a:lnTo>
                  <a:lnTo>
                    <a:pt x="637958" y="45039"/>
                  </a:lnTo>
                  <a:close/>
                </a:path>
                <a:path w="2715260" h="313054">
                  <a:moveTo>
                    <a:pt x="687015" y="254244"/>
                  </a:moveTo>
                  <a:lnTo>
                    <a:pt x="592919" y="254244"/>
                  </a:lnTo>
                  <a:lnTo>
                    <a:pt x="592919" y="108495"/>
                  </a:lnTo>
                  <a:lnTo>
                    <a:pt x="542522" y="108495"/>
                  </a:lnTo>
                  <a:lnTo>
                    <a:pt x="542522" y="68563"/>
                  </a:lnTo>
                  <a:lnTo>
                    <a:pt x="636283" y="68563"/>
                  </a:lnTo>
                  <a:lnTo>
                    <a:pt x="636283" y="214312"/>
                  </a:lnTo>
                  <a:lnTo>
                    <a:pt x="687015" y="214312"/>
                  </a:lnTo>
                  <a:lnTo>
                    <a:pt x="687015" y="254244"/>
                  </a:lnTo>
                  <a:close/>
                </a:path>
                <a:path w="2715260" h="313054">
                  <a:moveTo>
                    <a:pt x="856108" y="254244"/>
                  </a:moveTo>
                  <a:lnTo>
                    <a:pt x="797841" y="254244"/>
                  </a:lnTo>
                  <a:lnTo>
                    <a:pt x="782433" y="253318"/>
                  </a:lnTo>
                  <a:lnTo>
                    <a:pt x="741595" y="230893"/>
                  </a:lnTo>
                  <a:lnTo>
                    <a:pt x="732459" y="192295"/>
                  </a:lnTo>
                  <a:lnTo>
                    <a:pt x="732562" y="128838"/>
                  </a:lnTo>
                  <a:lnTo>
                    <a:pt x="747193" y="83380"/>
                  </a:lnTo>
                  <a:lnTo>
                    <a:pt x="794409" y="68563"/>
                  </a:lnTo>
                  <a:lnTo>
                    <a:pt x="810566" y="68563"/>
                  </a:lnTo>
                  <a:lnTo>
                    <a:pt x="822729" y="69489"/>
                  </a:lnTo>
                  <a:lnTo>
                    <a:pt x="823264" y="69489"/>
                  </a:lnTo>
                  <a:lnTo>
                    <a:pt x="858881" y="92987"/>
                  </a:lnTo>
                  <a:lnTo>
                    <a:pt x="864619" y="108495"/>
                  </a:lnTo>
                  <a:lnTo>
                    <a:pt x="784893" y="108495"/>
                  </a:lnTo>
                  <a:lnTo>
                    <a:pt x="780847" y="109639"/>
                  </a:lnTo>
                  <a:lnTo>
                    <a:pt x="776829" y="114216"/>
                  </a:lnTo>
                  <a:lnTo>
                    <a:pt x="775867" y="117955"/>
                  </a:lnTo>
                  <a:lnTo>
                    <a:pt x="775824" y="140558"/>
                  </a:lnTo>
                  <a:lnTo>
                    <a:pt x="867074" y="140558"/>
                  </a:lnTo>
                  <a:lnTo>
                    <a:pt x="867074" y="180491"/>
                  </a:lnTo>
                  <a:lnTo>
                    <a:pt x="775824" y="180491"/>
                  </a:lnTo>
                  <a:lnTo>
                    <a:pt x="775824" y="204127"/>
                  </a:lnTo>
                  <a:lnTo>
                    <a:pt x="777247" y="207894"/>
                  </a:lnTo>
                  <a:lnTo>
                    <a:pt x="780094" y="210461"/>
                  </a:lnTo>
                  <a:lnTo>
                    <a:pt x="782996" y="213028"/>
                  </a:lnTo>
                  <a:lnTo>
                    <a:pt x="787768" y="214312"/>
                  </a:lnTo>
                  <a:lnTo>
                    <a:pt x="856108" y="214312"/>
                  </a:lnTo>
                  <a:lnTo>
                    <a:pt x="856108" y="254244"/>
                  </a:lnTo>
                  <a:close/>
                </a:path>
                <a:path w="2715260" h="313054">
                  <a:moveTo>
                    <a:pt x="867074" y="140558"/>
                  </a:moveTo>
                  <a:lnTo>
                    <a:pt x="824379" y="140558"/>
                  </a:lnTo>
                  <a:lnTo>
                    <a:pt x="824379" y="117955"/>
                  </a:lnTo>
                  <a:lnTo>
                    <a:pt x="823124" y="114718"/>
                  </a:lnTo>
                  <a:lnTo>
                    <a:pt x="820612" y="112262"/>
                  </a:lnTo>
                  <a:lnTo>
                    <a:pt x="817989" y="109639"/>
                  </a:lnTo>
                  <a:lnTo>
                    <a:pt x="817813" y="109639"/>
                  </a:lnTo>
                  <a:lnTo>
                    <a:pt x="814864" y="108495"/>
                  </a:lnTo>
                  <a:lnTo>
                    <a:pt x="864619" y="108495"/>
                  </a:lnTo>
                  <a:lnTo>
                    <a:pt x="865926" y="114216"/>
                  </a:lnTo>
                  <a:lnTo>
                    <a:pt x="866041" y="114718"/>
                  </a:lnTo>
                  <a:lnTo>
                    <a:pt x="866164" y="115255"/>
                  </a:lnTo>
                  <a:lnTo>
                    <a:pt x="867074" y="128838"/>
                  </a:lnTo>
                  <a:lnTo>
                    <a:pt x="867074" y="140558"/>
                  </a:lnTo>
                  <a:close/>
                </a:path>
                <a:path w="2715260" h="313054">
                  <a:moveTo>
                    <a:pt x="998076" y="68563"/>
                  </a:moveTo>
                  <a:lnTo>
                    <a:pt x="954628" y="68563"/>
                  </a:lnTo>
                  <a:lnTo>
                    <a:pt x="954628" y="27375"/>
                  </a:lnTo>
                  <a:lnTo>
                    <a:pt x="998076" y="27375"/>
                  </a:lnTo>
                  <a:lnTo>
                    <a:pt x="998076" y="68563"/>
                  </a:lnTo>
                  <a:close/>
                </a:path>
                <a:path w="2715260" h="313054">
                  <a:moveTo>
                    <a:pt x="1048138" y="108495"/>
                  </a:moveTo>
                  <a:lnTo>
                    <a:pt x="922062" y="108495"/>
                  </a:lnTo>
                  <a:lnTo>
                    <a:pt x="922062" y="68563"/>
                  </a:lnTo>
                  <a:lnTo>
                    <a:pt x="1048138" y="68563"/>
                  </a:lnTo>
                  <a:lnTo>
                    <a:pt x="1048138" y="108495"/>
                  </a:lnTo>
                  <a:close/>
                </a:path>
                <a:path w="2715260" h="313054">
                  <a:moveTo>
                    <a:pt x="1048138" y="254244"/>
                  </a:moveTo>
                  <a:lnTo>
                    <a:pt x="997741" y="254244"/>
                  </a:lnTo>
                  <a:lnTo>
                    <a:pt x="987957" y="253397"/>
                  </a:lnTo>
                  <a:lnTo>
                    <a:pt x="957411" y="225174"/>
                  </a:lnTo>
                  <a:lnTo>
                    <a:pt x="954628" y="205940"/>
                  </a:lnTo>
                  <a:lnTo>
                    <a:pt x="954628" y="108495"/>
                  </a:lnTo>
                  <a:lnTo>
                    <a:pt x="998076" y="108495"/>
                  </a:lnTo>
                  <a:lnTo>
                    <a:pt x="998076" y="210489"/>
                  </a:lnTo>
                  <a:lnTo>
                    <a:pt x="998551" y="212303"/>
                  </a:lnTo>
                  <a:lnTo>
                    <a:pt x="999499" y="213140"/>
                  </a:lnTo>
                  <a:lnTo>
                    <a:pt x="1000504" y="213921"/>
                  </a:lnTo>
                  <a:lnTo>
                    <a:pt x="1002792" y="214312"/>
                  </a:lnTo>
                  <a:lnTo>
                    <a:pt x="1048138" y="214312"/>
                  </a:lnTo>
                  <a:lnTo>
                    <a:pt x="1048138" y="254244"/>
                  </a:lnTo>
                  <a:close/>
                </a:path>
                <a:path w="2715260" h="313054">
                  <a:moveTo>
                    <a:pt x="1191949" y="254244"/>
                  </a:moveTo>
                  <a:lnTo>
                    <a:pt x="1150342" y="254244"/>
                  </a:lnTo>
                  <a:lnTo>
                    <a:pt x="1136900" y="253470"/>
                  </a:lnTo>
                  <a:lnTo>
                    <a:pt x="1101410" y="234613"/>
                  </a:lnTo>
                  <a:lnTo>
                    <a:pt x="1094460" y="214452"/>
                  </a:lnTo>
                  <a:lnTo>
                    <a:pt x="1094378" y="214103"/>
                  </a:lnTo>
                  <a:lnTo>
                    <a:pt x="1093499" y="200834"/>
                  </a:lnTo>
                  <a:lnTo>
                    <a:pt x="1093499" y="193969"/>
                  </a:lnTo>
                  <a:lnTo>
                    <a:pt x="1097073" y="167599"/>
                  </a:lnTo>
                  <a:lnTo>
                    <a:pt x="1107793" y="148763"/>
                  </a:lnTo>
                  <a:lnTo>
                    <a:pt x="1125662" y="137461"/>
                  </a:lnTo>
                  <a:lnTo>
                    <a:pt x="1150677" y="133694"/>
                  </a:lnTo>
                  <a:lnTo>
                    <a:pt x="1186089" y="133694"/>
                  </a:lnTo>
                  <a:lnTo>
                    <a:pt x="1186089" y="118681"/>
                  </a:lnTo>
                  <a:lnTo>
                    <a:pt x="1184638" y="114913"/>
                  </a:lnTo>
                  <a:lnTo>
                    <a:pt x="1181735" y="112346"/>
                  </a:lnTo>
                  <a:lnTo>
                    <a:pt x="1178889" y="109779"/>
                  </a:lnTo>
                  <a:lnTo>
                    <a:pt x="1174145" y="108495"/>
                  </a:lnTo>
                  <a:lnTo>
                    <a:pt x="1107228" y="108495"/>
                  </a:lnTo>
                  <a:lnTo>
                    <a:pt x="1107228" y="68563"/>
                  </a:lnTo>
                  <a:lnTo>
                    <a:pt x="1164071" y="68563"/>
                  </a:lnTo>
                  <a:lnTo>
                    <a:pt x="1179381" y="69505"/>
                  </a:lnTo>
                  <a:lnTo>
                    <a:pt x="1220308" y="92181"/>
                  </a:lnTo>
                  <a:lnTo>
                    <a:pt x="1229537" y="130512"/>
                  </a:lnTo>
                  <a:lnTo>
                    <a:pt x="1229537" y="173626"/>
                  </a:lnTo>
                  <a:lnTo>
                    <a:pt x="1146379" y="173626"/>
                  </a:lnTo>
                  <a:lnTo>
                    <a:pt x="1143142" y="174882"/>
                  </a:lnTo>
                  <a:lnTo>
                    <a:pt x="1140631" y="177393"/>
                  </a:lnTo>
                  <a:lnTo>
                    <a:pt x="1138175" y="179905"/>
                  </a:lnTo>
                  <a:lnTo>
                    <a:pt x="1136947" y="183142"/>
                  </a:lnTo>
                  <a:lnTo>
                    <a:pt x="1136947" y="208229"/>
                  </a:lnTo>
                  <a:lnTo>
                    <a:pt x="1137561" y="210684"/>
                  </a:lnTo>
                  <a:lnTo>
                    <a:pt x="1137617" y="210908"/>
                  </a:lnTo>
                  <a:lnTo>
                    <a:pt x="1138957" y="212303"/>
                  </a:lnTo>
                  <a:lnTo>
                    <a:pt x="1140240" y="213586"/>
                  </a:lnTo>
                  <a:lnTo>
                    <a:pt x="1140076" y="213586"/>
                  </a:lnTo>
                  <a:lnTo>
                    <a:pt x="1142947" y="214312"/>
                  </a:lnTo>
                  <a:lnTo>
                    <a:pt x="1229924" y="214312"/>
                  </a:lnTo>
                  <a:lnTo>
                    <a:pt x="1230012" y="214452"/>
                  </a:lnTo>
                  <a:lnTo>
                    <a:pt x="1231909" y="215679"/>
                  </a:lnTo>
                  <a:lnTo>
                    <a:pt x="1237127" y="215986"/>
                  </a:lnTo>
                  <a:lnTo>
                    <a:pt x="1246615" y="215986"/>
                  </a:lnTo>
                  <a:lnTo>
                    <a:pt x="1246615" y="244533"/>
                  </a:lnTo>
                  <a:lnTo>
                    <a:pt x="1201911" y="244533"/>
                  </a:lnTo>
                  <a:lnTo>
                    <a:pt x="1198953" y="251007"/>
                  </a:lnTo>
                  <a:lnTo>
                    <a:pt x="1191949" y="254244"/>
                  </a:lnTo>
                  <a:close/>
                </a:path>
                <a:path w="2715260" h="313054">
                  <a:moveTo>
                    <a:pt x="1229924" y="214312"/>
                  </a:moveTo>
                  <a:lnTo>
                    <a:pt x="1181540" y="214312"/>
                  </a:lnTo>
                  <a:lnTo>
                    <a:pt x="1183996" y="213586"/>
                  </a:lnTo>
                  <a:lnTo>
                    <a:pt x="1185670" y="210684"/>
                  </a:lnTo>
                  <a:lnTo>
                    <a:pt x="1186062" y="208229"/>
                  </a:lnTo>
                  <a:lnTo>
                    <a:pt x="1186089" y="173626"/>
                  </a:lnTo>
                  <a:lnTo>
                    <a:pt x="1229537" y="173626"/>
                  </a:lnTo>
                  <a:lnTo>
                    <a:pt x="1229537" y="213586"/>
                  </a:lnTo>
                  <a:lnTo>
                    <a:pt x="1229792" y="214103"/>
                  </a:lnTo>
                  <a:lnTo>
                    <a:pt x="1229924" y="214312"/>
                  </a:lnTo>
                  <a:close/>
                </a:path>
                <a:path w="2715260" h="313054">
                  <a:moveTo>
                    <a:pt x="1246615" y="254244"/>
                  </a:moveTo>
                  <a:lnTo>
                    <a:pt x="1216533" y="254244"/>
                  </a:lnTo>
                  <a:lnTo>
                    <a:pt x="1212208" y="253072"/>
                  </a:lnTo>
                  <a:lnTo>
                    <a:pt x="1203223" y="248384"/>
                  </a:lnTo>
                  <a:lnTo>
                    <a:pt x="1201297" y="246319"/>
                  </a:lnTo>
                  <a:lnTo>
                    <a:pt x="1201911" y="244533"/>
                  </a:lnTo>
                  <a:lnTo>
                    <a:pt x="1246615" y="244533"/>
                  </a:lnTo>
                  <a:lnTo>
                    <a:pt x="1246615" y="254244"/>
                  </a:lnTo>
                  <a:close/>
                </a:path>
                <a:path w="2715260" h="313054">
                  <a:moveTo>
                    <a:pt x="1431112" y="254244"/>
                  </a:moveTo>
                  <a:lnTo>
                    <a:pt x="1366399" y="254244"/>
                  </a:lnTo>
                  <a:lnTo>
                    <a:pt x="1359383" y="253606"/>
                  </a:lnTo>
                  <a:lnTo>
                    <a:pt x="1330830" y="222605"/>
                  </a:lnTo>
                  <a:lnTo>
                    <a:pt x="1330150" y="39932"/>
                  </a:lnTo>
                  <a:lnTo>
                    <a:pt x="1279753" y="39932"/>
                  </a:lnTo>
                  <a:lnTo>
                    <a:pt x="1279753" y="0"/>
                  </a:lnTo>
                  <a:lnTo>
                    <a:pt x="1373515" y="0"/>
                  </a:lnTo>
                  <a:lnTo>
                    <a:pt x="1373545" y="212805"/>
                  </a:lnTo>
                  <a:lnTo>
                    <a:pt x="1373682" y="213559"/>
                  </a:lnTo>
                  <a:lnTo>
                    <a:pt x="1374017" y="213893"/>
                  </a:lnTo>
                  <a:lnTo>
                    <a:pt x="1374408" y="214172"/>
                  </a:lnTo>
                  <a:lnTo>
                    <a:pt x="1375859" y="214312"/>
                  </a:lnTo>
                  <a:lnTo>
                    <a:pt x="1431112" y="214312"/>
                  </a:lnTo>
                  <a:lnTo>
                    <a:pt x="1431112" y="254244"/>
                  </a:lnTo>
                  <a:close/>
                </a:path>
                <a:path w="2715260" h="313054">
                  <a:moveTo>
                    <a:pt x="1748954" y="45039"/>
                  </a:moveTo>
                  <a:lnTo>
                    <a:pt x="1702157" y="45039"/>
                  </a:lnTo>
                  <a:lnTo>
                    <a:pt x="1702157" y="0"/>
                  </a:lnTo>
                  <a:lnTo>
                    <a:pt x="1748954" y="0"/>
                  </a:lnTo>
                  <a:lnTo>
                    <a:pt x="1748954" y="45039"/>
                  </a:lnTo>
                  <a:close/>
                </a:path>
                <a:path w="2715260" h="313054">
                  <a:moveTo>
                    <a:pt x="1798011" y="254244"/>
                  </a:moveTo>
                  <a:lnTo>
                    <a:pt x="1703915" y="254244"/>
                  </a:lnTo>
                  <a:lnTo>
                    <a:pt x="1703915" y="108495"/>
                  </a:lnTo>
                  <a:lnTo>
                    <a:pt x="1653518" y="108495"/>
                  </a:lnTo>
                  <a:lnTo>
                    <a:pt x="1653518" y="68563"/>
                  </a:lnTo>
                  <a:lnTo>
                    <a:pt x="1747279" y="68563"/>
                  </a:lnTo>
                  <a:lnTo>
                    <a:pt x="1747279" y="214312"/>
                  </a:lnTo>
                  <a:lnTo>
                    <a:pt x="1798011" y="214312"/>
                  </a:lnTo>
                  <a:lnTo>
                    <a:pt x="1798011" y="254244"/>
                  </a:lnTo>
                  <a:close/>
                </a:path>
                <a:path w="2715260" h="313054">
                  <a:moveTo>
                    <a:pt x="1867649" y="254244"/>
                  </a:moveTo>
                  <a:lnTo>
                    <a:pt x="1825959" y="254244"/>
                  </a:lnTo>
                  <a:lnTo>
                    <a:pt x="1825959" y="68563"/>
                  </a:lnTo>
                  <a:lnTo>
                    <a:pt x="1865891" y="68563"/>
                  </a:lnTo>
                  <a:lnTo>
                    <a:pt x="1864858" y="70654"/>
                  </a:lnTo>
                  <a:lnTo>
                    <a:pt x="1864334" y="70865"/>
                  </a:lnTo>
                  <a:lnTo>
                    <a:pt x="1864187" y="70865"/>
                  </a:lnTo>
                  <a:lnTo>
                    <a:pt x="1862375" y="75679"/>
                  </a:lnTo>
                  <a:lnTo>
                    <a:pt x="1914053" y="75679"/>
                  </a:lnTo>
                  <a:lnTo>
                    <a:pt x="1916456" y="77772"/>
                  </a:lnTo>
                  <a:lnTo>
                    <a:pt x="1979602" y="77772"/>
                  </a:lnTo>
                  <a:lnTo>
                    <a:pt x="1983931" y="81371"/>
                  </a:lnTo>
                  <a:lnTo>
                    <a:pt x="1989168" y="88812"/>
                  </a:lnTo>
                  <a:lnTo>
                    <a:pt x="1992909" y="98407"/>
                  </a:lnTo>
                  <a:lnTo>
                    <a:pt x="1994308" y="105733"/>
                  </a:lnTo>
                  <a:lnTo>
                    <a:pt x="1875016" y="105733"/>
                  </a:lnTo>
                  <a:lnTo>
                    <a:pt x="1872003" y="106960"/>
                  </a:lnTo>
                  <a:lnTo>
                    <a:pt x="1868710" y="111816"/>
                  </a:lnTo>
                  <a:lnTo>
                    <a:pt x="1867817" y="114802"/>
                  </a:lnTo>
                  <a:lnTo>
                    <a:pt x="1867716" y="116950"/>
                  </a:lnTo>
                  <a:lnTo>
                    <a:pt x="1867649" y="254244"/>
                  </a:lnTo>
                  <a:close/>
                </a:path>
                <a:path w="2715260" h="313054">
                  <a:moveTo>
                    <a:pt x="1914053" y="75679"/>
                  </a:moveTo>
                  <a:lnTo>
                    <a:pt x="1862375" y="75679"/>
                  </a:lnTo>
                  <a:lnTo>
                    <a:pt x="1864754" y="70865"/>
                  </a:lnTo>
                  <a:lnTo>
                    <a:pt x="1864858" y="70654"/>
                  </a:lnTo>
                  <a:lnTo>
                    <a:pt x="1870049" y="68563"/>
                  </a:lnTo>
                  <a:lnTo>
                    <a:pt x="1882132" y="68563"/>
                  </a:lnTo>
                  <a:lnTo>
                    <a:pt x="1894669" y="69138"/>
                  </a:lnTo>
                  <a:lnTo>
                    <a:pt x="1904568" y="70865"/>
                  </a:lnTo>
                  <a:lnTo>
                    <a:pt x="1911830" y="73743"/>
                  </a:lnTo>
                  <a:lnTo>
                    <a:pt x="1914053" y="75679"/>
                  </a:lnTo>
                  <a:close/>
                </a:path>
                <a:path w="2715260" h="313054">
                  <a:moveTo>
                    <a:pt x="1979602" y="77772"/>
                  </a:moveTo>
                  <a:lnTo>
                    <a:pt x="1916456" y="77772"/>
                  </a:lnTo>
                  <a:lnTo>
                    <a:pt x="1921154" y="73743"/>
                  </a:lnTo>
                  <a:lnTo>
                    <a:pt x="1927632" y="70865"/>
                  </a:lnTo>
                  <a:lnTo>
                    <a:pt x="1935888" y="69138"/>
                  </a:lnTo>
                  <a:lnTo>
                    <a:pt x="1945924" y="68563"/>
                  </a:lnTo>
                  <a:lnTo>
                    <a:pt x="1947933" y="68563"/>
                  </a:lnTo>
                  <a:lnTo>
                    <a:pt x="1959193" y="69363"/>
                  </a:lnTo>
                  <a:lnTo>
                    <a:pt x="1968946" y="71765"/>
                  </a:lnTo>
                  <a:lnTo>
                    <a:pt x="1977008" y="75679"/>
                  </a:lnTo>
                  <a:lnTo>
                    <a:pt x="1979602" y="77772"/>
                  </a:lnTo>
                  <a:close/>
                </a:path>
                <a:path w="2715260" h="313054">
                  <a:moveTo>
                    <a:pt x="1862375" y="75679"/>
                  </a:moveTo>
                  <a:lnTo>
                    <a:pt x="1864187" y="70865"/>
                  </a:lnTo>
                  <a:lnTo>
                    <a:pt x="1864334" y="70865"/>
                  </a:lnTo>
                  <a:lnTo>
                    <a:pt x="1864858" y="70654"/>
                  </a:lnTo>
                  <a:lnTo>
                    <a:pt x="1862375" y="75679"/>
                  </a:lnTo>
                  <a:close/>
                </a:path>
                <a:path w="2715260" h="313054">
                  <a:moveTo>
                    <a:pt x="1931776" y="254244"/>
                  </a:moveTo>
                  <a:lnTo>
                    <a:pt x="1890085" y="254244"/>
                  </a:lnTo>
                  <a:lnTo>
                    <a:pt x="1890007" y="114802"/>
                  </a:lnTo>
                  <a:lnTo>
                    <a:pt x="1889471" y="110421"/>
                  </a:lnTo>
                  <a:lnTo>
                    <a:pt x="1888243" y="108579"/>
                  </a:lnTo>
                  <a:lnTo>
                    <a:pt x="1887071" y="106681"/>
                  </a:lnTo>
                  <a:lnTo>
                    <a:pt x="1884811" y="105733"/>
                  </a:lnTo>
                  <a:lnTo>
                    <a:pt x="1939087" y="105733"/>
                  </a:lnTo>
                  <a:lnTo>
                    <a:pt x="1936213" y="107239"/>
                  </a:lnTo>
                  <a:lnTo>
                    <a:pt x="1934444" y="110421"/>
                  </a:lnTo>
                  <a:lnTo>
                    <a:pt x="1932864" y="113211"/>
                  </a:lnTo>
                  <a:lnTo>
                    <a:pt x="1931943" y="116950"/>
                  </a:lnTo>
                  <a:lnTo>
                    <a:pt x="1931890" y="118374"/>
                  </a:lnTo>
                  <a:lnTo>
                    <a:pt x="1931776" y="254244"/>
                  </a:lnTo>
                  <a:close/>
                </a:path>
                <a:path w="2715260" h="313054">
                  <a:moveTo>
                    <a:pt x="1995902" y="254244"/>
                  </a:moveTo>
                  <a:lnTo>
                    <a:pt x="1954212" y="254244"/>
                  </a:lnTo>
                  <a:lnTo>
                    <a:pt x="1954142" y="114802"/>
                  </a:lnTo>
                  <a:lnTo>
                    <a:pt x="1953843" y="111816"/>
                  </a:lnTo>
                  <a:lnTo>
                    <a:pt x="1953680" y="110421"/>
                  </a:lnTo>
                  <a:lnTo>
                    <a:pt x="1951700" y="106681"/>
                  </a:lnTo>
                  <a:lnTo>
                    <a:pt x="1949216" y="105733"/>
                  </a:lnTo>
                  <a:lnTo>
                    <a:pt x="1994308" y="105733"/>
                  </a:lnTo>
                  <a:lnTo>
                    <a:pt x="1995154" y="110159"/>
                  </a:lnTo>
                  <a:lnTo>
                    <a:pt x="1995902" y="124066"/>
                  </a:lnTo>
                  <a:lnTo>
                    <a:pt x="1995902" y="254244"/>
                  </a:lnTo>
                  <a:close/>
                </a:path>
                <a:path w="2715260" h="313054">
                  <a:moveTo>
                    <a:pt x="2069642" y="312511"/>
                  </a:moveTo>
                  <a:lnTo>
                    <a:pt x="2026194" y="312511"/>
                  </a:lnTo>
                  <a:lnTo>
                    <a:pt x="2026194" y="68563"/>
                  </a:lnTo>
                  <a:lnTo>
                    <a:pt x="2067884" y="68563"/>
                  </a:lnTo>
                  <a:lnTo>
                    <a:pt x="2064787" y="75679"/>
                  </a:lnTo>
                  <a:lnTo>
                    <a:pt x="2137490" y="75679"/>
                  </a:lnTo>
                  <a:lnTo>
                    <a:pt x="2163244" y="108495"/>
                  </a:lnTo>
                  <a:lnTo>
                    <a:pt x="2079381" y="108495"/>
                  </a:lnTo>
                  <a:lnTo>
                    <a:pt x="2075502" y="109779"/>
                  </a:lnTo>
                  <a:lnTo>
                    <a:pt x="2070814" y="114913"/>
                  </a:lnTo>
                  <a:lnTo>
                    <a:pt x="2069642" y="117536"/>
                  </a:lnTo>
                  <a:lnTo>
                    <a:pt x="2069642" y="214312"/>
                  </a:lnTo>
                  <a:lnTo>
                    <a:pt x="2163177" y="214312"/>
                  </a:lnTo>
                  <a:lnTo>
                    <a:pt x="2161813" y="219984"/>
                  </a:lnTo>
                  <a:lnTo>
                    <a:pt x="2129101" y="250498"/>
                  </a:lnTo>
                  <a:lnTo>
                    <a:pt x="2100533" y="254244"/>
                  </a:lnTo>
                  <a:lnTo>
                    <a:pt x="2069642" y="254244"/>
                  </a:lnTo>
                  <a:lnTo>
                    <a:pt x="2069642" y="312511"/>
                  </a:lnTo>
                  <a:close/>
                </a:path>
                <a:path w="2715260" h="313054">
                  <a:moveTo>
                    <a:pt x="2137490" y="75679"/>
                  </a:moveTo>
                  <a:lnTo>
                    <a:pt x="2064787" y="75679"/>
                  </a:lnTo>
                  <a:lnTo>
                    <a:pt x="2067577" y="70935"/>
                  </a:lnTo>
                  <a:lnTo>
                    <a:pt x="2075391" y="68563"/>
                  </a:lnTo>
                  <a:lnTo>
                    <a:pt x="2100533" y="68563"/>
                  </a:lnTo>
                  <a:lnTo>
                    <a:pt x="2115974" y="69494"/>
                  </a:lnTo>
                  <a:lnTo>
                    <a:pt x="2129311" y="72288"/>
                  </a:lnTo>
                  <a:lnTo>
                    <a:pt x="2137490" y="75679"/>
                  </a:lnTo>
                  <a:close/>
                </a:path>
                <a:path w="2715260" h="313054">
                  <a:moveTo>
                    <a:pt x="2163177" y="214312"/>
                  </a:moveTo>
                  <a:lnTo>
                    <a:pt x="2110607" y="214312"/>
                  </a:lnTo>
                  <a:lnTo>
                    <a:pt x="2115351" y="213028"/>
                  </a:lnTo>
                  <a:lnTo>
                    <a:pt x="2118197" y="210461"/>
                  </a:lnTo>
                  <a:lnTo>
                    <a:pt x="2121100" y="207894"/>
                  </a:lnTo>
                  <a:lnTo>
                    <a:pt x="2122551" y="204127"/>
                  </a:lnTo>
                  <a:lnTo>
                    <a:pt x="2122551" y="118681"/>
                  </a:lnTo>
                  <a:lnTo>
                    <a:pt x="2121100" y="114913"/>
                  </a:lnTo>
                  <a:lnTo>
                    <a:pt x="2118197" y="112346"/>
                  </a:lnTo>
                  <a:lnTo>
                    <a:pt x="2115351" y="109779"/>
                  </a:lnTo>
                  <a:lnTo>
                    <a:pt x="2110607" y="108495"/>
                  </a:lnTo>
                  <a:lnTo>
                    <a:pt x="2163244" y="108495"/>
                  </a:lnTo>
                  <a:lnTo>
                    <a:pt x="2164900" y="115485"/>
                  </a:lnTo>
                  <a:lnTo>
                    <a:pt x="2165915" y="130512"/>
                  </a:lnTo>
                  <a:lnTo>
                    <a:pt x="2165915" y="192295"/>
                  </a:lnTo>
                  <a:lnTo>
                    <a:pt x="2164890" y="207191"/>
                  </a:lnTo>
                  <a:lnTo>
                    <a:pt x="2163177" y="214312"/>
                  </a:lnTo>
                  <a:close/>
                </a:path>
                <a:path w="2715260" h="313054">
                  <a:moveTo>
                    <a:pt x="2302945" y="254244"/>
                  </a:moveTo>
                  <a:lnTo>
                    <a:pt x="2261338" y="254244"/>
                  </a:lnTo>
                  <a:lnTo>
                    <a:pt x="2247897" y="253470"/>
                  </a:lnTo>
                  <a:lnTo>
                    <a:pt x="2212406" y="234613"/>
                  </a:lnTo>
                  <a:lnTo>
                    <a:pt x="2205456" y="214452"/>
                  </a:lnTo>
                  <a:lnTo>
                    <a:pt x="2205374" y="214103"/>
                  </a:lnTo>
                  <a:lnTo>
                    <a:pt x="2204495" y="200834"/>
                  </a:lnTo>
                  <a:lnTo>
                    <a:pt x="2204495" y="193969"/>
                  </a:lnTo>
                  <a:lnTo>
                    <a:pt x="2208069" y="167599"/>
                  </a:lnTo>
                  <a:lnTo>
                    <a:pt x="2218790" y="148763"/>
                  </a:lnTo>
                  <a:lnTo>
                    <a:pt x="2236658" y="137461"/>
                  </a:lnTo>
                  <a:lnTo>
                    <a:pt x="2261673" y="133694"/>
                  </a:lnTo>
                  <a:lnTo>
                    <a:pt x="2297085" y="133694"/>
                  </a:lnTo>
                  <a:lnTo>
                    <a:pt x="2297085" y="118681"/>
                  </a:lnTo>
                  <a:lnTo>
                    <a:pt x="2295634" y="114913"/>
                  </a:lnTo>
                  <a:lnTo>
                    <a:pt x="2292732" y="112346"/>
                  </a:lnTo>
                  <a:lnTo>
                    <a:pt x="2289885" y="109779"/>
                  </a:lnTo>
                  <a:lnTo>
                    <a:pt x="2285141" y="108495"/>
                  </a:lnTo>
                  <a:lnTo>
                    <a:pt x="2218224" y="108495"/>
                  </a:lnTo>
                  <a:lnTo>
                    <a:pt x="2218224" y="68563"/>
                  </a:lnTo>
                  <a:lnTo>
                    <a:pt x="2275067" y="68563"/>
                  </a:lnTo>
                  <a:lnTo>
                    <a:pt x="2290377" y="69505"/>
                  </a:lnTo>
                  <a:lnTo>
                    <a:pt x="2331304" y="92181"/>
                  </a:lnTo>
                  <a:lnTo>
                    <a:pt x="2340533" y="130512"/>
                  </a:lnTo>
                  <a:lnTo>
                    <a:pt x="2340533" y="173626"/>
                  </a:lnTo>
                  <a:lnTo>
                    <a:pt x="2257376" y="173626"/>
                  </a:lnTo>
                  <a:lnTo>
                    <a:pt x="2254139" y="174882"/>
                  </a:lnTo>
                  <a:lnTo>
                    <a:pt x="2251627" y="177393"/>
                  </a:lnTo>
                  <a:lnTo>
                    <a:pt x="2249171" y="179905"/>
                  </a:lnTo>
                  <a:lnTo>
                    <a:pt x="2247944" y="183142"/>
                  </a:lnTo>
                  <a:lnTo>
                    <a:pt x="2247944" y="208229"/>
                  </a:lnTo>
                  <a:lnTo>
                    <a:pt x="2248558" y="210684"/>
                  </a:lnTo>
                  <a:lnTo>
                    <a:pt x="2248613" y="210908"/>
                  </a:lnTo>
                  <a:lnTo>
                    <a:pt x="2249953" y="212303"/>
                  </a:lnTo>
                  <a:lnTo>
                    <a:pt x="2251237" y="213586"/>
                  </a:lnTo>
                  <a:lnTo>
                    <a:pt x="2251072" y="213586"/>
                  </a:lnTo>
                  <a:lnTo>
                    <a:pt x="2253943" y="214312"/>
                  </a:lnTo>
                  <a:lnTo>
                    <a:pt x="2340920" y="214312"/>
                  </a:lnTo>
                  <a:lnTo>
                    <a:pt x="2341008" y="214452"/>
                  </a:lnTo>
                  <a:lnTo>
                    <a:pt x="2342905" y="215679"/>
                  </a:lnTo>
                  <a:lnTo>
                    <a:pt x="2348123" y="215986"/>
                  </a:lnTo>
                  <a:lnTo>
                    <a:pt x="2357611" y="215986"/>
                  </a:lnTo>
                  <a:lnTo>
                    <a:pt x="2357611" y="244533"/>
                  </a:lnTo>
                  <a:lnTo>
                    <a:pt x="2312907" y="244533"/>
                  </a:lnTo>
                  <a:lnTo>
                    <a:pt x="2309949" y="251007"/>
                  </a:lnTo>
                  <a:lnTo>
                    <a:pt x="2302945" y="254244"/>
                  </a:lnTo>
                  <a:close/>
                </a:path>
                <a:path w="2715260" h="313054">
                  <a:moveTo>
                    <a:pt x="2340920" y="214312"/>
                  </a:moveTo>
                  <a:lnTo>
                    <a:pt x="2292536" y="214312"/>
                  </a:lnTo>
                  <a:lnTo>
                    <a:pt x="2294992" y="213586"/>
                  </a:lnTo>
                  <a:lnTo>
                    <a:pt x="2296666" y="210684"/>
                  </a:lnTo>
                  <a:lnTo>
                    <a:pt x="2297058" y="208229"/>
                  </a:lnTo>
                  <a:lnTo>
                    <a:pt x="2297085" y="173626"/>
                  </a:lnTo>
                  <a:lnTo>
                    <a:pt x="2340533" y="173626"/>
                  </a:lnTo>
                  <a:lnTo>
                    <a:pt x="2340533" y="213586"/>
                  </a:lnTo>
                  <a:lnTo>
                    <a:pt x="2340788" y="214103"/>
                  </a:lnTo>
                  <a:lnTo>
                    <a:pt x="2340920" y="214312"/>
                  </a:lnTo>
                  <a:close/>
                </a:path>
                <a:path w="2715260" h="313054">
                  <a:moveTo>
                    <a:pt x="2357611" y="254244"/>
                  </a:moveTo>
                  <a:lnTo>
                    <a:pt x="2327529" y="254244"/>
                  </a:lnTo>
                  <a:lnTo>
                    <a:pt x="2323204" y="253072"/>
                  </a:lnTo>
                  <a:lnTo>
                    <a:pt x="2314219" y="248384"/>
                  </a:lnTo>
                  <a:lnTo>
                    <a:pt x="2312293" y="246319"/>
                  </a:lnTo>
                  <a:lnTo>
                    <a:pt x="2312907" y="244533"/>
                  </a:lnTo>
                  <a:lnTo>
                    <a:pt x="2357611" y="244533"/>
                  </a:lnTo>
                  <a:lnTo>
                    <a:pt x="2357611" y="254244"/>
                  </a:lnTo>
                  <a:close/>
                </a:path>
                <a:path w="2715260" h="313054">
                  <a:moveTo>
                    <a:pt x="2524611" y="254244"/>
                  </a:moveTo>
                  <a:lnTo>
                    <a:pt x="2473293" y="254244"/>
                  </a:lnTo>
                  <a:lnTo>
                    <a:pt x="2457848" y="253318"/>
                  </a:lnTo>
                  <a:lnTo>
                    <a:pt x="2417000" y="230893"/>
                  </a:lnTo>
                  <a:lnTo>
                    <a:pt x="2407911" y="192295"/>
                  </a:lnTo>
                  <a:lnTo>
                    <a:pt x="2407911" y="130512"/>
                  </a:lnTo>
                  <a:lnTo>
                    <a:pt x="2417094" y="92181"/>
                  </a:lnTo>
                  <a:lnTo>
                    <a:pt x="2457984" y="69505"/>
                  </a:lnTo>
                  <a:lnTo>
                    <a:pt x="2473293" y="68563"/>
                  </a:lnTo>
                  <a:lnTo>
                    <a:pt x="2524611" y="68563"/>
                  </a:lnTo>
                  <a:lnTo>
                    <a:pt x="2524611" y="108495"/>
                  </a:lnTo>
                  <a:lnTo>
                    <a:pt x="2463219" y="108495"/>
                  </a:lnTo>
                  <a:lnTo>
                    <a:pt x="2458448" y="109779"/>
                  </a:lnTo>
                  <a:lnTo>
                    <a:pt x="2455545" y="112346"/>
                  </a:lnTo>
                  <a:lnTo>
                    <a:pt x="2452699" y="114913"/>
                  </a:lnTo>
                  <a:lnTo>
                    <a:pt x="2451276" y="118681"/>
                  </a:lnTo>
                  <a:lnTo>
                    <a:pt x="2451276" y="204127"/>
                  </a:lnTo>
                  <a:lnTo>
                    <a:pt x="2452699" y="207894"/>
                  </a:lnTo>
                  <a:lnTo>
                    <a:pt x="2455545" y="210461"/>
                  </a:lnTo>
                  <a:lnTo>
                    <a:pt x="2458448" y="213028"/>
                  </a:lnTo>
                  <a:lnTo>
                    <a:pt x="2463219" y="214312"/>
                  </a:lnTo>
                  <a:lnTo>
                    <a:pt x="2524611" y="214312"/>
                  </a:lnTo>
                  <a:lnTo>
                    <a:pt x="2524611" y="254244"/>
                  </a:lnTo>
                  <a:close/>
                </a:path>
                <a:path w="2715260" h="313054">
                  <a:moveTo>
                    <a:pt x="2664570" y="68563"/>
                  </a:moveTo>
                  <a:lnTo>
                    <a:pt x="2621122" y="68563"/>
                  </a:lnTo>
                  <a:lnTo>
                    <a:pt x="2621122" y="27375"/>
                  </a:lnTo>
                  <a:lnTo>
                    <a:pt x="2664570" y="27375"/>
                  </a:lnTo>
                  <a:lnTo>
                    <a:pt x="2664570" y="68563"/>
                  </a:lnTo>
                  <a:close/>
                </a:path>
                <a:path w="2715260" h="313054">
                  <a:moveTo>
                    <a:pt x="2714633" y="108495"/>
                  </a:moveTo>
                  <a:lnTo>
                    <a:pt x="2588556" y="108495"/>
                  </a:lnTo>
                  <a:lnTo>
                    <a:pt x="2588556" y="68563"/>
                  </a:lnTo>
                  <a:lnTo>
                    <a:pt x="2714633" y="68563"/>
                  </a:lnTo>
                  <a:lnTo>
                    <a:pt x="2714633" y="108495"/>
                  </a:lnTo>
                  <a:close/>
                </a:path>
                <a:path w="2715260" h="313054">
                  <a:moveTo>
                    <a:pt x="2714633" y="254244"/>
                  </a:moveTo>
                  <a:lnTo>
                    <a:pt x="2664236" y="254244"/>
                  </a:lnTo>
                  <a:lnTo>
                    <a:pt x="2654451" y="253397"/>
                  </a:lnTo>
                  <a:lnTo>
                    <a:pt x="2623906" y="225174"/>
                  </a:lnTo>
                  <a:lnTo>
                    <a:pt x="2621122" y="205940"/>
                  </a:lnTo>
                  <a:lnTo>
                    <a:pt x="2621122" y="108495"/>
                  </a:lnTo>
                  <a:lnTo>
                    <a:pt x="2664570" y="108495"/>
                  </a:lnTo>
                  <a:lnTo>
                    <a:pt x="2664570" y="210489"/>
                  </a:lnTo>
                  <a:lnTo>
                    <a:pt x="2665045" y="212303"/>
                  </a:lnTo>
                  <a:lnTo>
                    <a:pt x="2665994" y="213140"/>
                  </a:lnTo>
                  <a:lnTo>
                    <a:pt x="2666998" y="213921"/>
                  </a:lnTo>
                  <a:lnTo>
                    <a:pt x="2669286" y="214312"/>
                  </a:lnTo>
                  <a:lnTo>
                    <a:pt x="2714633" y="214312"/>
                  </a:lnTo>
                  <a:lnTo>
                    <a:pt x="2714633" y="254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55495" y="7340095"/>
            <a:ext cx="5025390" cy="125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presentation</a:t>
            </a:r>
            <a:r>
              <a:rPr dirty="0" sz="2700" spc="-2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explores</a:t>
            </a:r>
            <a:r>
              <a:rPr dirty="0" sz="2700" spc="-2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endParaRPr sz="2700">
              <a:latin typeface="Consolas"/>
              <a:cs typeface="Consolas"/>
            </a:endParaRPr>
          </a:p>
          <a:p>
            <a:pPr marL="2974975" marR="189865" indent="554990">
              <a:lnSpc>
                <a:spcPts val="3229"/>
              </a:lnSpc>
              <a:spcBef>
                <a:spcPts val="95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 spc="-1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27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India.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805671" y="1189311"/>
            <a:ext cx="9222105" cy="8629650"/>
            <a:chOff x="8805671" y="1189311"/>
            <a:chExt cx="9222105" cy="8629650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7917" y="1189311"/>
              <a:ext cx="7238999" cy="862964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477929" y="7160672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477929" y="7159953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1503" y="8183879"/>
              <a:ext cx="487679" cy="94792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9535" y="8183879"/>
              <a:ext cx="460247" cy="94792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6295" y="8183879"/>
              <a:ext cx="649223" cy="94792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68951" y="7153774"/>
              <a:ext cx="3543299" cy="231165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5671" y="1612391"/>
              <a:ext cx="984503" cy="1374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78" y="1328503"/>
            <a:ext cx="1113155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/>
              <a:t>Technical</a:t>
            </a:r>
            <a:r>
              <a:rPr dirty="0" sz="6000" spc="-665"/>
              <a:t> </a:t>
            </a:r>
            <a:r>
              <a:rPr dirty="0" sz="6000"/>
              <a:t>Approach</a:t>
            </a:r>
            <a:r>
              <a:rPr dirty="0" sz="6000" spc="-665"/>
              <a:t> </a:t>
            </a:r>
            <a:r>
              <a:rPr dirty="0" sz="6000" spc="-40"/>
              <a:t>Overview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8629512" y="2653237"/>
            <a:ext cx="5810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82647" y="2754592"/>
            <a:ext cx="4017645" cy="664210"/>
            <a:chOff x="8682647" y="2754592"/>
            <a:chExt cx="4017645" cy="6642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9597" y="2754592"/>
              <a:ext cx="3280679" cy="31251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682647" y="3232730"/>
              <a:ext cx="1229995" cy="186055"/>
            </a:xfrm>
            <a:custGeom>
              <a:avLst/>
              <a:gdLst/>
              <a:ahLst/>
              <a:cxnLst/>
              <a:rect l="l" t="t" r="r" b="b"/>
              <a:pathLst>
                <a:path w="1229995" h="186054">
                  <a:moveTo>
                    <a:pt x="59940" y="185681"/>
                  </a:moveTo>
                  <a:lnTo>
                    <a:pt x="1758" y="185681"/>
                  </a:lnTo>
                  <a:lnTo>
                    <a:pt x="1758" y="145749"/>
                  </a:lnTo>
                  <a:lnTo>
                    <a:pt x="67837" y="145749"/>
                  </a:lnTo>
                  <a:lnTo>
                    <a:pt x="70907" y="145079"/>
                  </a:lnTo>
                  <a:lnTo>
                    <a:pt x="72581" y="143740"/>
                  </a:lnTo>
                  <a:lnTo>
                    <a:pt x="74255" y="142344"/>
                  </a:lnTo>
                  <a:lnTo>
                    <a:pt x="75093" y="140223"/>
                  </a:lnTo>
                  <a:lnTo>
                    <a:pt x="75093" y="113686"/>
                  </a:lnTo>
                  <a:lnTo>
                    <a:pt x="72553" y="110923"/>
                  </a:lnTo>
                  <a:lnTo>
                    <a:pt x="54833" y="110923"/>
                  </a:lnTo>
                  <a:lnTo>
                    <a:pt x="42271" y="110149"/>
                  </a:lnTo>
                  <a:lnTo>
                    <a:pt x="7911" y="91464"/>
                  </a:lnTo>
                  <a:lnTo>
                    <a:pt x="0" y="60275"/>
                  </a:lnTo>
                  <a:lnTo>
                    <a:pt x="0" y="50313"/>
                  </a:lnTo>
                  <a:lnTo>
                    <a:pt x="15403" y="11971"/>
                  </a:lnTo>
                  <a:lnTo>
                    <a:pt x="58601" y="0"/>
                  </a:lnTo>
                  <a:lnTo>
                    <a:pt x="111676" y="0"/>
                  </a:lnTo>
                  <a:lnTo>
                    <a:pt x="111676" y="39932"/>
                  </a:lnTo>
                  <a:lnTo>
                    <a:pt x="51038" y="39932"/>
                  </a:lnTo>
                  <a:lnTo>
                    <a:pt x="48024" y="40657"/>
                  </a:lnTo>
                  <a:lnTo>
                    <a:pt x="44285" y="43504"/>
                  </a:lnTo>
                  <a:lnTo>
                    <a:pt x="43364" y="45569"/>
                  </a:lnTo>
                  <a:lnTo>
                    <a:pt x="43364" y="63568"/>
                  </a:lnTo>
                  <a:lnTo>
                    <a:pt x="44146" y="65689"/>
                  </a:lnTo>
                  <a:lnTo>
                    <a:pt x="47271" y="68256"/>
                  </a:lnTo>
                  <a:lnTo>
                    <a:pt x="49615" y="68898"/>
                  </a:lnTo>
                  <a:lnTo>
                    <a:pt x="64377" y="68898"/>
                  </a:lnTo>
                  <a:lnTo>
                    <a:pt x="76542" y="69724"/>
                  </a:lnTo>
                  <a:lnTo>
                    <a:pt x="110536" y="89439"/>
                  </a:lnTo>
                  <a:lnTo>
                    <a:pt x="118541" y="120299"/>
                  </a:lnTo>
                  <a:lnTo>
                    <a:pt x="118541" y="135703"/>
                  </a:lnTo>
                  <a:lnTo>
                    <a:pt x="102970" y="173208"/>
                  </a:lnTo>
                  <a:lnTo>
                    <a:pt x="72958" y="184902"/>
                  </a:lnTo>
                  <a:lnTo>
                    <a:pt x="59940" y="185681"/>
                  </a:lnTo>
                  <a:close/>
                </a:path>
                <a:path w="1229995" h="186054">
                  <a:moveTo>
                    <a:pt x="300610" y="185681"/>
                  </a:moveTo>
                  <a:lnTo>
                    <a:pt x="242343" y="185681"/>
                  </a:lnTo>
                  <a:lnTo>
                    <a:pt x="226934" y="184755"/>
                  </a:lnTo>
                  <a:lnTo>
                    <a:pt x="186097" y="162330"/>
                  </a:lnTo>
                  <a:lnTo>
                    <a:pt x="176961" y="123731"/>
                  </a:lnTo>
                  <a:lnTo>
                    <a:pt x="177064" y="60275"/>
                  </a:lnTo>
                  <a:lnTo>
                    <a:pt x="191695" y="14817"/>
                  </a:lnTo>
                  <a:lnTo>
                    <a:pt x="238911" y="0"/>
                  </a:lnTo>
                  <a:lnTo>
                    <a:pt x="255068" y="0"/>
                  </a:lnTo>
                  <a:lnTo>
                    <a:pt x="267231" y="926"/>
                  </a:lnTo>
                  <a:lnTo>
                    <a:pt x="267766" y="926"/>
                  </a:lnTo>
                  <a:lnTo>
                    <a:pt x="303383" y="24424"/>
                  </a:lnTo>
                  <a:lnTo>
                    <a:pt x="309121" y="39932"/>
                  </a:lnTo>
                  <a:lnTo>
                    <a:pt x="229395" y="39932"/>
                  </a:lnTo>
                  <a:lnTo>
                    <a:pt x="225349" y="41076"/>
                  </a:lnTo>
                  <a:lnTo>
                    <a:pt x="221331" y="45653"/>
                  </a:lnTo>
                  <a:lnTo>
                    <a:pt x="220369" y="49392"/>
                  </a:lnTo>
                  <a:lnTo>
                    <a:pt x="220326" y="71995"/>
                  </a:lnTo>
                  <a:lnTo>
                    <a:pt x="311576" y="71995"/>
                  </a:lnTo>
                  <a:lnTo>
                    <a:pt x="311576" y="111928"/>
                  </a:lnTo>
                  <a:lnTo>
                    <a:pt x="220326" y="111928"/>
                  </a:lnTo>
                  <a:lnTo>
                    <a:pt x="220326" y="135563"/>
                  </a:lnTo>
                  <a:lnTo>
                    <a:pt x="221749" y="139331"/>
                  </a:lnTo>
                  <a:lnTo>
                    <a:pt x="224596" y="141898"/>
                  </a:lnTo>
                  <a:lnTo>
                    <a:pt x="227498" y="144465"/>
                  </a:lnTo>
                  <a:lnTo>
                    <a:pt x="232270" y="145749"/>
                  </a:lnTo>
                  <a:lnTo>
                    <a:pt x="300610" y="145749"/>
                  </a:lnTo>
                  <a:lnTo>
                    <a:pt x="300610" y="185681"/>
                  </a:lnTo>
                  <a:close/>
                </a:path>
                <a:path w="1229995" h="186054">
                  <a:moveTo>
                    <a:pt x="311576" y="71995"/>
                  </a:moveTo>
                  <a:lnTo>
                    <a:pt x="268881" y="71995"/>
                  </a:lnTo>
                  <a:lnTo>
                    <a:pt x="268881" y="49392"/>
                  </a:lnTo>
                  <a:lnTo>
                    <a:pt x="267626" y="46155"/>
                  </a:lnTo>
                  <a:lnTo>
                    <a:pt x="265114" y="43699"/>
                  </a:lnTo>
                  <a:lnTo>
                    <a:pt x="262491" y="41076"/>
                  </a:lnTo>
                  <a:lnTo>
                    <a:pt x="262315" y="41076"/>
                  </a:lnTo>
                  <a:lnTo>
                    <a:pt x="259366" y="39932"/>
                  </a:lnTo>
                  <a:lnTo>
                    <a:pt x="309121" y="39932"/>
                  </a:lnTo>
                  <a:lnTo>
                    <a:pt x="310428" y="45653"/>
                  </a:lnTo>
                  <a:lnTo>
                    <a:pt x="310543" y="46155"/>
                  </a:lnTo>
                  <a:lnTo>
                    <a:pt x="310666" y="46692"/>
                  </a:lnTo>
                  <a:lnTo>
                    <a:pt x="311576" y="60275"/>
                  </a:lnTo>
                  <a:lnTo>
                    <a:pt x="311576" y="71995"/>
                  </a:lnTo>
                  <a:close/>
                </a:path>
                <a:path w="1229995" h="186054">
                  <a:moveTo>
                    <a:pt x="403148" y="185681"/>
                  </a:moveTo>
                  <a:lnTo>
                    <a:pt x="359700" y="185681"/>
                  </a:lnTo>
                  <a:lnTo>
                    <a:pt x="359700" y="0"/>
                  </a:lnTo>
                  <a:lnTo>
                    <a:pt x="401390" y="0"/>
                  </a:lnTo>
                  <a:lnTo>
                    <a:pt x="398293" y="7115"/>
                  </a:lnTo>
                  <a:lnTo>
                    <a:pt x="471930" y="7115"/>
                  </a:lnTo>
                  <a:lnTo>
                    <a:pt x="496797" y="39932"/>
                  </a:lnTo>
                  <a:lnTo>
                    <a:pt x="412887" y="39932"/>
                  </a:lnTo>
                  <a:lnTo>
                    <a:pt x="409008" y="41216"/>
                  </a:lnTo>
                  <a:lnTo>
                    <a:pt x="404320" y="46350"/>
                  </a:lnTo>
                  <a:lnTo>
                    <a:pt x="403148" y="48973"/>
                  </a:lnTo>
                  <a:lnTo>
                    <a:pt x="403148" y="185681"/>
                  </a:lnTo>
                  <a:close/>
                </a:path>
                <a:path w="1229995" h="186054">
                  <a:moveTo>
                    <a:pt x="471930" y="7115"/>
                  </a:moveTo>
                  <a:lnTo>
                    <a:pt x="398293" y="7115"/>
                  </a:lnTo>
                  <a:lnTo>
                    <a:pt x="401083" y="2371"/>
                  </a:lnTo>
                  <a:lnTo>
                    <a:pt x="408897" y="0"/>
                  </a:lnTo>
                  <a:lnTo>
                    <a:pt x="437472" y="0"/>
                  </a:lnTo>
                  <a:lnTo>
                    <a:pt x="451855" y="941"/>
                  </a:lnTo>
                  <a:lnTo>
                    <a:pt x="464365" y="3767"/>
                  </a:lnTo>
                  <a:lnTo>
                    <a:pt x="471930" y="7115"/>
                  </a:lnTo>
                  <a:close/>
                </a:path>
                <a:path w="1229995" h="186054">
                  <a:moveTo>
                    <a:pt x="499421" y="185681"/>
                  </a:moveTo>
                  <a:lnTo>
                    <a:pt x="456057" y="185681"/>
                  </a:lnTo>
                  <a:lnTo>
                    <a:pt x="456057" y="50229"/>
                  </a:lnTo>
                  <a:lnTo>
                    <a:pt x="454745" y="46490"/>
                  </a:lnTo>
                  <a:lnTo>
                    <a:pt x="449475" y="41216"/>
                  </a:lnTo>
                  <a:lnTo>
                    <a:pt x="445815" y="39932"/>
                  </a:lnTo>
                  <a:lnTo>
                    <a:pt x="496797" y="39932"/>
                  </a:lnTo>
                  <a:lnTo>
                    <a:pt x="498443" y="47090"/>
                  </a:lnTo>
                  <a:lnTo>
                    <a:pt x="499421" y="61949"/>
                  </a:lnTo>
                  <a:lnTo>
                    <a:pt x="499421" y="185681"/>
                  </a:lnTo>
                  <a:close/>
                </a:path>
                <a:path w="1229995" h="186054">
                  <a:moveTo>
                    <a:pt x="615438" y="185681"/>
                  </a:moveTo>
                  <a:lnTo>
                    <a:pt x="557256" y="185681"/>
                  </a:lnTo>
                  <a:lnTo>
                    <a:pt x="557256" y="145749"/>
                  </a:lnTo>
                  <a:lnTo>
                    <a:pt x="623335" y="145749"/>
                  </a:lnTo>
                  <a:lnTo>
                    <a:pt x="626405" y="145079"/>
                  </a:lnTo>
                  <a:lnTo>
                    <a:pt x="628079" y="143740"/>
                  </a:lnTo>
                  <a:lnTo>
                    <a:pt x="629753" y="142344"/>
                  </a:lnTo>
                  <a:lnTo>
                    <a:pt x="630591" y="140223"/>
                  </a:lnTo>
                  <a:lnTo>
                    <a:pt x="630591" y="113686"/>
                  </a:lnTo>
                  <a:lnTo>
                    <a:pt x="628051" y="110923"/>
                  </a:lnTo>
                  <a:lnTo>
                    <a:pt x="610331" y="110923"/>
                  </a:lnTo>
                  <a:lnTo>
                    <a:pt x="597769" y="110149"/>
                  </a:lnTo>
                  <a:lnTo>
                    <a:pt x="563409" y="91464"/>
                  </a:lnTo>
                  <a:lnTo>
                    <a:pt x="555498" y="60275"/>
                  </a:lnTo>
                  <a:lnTo>
                    <a:pt x="555498" y="50313"/>
                  </a:lnTo>
                  <a:lnTo>
                    <a:pt x="570901" y="11971"/>
                  </a:lnTo>
                  <a:lnTo>
                    <a:pt x="614099" y="0"/>
                  </a:lnTo>
                  <a:lnTo>
                    <a:pt x="667174" y="0"/>
                  </a:lnTo>
                  <a:lnTo>
                    <a:pt x="667174" y="39932"/>
                  </a:lnTo>
                  <a:lnTo>
                    <a:pt x="606536" y="39932"/>
                  </a:lnTo>
                  <a:lnTo>
                    <a:pt x="603523" y="40657"/>
                  </a:lnTo>
                  <a:lnTo>
                    <a:pt x="599783" y="43504"/>
                  </a:lnTo>
                  <a:lnTo>
                    <a:pt x="598862" y="45569"/>
                  </a:lnTo>
                  <a:lnTo>
                    <a:pt x="598862" y="63568"/>
                  </a:lnTo>
                  <a:lnTo>
                    <a:pt x="599644" y="65689"/>
                  </a:lnTo>
                  <a:lnTo>
                    <a:pt x="602769" y="68256"/>
                  </a:lnTo>
                  <a:lnTo>
                    <a:pt x="605113" y="68898"/>
                  </a:lnTo>
                  <a:lnTo>
                    <a:pt x="619875" y="68898"/>
                  </a:lnTo>
                  <a:lnTo>
                    <a:pt x="632040" y="69724"/>
                  </a:lnTo>
                  <a:lnTo>
                    <a:pt x="666034" y="89439"/>
                  </a:lnTo>
                  <a:lnTo>
                    <a:pt x="674039" y="120299"/>
                  </a:lnTo>
                  <a:lnTo>
                    <a:pt x="674039" y="135703"/>
                  </a:lnTo>
                  <a:lnTo>
                    <a:pt x="658468" y="173208"/>
                  </a:lnTo>
                  <a:lnTo>
                    <a:pt x="628456" y="184902"/>
                  </a:lnTo>
                  <a:lnTo>
                    <a:pt x="615438" y="185681"/>
                  </a:lnTo>
                  <a:close/>
                </a:path>
                <a:path w="1229995" h="186054">
                  <a:moveTo>
                    <a:pt x="805376" y="185681"/>
                  </a:moveTo>
                  <a:lnTo>
                    <a:pt x="794074" y="185681"/>
                  </a:lnTo>
                  <a:lnTo>
                    <a:pt x="778801" y="184745"/>
                  </a:lnTo>
                  <a:lnTo>
                    <a:pt x="737922" y="162110"/>
                  </a:lnTo>
                  <a:lnTo>
                    <a:pt x="728692" y="123731"/>
                  </a:lnTo>
                  <a:lnTo>
                    <a:pt x="728692" y="61949"/>
                  </a:lnTo>
                  <a:lnTo>
                    <a:pt x="737922" y="23618"/>
                  </a:lnTo>
                  <a:lnTo>
                    <a:pt x="778801" y="941"/>
                  </a:lnTo>
                  <a:lnTo>
                    <a:pt x="794074" y="0"/>
                  </a:lnTo>
                  <a:lnTo>
                    <a:pt x="805376" y="0"/>
                  </a:lnTo>
                  <a:lnTo>
                    <a:pt x="845214" y="8476"/>
                  </a:lnTo>
                  <a:lnTo>
                    <a:pt x="868100" y="39932"/>
                  </a:lnTo>
                  <a:lnTo>
                    <a:pt x="784000" y="39932"/>
                  </a:lnTo>
                  <a:lnTo>
                    <a:pt x="779229" y="41216"/>
                  </a:lnTo>
                  <a:lnTo>
                    <a:pt x="776327" y="43783"/>
                  </a:lnTo>
                  <a:lnTo>
                    <a:pt x="773480" y="46350"/>
                  </a:lnTo>
                  <a:lnTo>
                    <a:pt x="772057" y="50117"/>
                  </a:lnTo>
                  <a:lnTo>
                    <a:pt x="772057" y="135563"/>
                  </a:lnTo>
                  <a:lnTo>
                    <a:pt x="773480" y="139331"/>
                  </a:lnTo>
                  <a:lnTo>
                    <a:pt x="776327" y="141898"/>
                  </a:lnTo>
                  <a:lnTo>
                    <a:pt x="779229" y="144465"/>
                  </a:lnTo>
                  <a:lnTo>
                    <a:pt x="784000" y="145749"/>
                  </a:lnTo>
                  <a:lnTo>
                    <a:pt x="868104" y="145749"/>
                  </a:lnTo>
                  <a:lnTo>
                    <a:pt x="866740" y="151420"/>
                  </a:lnTo>
                  <a:lnTo>
                    <a:pt x="833965" y="181935"/>
                  </a:lnTo>
                  <a:lnTo>
                    <a:pt x="820685" y="184745"/>
                  </a:lnTo>
                  <a:lnTo>
                    <a:pt x="805376" y="185681"/>
                  </a:lnTo>
                  <a:close/>
                </a:path>
                <a:path w="1229995" h="186054">
                  <a:moveTo>
                    <a:pt x="868104" y="145749"/>
                  </a:moveTo>
                  <a:lnTo>
                    <a:pt x="815506" y="145749"/>
                  </a:lnTo>
                  <a:lnTo>
                    <a:pt x="820277" y="144465"/>
                  </a:lnTo>
                  <a:lnTo>
                    <a:pt x="823124" y="141898"/>
                  </a:lnTo>
                  <a:lnTo>
                    <a:pt x="826026" y="139331"/>
                  </a:lnTo>
                  <a:lnTo>
                    <a:pt x="827477" y="135563"/>
                  </a:lnTo>
                  <a:lnTo>
                    <a:pt x="827477" y="50117"/>
                  </a:lnTo>
                  <a:lnTo>
                    <a:pt x="826026" y="46350"/>
                  </a:lnTo>
                  <a:lnTo>
                    <a:pt x="823124" y="43783"/>
                  </a:lnTo>
                  <a:lnTo>
                    <a:pt x="820277" y="41216"/>
                  </a:lnTo>
                  <a:lnTo>
                    <a:pt x="815506" y="39932"/>
                  </a:lnTo>
                  <a:lnTo>
                    <a:pt x="868100" y="39932"/>
                  </a:lnTo>
                  <a:lnTo>
                    <a:pt x="869816" y="47058"/>
                  </a:lnTo>
                  <a:lnTo>
                    <a:pt x="870842" y="61949"/>
                  </a:lnTo>
                  <a:lnTo>
                    <a:pt x="870842" y="123731"/>
                  </a:lnTo>
                  <a:lnTo>
                    <a:pt x="869816" y="138628"/>
                  </a:lnTo>
                  <a:lnTo>
                    <a:pt x="868104" y="145749"/>
                  </a:lnTo>
                  <a:close/>
                </a:path>
                <a:path w="1229995" h="186054">
                  <a:moveTo>
                    <a:pt x="988114" y="145749"/>
                  </a:moveTo>
                  <a:lnTo>
                    <a:pt x="944749" y="145749"/>
                  </a:lnTo>
                  <a:lnTo>
                    <a:pt x="944749" y="39932"/>
                  </a:lnTo>
                  <a:lnTo>
                    <a:pt x="919718" y="39932"/>
                  </a:lnTo>
                  <a:lnTo>
                    <a:pt x="919718" y="0"/>
                  </a:lnTo>
                  <a:lnTo>
                    <a:pt x="986356" y="0"/>
                  </a:lnTo>
                  <a:lnTo>
                    <a:pt x="983593" y="7115"/>
                  </a:lnTo>
                  <a:lnTo>
                    <a:pt x="1049143" y="7115"/>
                  </a:lnTo>
                  <a:lnTo>
                    <a:pt x="1049143" y="41690"/>
                  </a:lnTo>
                  <a:lnTo>
                    <a:pt x="998300" y="41690"/>
                  </a:lnTo>
                  <a:lnTo>
                    <a:pt x="994560" y="43281"/>
                  </a:lnTo>
                  <a:lnTo>
                    <a:pt x="992049" y="46462"/>
                  </a:lnTo>
                  <a:lnTo>
                    <a:pt x="989593" y="49643"/>
                  </a:lnTo>
                  <a:lnTo>
                    <a:pt x="988282" y="52824"/>
                  </a:lnTo>
                  <a:lnTo>
                    <a:pt x="988114" y="56005"/>
                  </a:lnTo>
                  <a:lnTo>
                    <a:pt x="988114" y="145749"/>
                  </a:lnTo>
                  <a:close/>
                </a:path>
                <a:path w="1229995" h="186054">
                  <a:moveTo>
                    <a:pt x="1049143" y="7115"/>
                  </a:moveTo>
                  <a:lnTo>
                    <a:pt x="983593" y="7115"/>
                  </a:lnTo>
                  <a:lnTo>
                    <a:pt x="986551" y="2371"/>
                  </a:lnTo>
                  <a:lnTo>
                    <a:pt x="994253" y="0"/>
                  </a:lnTo>
                  <a:lnTo>
                    <a:pt x="1049143" y="0"/>
                  </a:lnTo>
                  <a:lnTo>
                    <a:pt x="1049143" y="7115"/>
                  </a:lnTo>
                  <a:close/>
                </a:path>
                <a:path w="1229995" h="186054">
                  <a:moveTo>
                    <a:pt x="1025451" y="185681"/>
                  </a:moveTo>
                  <a:lnTo>
                    <a:pt x="919718" y="185681"/>
                  </a:lnTo>
                  <a:lnTo>
                    <a:pt x="919718" y="145749"/>
                  </a:lnTo>
                  <a:lnTo>
                    <a:pt x="1025451" y="145749"/>
                  </a:lnTo>
                  <a:lnTo>
                    <a:pt x="1025451" y="185681"/>
                  </a:lnTo>
                  <a:close/>
                </a:path>
                <a:path w="1229995" h="186054">
                  <a:moveTo>
                    <a:pt x="1170936" y="185681"/>
                  </a:moveTo>
                  <a:lnTo>
                    <a:pt x="1112754" y="185681"/>
                  </a:lnTo>
                  <a:lnTo>
                    <a:pt x="1112754" y="145749"/>
                  </a:lnTo>
                  <a:lnTo>
                    <a:pt x="1178833" y="145749"/>
                  </a:lnTo>
                  <a:lnTo>
                    <a:pt x="1181903" y="145079"/>
                  </a:lnTo>
                  <a:lnTo>
                    <a:pt x="1183577" y="143740"/>
                  </a:lnTo>
                  <a:lnTo>
                    <a:pt x="1185252" y="142344"/>
                  </a:lnTo>
                  <a:lnTo>
                    <a:pt x="1186089" y="140223"/>
                  </a:lnTo>
                  <a:lnTo>
                    <a:pt x="1186089" y="113686"/>
                  </a:lnTo>
                  <a:lnTo>
                    <a:pt x="1183549" y="110923"/>
                  </a:lnTo>
                  <a:lnTo>
                    <a:pt x="1165829" y="110923"/>
                  </a:lnTo>
                  <a:lnTo>
                    <a:pt x="1153267" y="110149"/>
                  </a:lnTo>
                  <a:lnTo>
                    <a:pt x="1118907" y="91464"/>
                  </a:lnTo>
                  <a:lnTo>
                    <a:pt x="1110996" y="60275"/>
                  </a:lnTo>
                  <a:lnTo>
                    <a:pt x="1110996" y="50313"/>
                  </a:lnTo>
                  <a:lnTo>
                    <a:pt x="1126399" y="11971"/>
                  </a:lnTo>
                  <a:lnTo>
                    <a:pt x="1169597" y="0"/>
                  </a:lnTo>
                  <a:lnTo>
                    <a:pt x="1222672" y="0"/>
                  </a:lnTo>
                  <a:lnTo>
                    <a:pt x="1222672" y="39932"/>
                  </a:lnTo>
                  <a:lnTo>
                    <a:pt x="1162034" y="39932"/>
                  </a:lnTo>
                  <a:lnTo>
                    <a:pt x="1159021" y="40657"/>
                  </a:lnTo>
                  <a:lnTo>
                    <a:pt x="1155281" y="43504"/>
                  </a:lnTo>
                  <a:lnTo>
                    <a:pt x="1154360" y="45569"/>
                  </a:lnTo>
                  <a:lnTo>
                    <a:pt x="1154360" y="63568"/>
                  </a:lnTo>
                  <a:lnTo>
                    <a:pt x="1155142" y="65689"/>
                  </a:lnTo>
                  <a:lnTo>
                    <a:pt x="1158267" y="68256"/>
                  </a:lnTo>
                  <a:lnTo>
                    <a:pt x="1160611" y="68898"/>
                  </a:lnTo>
                  <a:lnTo>
                    <a:pt x="1175373" y="68898"/>
                  </a:lnTo>
                  <a:lnTo>
                    <a:pt x="1187538" y="69724"/>
                  </a:lnTo>
                  <a:lnTo>
                    <a:pt x="1221532" y="89439"/>
                  </a:lnTo>
                  <a:lnTo>
                    <a:pt x="1229537" y="120299"/>
                  </a:lnTo>
                  <a:lnTo>
                    <a:pt x="1229537" y="135703"/>
                  </a:lnTo>
                  <a:lnTo>
                    <a:pt x="1213966" y="173208"/>
                  </a:lnTo>
                  <a:lnTo>
                    <a:pt x="1183954" y="184902"/>
                  </a:lnTo>
                  <a:lnTo>
                    <a:pt x="1170936" y="1856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888402" y="2653237"/>
            <a:ext cx="37287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involves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Consolas"/>
                <a:cs typeface="Consolas"/>
              </a:rPr>
              <a:t>integrating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25805" y="3062812"/>
            <a:ext cx="2108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669668" y="3164178"/>
            <a:ext cx="5888990" cy="722630"/>
          </a:xfrm>
          <a:custGeom>
            <a:avLst/>
            <a:gdLst/>
            <a:ahLst/>
            <a:cxnLst/>
            <a:rect l="l" t="t" r="r" b="b"/>
            <a:pathLst>
              <a:path w="5888990" h="722629">
                <a:moveTo>
                  <a:pt x="95427" y="409575"/>
                </a:moveTo>
                <a:lnTo>
                  <a:pt x="48641" y="409575"/>
                </a:lnTo>
                <a:lnTo>
                  <a:pt x="48641" y="454609"/>
                </a:lnTo>
                <a:lnTo>
                  <a:pt x="95427" y="454609"/>
                </a:lnTo>
                <a:lnTo>
                  <a:pt x="95427" y="409575"/>
                </a:lnTo>
                <a:close/>
              </a:path>
              <a:path w="5888990" h="722629">
                <a:moveTo>
                  <a:pt x="144487" y="623887"/>
                </a:moveTo>
                <a:lnTo>
                  <a:pt x="93764" y="623887"/>
                </a:lnTo>
                <a:lnTo>
                  <a:pt x="93764" y="478129"/>
                </a:lnTo>
                <a:lnTo>
                  <a:pt x="0" y="478129"/>
                </a:lnTo>
                <a:lnTo>
                  <a:pt x="0" y="518071"/>
                </a:lnTo>
                <a:lnTo>
                  <a:pt x="50393" y="518071"/>
                </a:lnTo>
                <a:lnTo>
                  <a:pt x="50393" y="663816"/>
                </a:lnTo>
                <a:lnTo>
                  <a:pt x="144487" y="663816"/>
                </a:lnTo>
                <a:lnTo>
                  <a:pt x="144487" y="623887"/>
                </a:lnTo>
                <a:close/>
              </a:path>
              <a:path w="5888990" h="722629">
                <a:moveTo>
                  <a:pt x="327228" y="540080"/>
                </a:moveTo>
                <a:lnTo>
                  <a:pt x="326250" y="525221"/>
                </a:lnTo>
                <a:lnTo>
                  <a:pt x="324599" y="518071"/>
                </a:lnTo>
                <a:lnTo>
                  <a:pt x="323316" y="512457"/>
                </a:lnTo>
                <a:lnTo>
                  <a:pt x="318427" y="501777"/>
                </a:lnTo>
                <a:lnTo>
                  <a:pt x="311569" y="493204"/>
                </a:lnTo>
                <a:lnTo>
                  <a:pt x="302806" y="486613"/>
                </a:lnTo>
                <a:lnTo>
                  <a:pt x="299732" y="485254"/>
                </a:lnTo>
                <a:lnTo>
                  <a:pt x="292176" y="481901"/>
                </a:lnTo>
                <a:lnTo>
                  <a:pt x="279666" y="479069"/>
                </a:lnTo>
                <a:lnTo>
                  <a:pt x="265277" y="478129"/>
                </a:lnTo>
                <a:lnTo>
                  <a:pt x="236702" y="478129"/>
                </a:lnTo>
                <a:lnTo>
                  <a:pt x="228892" y="480504"/>
                </a:lnTo>
                <a:lnTo>
                  <a:pt x="226098" y="485254"/>
                </a:lnTo>
                <a:lnTo>
                  <a:pt x="229196" y="478129"/>
                </a:lnTo>
                <a:lnTo>
                  <a:pt x="187502" y="478129"/>
                </a:lnTo>
                <a:lnTo>
                  <a:pt x="187502" y="663816"/>
                </a:lnTo>
                <a:lnTo>
                  <a:pt x="230962" y="663816"/>
                </a:lnTo>
                <a:lnTo>
                  <a:pt x="230962" y="527100"/>
                </a:lnTo>
                <a:lnTo>
                  <a:pt x="232130" y="524484"/>
                </a:lnTo>
                <a:lnTo>
                  <a:pt x="236816" y="519353"/>
                </a:lnTo>
                <a:lnTo>
                  <a:pt x="240690" y="518071"/>
                </a:lnTo>
                <a:lnTo>
                  <a:pt x="273621" y="518071"/>
                </a:lnTo>
                <a:lnTo>
                  <a:pt x="277279" y="519353"/>
                </a:lnTo>
                <a:lnTo>
                  <a:pt x="282549" y="524624"/>
                </a:lnTo>
                <a:lnTo>
                  <a:pt x="283870" y="528358"/>
                </a:lnTo>
                <a:lnTo>
                  <a:pt x="283870" y="663816"/>
                </a:lnTo>
                <a:lnTo>
                  <a:pt x="327228" y="663816"/>
                </a:lnTo>
                <a:lnTo>
                  <a:pt x="327228" y="540080"/>
                </a:lnTo>
                <a:close/>
              </a:path>
              <a:path w="5888990" h="722629">
                <a:moveTo>
                  <a:pt x="505612" y="478129"/>
                </a:moveTo>
                <a:lnTo>
                  <a:pt x="455549" y="478129"/>
                </a:lnTo>
                <a:lnTo>
                  <a:pt x="455549" y="436943"/>
                </a:lnTo>
                <a:lnTo>
                  <a:pt x="412102" y="436943"/>
                </a:lnTo>
                <a:lnTo>
                  <a:pt x="412102" y="478129"/>
                </a:lnTo>
                <a:lnTo>
                  <a:pt x="379539" y="478129"/>
                </a:lnTo>
                <a:lnTo>
                  <a:pt x="379539" y="518071"/>
                </a:lnTo>
                <a:lnTo>
                  <a:pt x="412102" y="518071"/>
                </a:lnTo>
                <a:lnTo>
                  <a:pt x="412102" y="615505"/>
                </a:lnTo>
                <a:lnTo>
                  <a:pt x="412800" y="625589"/>
                </a:lnTo>
                <a:lnTo>
                  <a:pt x="436841" y="660425"/>
                </a:lnTo>
                <a:lnTo>
                  <a:pt x="455218" y="663816"/>
                </a:lnTo>
                <a:lnTo>
                  <a:pt x="505612" y="663816"/>
                </a:lnTo>
                <a:lnTo>
                  <a:pt x="505612" y="623887"/>
                </a:lnTo>
                <a:lnTo>
                  <a:pt x="460273" y="623887"/>
                </a:lnTo>
                <a:lnTo>
                  <a:pt x="457974" y="623493"/>
                </a:lnTo>
                <a:lnTo>
                  <a:pt x="456971" y="622706"/>
                </a:lnTo>
                <a:lnTo>
                  <a:pt x="456031" y="621868"/>
                </a:lnTo>
                <a:lnTo>
                  <a:pt x="455549" y="620064"/>
                </a:lnTo>
                <a:lnTo>
                  <a:pt x="455549" y="518071"/>
                </a:lnTo>
                <a:lnTo>
                  <a:pt x="505612" y="518071"/>
                </a:lnTo>
                <a:lnTo>
                  <a:pt x="505612" y="478129"/>
                </a:lnTo>
                <a:close/>
              </a:path>
              <a:path w="5888990" h="722629">
                <a:moveTo>
                  <a:pt x="694880" y="538403"/>
                </a:moveTo>
                <a:lnTo>
                  <a:pt x="680313" y="493877"/>
                </a:lnTo>
                <a:lnTo>
                  <a:pt x="652183" y="479348"/>
                </a:lnTo>
                <a:lnTo>
                  <a:pt x="652183" y="527519"/>
                </a:lnTo>
                <a:lnTo>
                  <a:pt x="652183" y="550125"/>
                </a:lnTo>
                <a:lnTo>
                  <a:pt x="603631" y="550125"/>
                </a:lnTo>
                <a:lnTo>
                  <a:pt x="603669" y="527519"/>
                </a:lnTo>
                <a:lnTo>
                  <a:pt x="604634" y="523786"/>
                </a:lnTo>
                <a:lnTo>
                  <a:pt x="608660" y="519214"/>
                </a:lnTo>
                <a:lnTo>
                  <a:pt x="612698" y="518071"/>
                </a:lnTo>
                <a:lnTo>
                  <a:pt x="642670" y="518071"/>
                </a:lnTo>
                <a:lnTo>
                  <a:pt x="645617" y="519214"/>
                </a:lnTo>
                <a:lnTo>
                  <a:pt x="645795" y="519214"/>
                </a:lnTo>
                <a:lnTo>
                  <a:pt x="648423" y="521830"/>
                </a:lnTo>
                <a:lnTo>
                  <a:pt x="650925" y="524294"/>
                </a:lnTo>
                <a:lnTo>
                  <a:pt x="652183" y="527519"/>
                </a:lnTo>
                <a:lnTo>
                  <a:pt x="652183" y="479348"/>
                </a:lnTo>
                <a:lnTo>
                  <a:pt x="651078" y="479056"/>
                </a:lnTo>
                <a:lnTo>
                  <a:pt x="650532" y="479056"/>
                </a:lnTo>
                <a:lnTo>
                  <a:pt x="638378" y="478129"/>
                </a:lnTo>
                <a:lnTo>
                  <a:pt x="622211" y="478129"/>
                </a:lnTo>
                <a:lnTo>
                  <a:pt x="607110" y="479056"/>
                </a:lnTo>
                <a:lnTo>
                  <a:pt x="568553" y="501421"/>
                </a:lnTo>
                <a:lnTo>
                  <a:pt x="560273" y="601865"/>
                </a:lnTo>
                <a:lnTo>
                  <a:pt x="561276" y="616902"/>
                </a:lnTo>
                <a:lnTo>
                  <a:pt x="585673" y="655485"/>
                </a:lnTo>
                <a:lnTo>
                  <a:pt x="625652" y="663816"/>
                </a:lnTo>
                <a:lnTo>
                  <a:pt x="683920" y="663816"/>
                </a:lnTo>
                <a:lnTo>
                  <a:pt x="683920" y="623887"/>
                </a:lnTo>
                <a:lnTo>
                  <a:pt x="615581" y="623887"/>
                </a:lnTo>
                <a:lnTo>
                  <a:pt x="610806" y="622592"/>
                </a:lnTo>
                <a:lnTo>
                  <a:pt x="607898" y="620026"/>
                </a:lnTo>
                <a:lnTo>
                  <a:pt x="605053" y="617461"/>
                </a:lnTo>
                <a:lnTo>
                  <a:pt x="603631" y="613702"/>
                </a:lnTo>
                <a:lnTo>
                  <a:pt x="603631" y="590054"/>
                </a:lnTo>
                <a:lnTo>
                  <a:pt x="694880" y="590054"/>
                </a:lnTo>
                <a:lnTo>
                  <a:pt x="694880" y="550125"/>
                </a:lnTo>
                <a:lnTo>
                  <a:pt x="694880" y="538403"/>
                </a:lnTo>
                <a:close/>
              </a:path>
              <a:path w="5888990" h="722629">
                <a:moveTo>
                  <a:pt x="888593" y="623887"/>
                </a:moveTo>
                <a:lnTo>
                  <a:pt x="833335" y="623887"/>
                </a:lnTo>
                <a:lnTo>
                  <a:pt x="831888" y="623747"/>
                </a:lnTo>
                <a:lnTo>
                  <a:pt x="831494" y="623468"/>
                </a:lnTo>
                <a:lnTo>
                  <a:pt x="831164" y="623125"/>
                </a:lnTo>
                <a:lnTo>
                  <a:pt x="831024" y="622376"/>
                </a:lnTo>
                <a:lnTo>
                  <a:pt x="830986" y="409575"/>
                </a:lnTo>
                <a:lnTo>
                  <a:pt x="737235" y="409575"/>
                </a:lnTo>
                <a:lnTo>
                  <a:pt x="737235" y="449503"/>
                </a:lnTo>
                <a:lnTo>
                  <a:pt x="787628" y="449503"/>
                </a:lnTo>
                <a:lnTo>
                  <a:pt x="787730" y="623887"/>
                </a:lnTo>
                <a:lnTo>
                  <a:pt x="810298" y="661263"/>
                </a:lnTo>
                <a:lnTo>
                  <a:pt x="823874" y="663816"/>
                </a:lnTo>
                <a:lnTo>
                  <a:pt x="888593" y="663816"/>
                </a:lnTo>
                <a:lnTo>
                  <a:pt x="888593" y="623887"/>
                </a:lnTo>
                <a:close/>
              </a:path>
              <a:path w="5888990" h="722629">
                <a:moveTo>
                  <a:pt x="1073759" y="623887"/>
                </a:moveTo>
                <a:lnTo>
                  <a:pt x="1018501" y="623887"/>
                </a:lnTo>
                <a:lnTo>
                  <a:pt x="1017054" y="623747"/>
                </a:lnTo>
                <a:lnTo>
                  <a:pt x="1016660" y="623468"/>
                </a:lnTo>
                <a:lnTo>
                  <a:pt x="1016330" y="623125"/>
                </a:lnTo>
                <a:lnTo>
                  <a:pt x="1016190" y="622376"/>
                </a:lnTo>
                <a:lnTo>
                  <a:pt x="1016152" y="409575"/>
                </a:lnTo>
                <a:lnTo>
                  <a:pt x="922401" y="409575"/>
                </a:lnTo>
                <a:lnTo>
                  <a:pt x="922401" y="449503"/>
                </a:lnTo>
                <a:lnTo>
                  <a:pt x="972794" y="449503"/>
                </a:lnTo>
                <a:lnTo>
                  <a:pt x="972896" y="623887"/>
                </a:lnTo>
                <a:lnTo>
                  <a:pt x="995464" y="661263"/>
                </a:lnTo>
                <a:lnTo>
                  <a:pt x="1009040" y="663816"/>
                </a:lnTo>
                <a:lnTo>
                  <a:pt x="1073759" y="663816"/>
                </a:lnTo>
                <a:lnTo>
                  <a:pt x="1073759" y="623887"/>
                </a:lnTo>
                <a:close/>
              </a:path>
              <a:path w="5888990" h="722629">
                <a:moveTo>
                  <a:pt x="1206423" y="409575"/>
                </a:moveTo>
                <a:lnTo>
                  <a:pt x="1159637" y="409575"/>
                </a:lnTo>
                <a:lnTo>
                  <a:pt x="1159637" y="454609"/>
                </a:lnTo>
                <a:lnTo>
                  <a:pt x="1206423" y="454609"/>
                </a:lnTo>
                <a:lnTo>
                  <a:pt x="1206423" y="409575"/>
                </a:lnTo>
                <a:close/>
              </a:path>
              <a:path w="5888990" h="722629">
                <a:moveTo>
                  <a:pt x="1255483" y="623887"/>
                </a:moveTo>
                <a:lnTo>
                  <a:pt x="1204760" y="623887"/>
                </a:lnTo>
                <a:lnTo>
                  <a:pt x="1204760" y="478129"/>
                </a:lnTo>
                <a:lnTo>
                  <a:pt x="1110996" y="478129"/>
                </a:lnTo>
                <a:lnTo>
                  <a:pt x="1110996" y="518071"/>
                </a:lnTo>
                <a:lnTo>
                  <a:pt x="1161389" y="518071"/>
                </a:lnTo>
                <a:lnTo>
                  <a:pt x="1161389" y="663816"/>
                </a:lnTo>
                <a:lnTo>
                  <a:pt x="1255483" y="663816"/>
                </a:lnTo>
                <a:lnTo>
                  <a:pt x="1255483" y="623887"/>
                </a:lnTo>
                <a:close/>
              </a:path>
              <a:path w="5888990" h="722629">
                <a:moveTo>
                  <a:pt x="1443075" y="664565"/>
                </a:moveTo>
                <a:lnTo>
                  <a:pt x="1426921" y="624547"/>
                </a:lnTo>
                <a:lnTo>
                  <a:pt x="1378699" y="611162"/>
                </a:lnTo>
                <a:lnTo>
                  <a:pt x="1359027" y="611162"/>
                </a:lnTo>
                <a:lnTo>
                  <a:pt x="1359027" y="610654"/>
                </a:lnTo>
                <a:lnTo>
                  <a:pt x="1379372" y="610654"/>
                </a:lnTo>
                <a:lnTo>
                  <a:pt x="1391920" y="609612"/>
                </a:lnTo>
                <a:lnTo>
                  <a:pt x="1428851" y="584885"/>
                </a:lnTo>
                <a:lnTo>
                  <a:pt x="1437170" y="558330"/>
                </a:lnTo>
                <a:lnTo>
                  <a:pt x="1437894" y="548703"/>
                </a:lnTo>
                <a:lnTo>
                  <a:pt x="1437894" y="518071"/>
                </a:lnTo>
                <a:lnTo>
                  <a:pt x="1437894" y="478129"/>
                </a:lnTo>
                <a:lnTo>
                  <a:pt x="1394523" y="478129"/>
                </a:lnTo>
                <a:lnTo>
                  <a:pt x="1394523" y="518071"/>
                </a:lnTo>
                <a:lnTo>
                  <a:pt x="1394523" y="556234"/>
                </a:lnTo>
                <a:lnTo>
                  <a:pt x="1394244" y="559638"/>
                </a:lnTo>
                <a:lnTo>
                  <a:pt x="1392847" y="562914"/>
                </a:lnTo>
                <a:lnTo>
                  <a:pt x="1387830" y="569163"/>
                </a:lnTo>
                <a:lnTo>
                  <a:pt x="1384173" y="570725"/>
                </a:lnTo>
                <a:lnTo>
                  <a:pt x="1348701" y="570725"/>
                </a:lnTo>
                <a:lnTo>
                  <a:pt x="1343939" y="569442"/>
                </a:lnTo>
                <a:lnTo>
                  <a:pt x="1341031" y="566877"/>
                </a:lnTo>
                <a:lnTo>
                  <a:pt x="1338186" y="564299"/>
                </a:lnTo>
                <a:lnTo>
                  <a:pt x="1336763" y="560539"/>
                </a:lnTo>
                <a:lnTo>
                  <a:pt x="1336763" y="528256"/>
                </a:lnTo>
                <a:lnTo>
                  <a:pt x="1338186" y="524484"/>
                </a:lnTo>
                <a:lnTo>
                  <a:pt x="1341031" y="521919"/>
                </a:lnTo>
                <a:lnTo>
                  <a:pt x="1343939" y="519353"/>
                </a:lnTo>
                <a:lnTo>
                  <a:pt x="1348701" y="518071"/>
                </a:lnTo>
                <a:lnTo>
                  <a:pt x="1394523" y="518071"/>
                </a:lnTo>
                <a:lnTo>
                  <a:pt x="1394523" y="478129"/>
                </a:lnTo>
                <a:lnTo>
                  <a:pt x="1358773" y="478129"/>
                </a:lnTo>
                <a:lnTo>
                  <a:pt x="1343507" y="479069"/>
                </a:lnTo>
                <a:lnTo>
                  <a:pt x="1302626" y="501751"/>
                </a:lnTo>
                <a:lnTo>
                  <a:pt x="1293393" y="540080"/>
                </a:lnTo>
                <a:lnTo>
                  <a:pt x="1293393" y="548703"/>
                </a:lnTo>
                <a:lnTo>
                  <a:pt x="1303921" y="591121"/>
                </a:lnTo>
                <a:lnTo>
                  <a:pt x="1315669" y="600862"/>
                </a:lnTo>
                <a:lnTo>
                  <a:pt x="1315669" y="651090"/>
                </a:lnTo>
                <a:lnTo>
                  <a:pt x="1388783" y="651090"/>
                </a:lnTo>
                <a:lnTo>
                  <a:pt x="1393355" y="652068"/>
                </a:lnTo>
                <a:lnTo>
                  <a:pt x="1395869" y="654024"/>
                </a:lnTo>
                <a:lnTo>
                  <a:pt x="1398435" y="655916"/>
                </a:lnTo>
                <a:lnTo>
                  <a:pt x="1399717" y="658291"/>
                </a:lnTo>
                <a:lnTo>
                  <a:pt x="1399717" y="674776"/>
                </a:lnTo>
                <a:lnTo>
                  <a:pt x="1398435" y="677125"/>
                </a:lnTo>
                <a:lnTo>
                  <a:pt x="1393304" y="681139"/>
                </a:lnTo>
                <a:lnTo>
                  <a:pt x="1388719" y="682142"/>
                </a:lnTo>
                <a:lnTo>
                  <a:pt x="1300264" y="682142"/>
                </a:lnTo>
                <a:lnTo>
                  <a:pt x="1300264" y="722083"/>
                </a:lnTo>
                <a:lnTo>
                  <a:pt x="1378699" y="722083"/>
                </a:lnTo>
                <a:lnTo>
                  <a:pt x="1393736" y="721245"/>
                </a:lnTo>
                <a:lnTo>
                  <a:pt x="1433995" y="701192"/>
                </a:lnTo>
                <a:lnTo>
                  <a:pt x="1443075" y="668667"/>
                </a:lnTo>
                <a:lnTo>
                  <a:pt x="1443075" y="664565"/>
                </a:lnTo>
                <a:close/>
              </a:path>
              <a:path w="5888990" h="722629">
                <a:moveTo>
                  <a:pt x="1620710" y="538403"/>
                </a:moveTo>
                <a:lnTo>
                  <a:pt x="1606143" y="493877"/>
                </a:lnTo>
                <a:lnTo>
                  <a:pt x="1578013" y="479348"/>
                </a:lnTo>
                <a:lnTo>
                  <a:pt x="1578013" y="527519"/>
                </a:lnTo>
                <a:lnTo>
                  <a:pt x="1578013" y="550125"/>
                </a:lnTo>
                <a:lnTo>
                  <a:pt x="1529461" y="550125"/>
                </a:lnTo>
                <a:lnTo>
                  <a:pt x="1529499" y="527519"/>
                </a:lnTo>
                <a:lnTo>
                  <a:pt x="1530464" y="523786"/>
                </a:lnTo>
                <a:lnTo>
                  <a:pt x="1534490" y="519214"/>
                </a:lnTo>
                <a:lnTo>
                  <a:pt x="1538528" y="518071"/>
                </a:lnTo>
                <a:lnTo>
                  <a:pt x="1568500" y="518071"/>
                </a:lnTo>
                <a:lnTo>
                  <a:pt x="1571447" y="519214"/>
                </a:lnTo>
                <a:lnTo>
                  <a:pt x="1571625" y="519214"/>
                </a:lnTo>
                <a:lnTo>
                  <a:pt x="1574253" y="521830"/>
                </a:lnTo>
                <a:lnTo>
                  <a:pt x="1576755" y="524294"/>
                </a:lnTo>
                <a:lnTo>
                  <a:pt x="1578013" y="527519"/>
                </a:lnTo>
                <a:lnTo>
                  <a:pt x="1578013" y="479348"/>
                </a:lnTo>
                <a:lnTo>
                  <a:pt x="1576908" y="479056"/>
                </a:lnTo>
                <a:lnTo>
                  <a:pt x="1576362" y="479056"/>
                </a:lnTo>
                <a:lnTo>
                  <a:pt x="1564208" y="478129"/>
                </a:lnTo>
                <a:lnTo>
                  <a:pt x="1548041" y="478129"/>
                </a:lnTo>
                <a:lnTo>
                  <a:pt x="1532940" y="479056"/>
                </a:lnTo>
                <a:lnTo>
                  <a:pt x="1494383" y="501421"/>
                </a:lnTo>
                <a:lnTo>
                  <a:pt x="1486103" y="601865"/>
                </a:lnTo>
                <a:lnTo>
                  <a:pt x="1487106" y="616902"/>
                </a:lnTo>
                <a:lnTo>
                  <a:pt x="1511503" y="655485"/>
                </a:lnTo>
                <a:lnTo>
                  <a:pt x="1551482" y="663816"/>
                </a:lnTo>
                <a:lnTo>
                  <a:pt x="1609750" y="663816"/>
                </a:lnTo>
                <a:lnTo>
                  <a:pt x="1609750" y="623887"/>
                </a:lnTo>
                <a:lnTo>
                  <a:pt x="1541411" y="623887"/>
                </a:lnTo>
                <a:lnTo>
                  <a:pt x="1536636" y="622592"/>
                </a:lnTo>
                <a:lnTo>
                  <a:pt x="1533728" y="620026"/>
                </a:lnTo>
                <a:lnTo>
                  <a:pt x="1530883" y="617461"/>
                </a:lnTo>
                <a:lnTo>
                  <a:pt x="1529461" y="613702"/>
                </a:lnTo>
                <a:lnTo>
                  <a:pt x="1529461" y="590054"/>
                </a:lnTo>
                <a:lnTo>
                  <a:pt x="1620710" y="590054"/>
                </a:lnTo>
                <a:lnTo>
                  <a:pt x="1620710" y="550125"/>
                </a:lnTo>
                <a:lnTo>
                  <a:pt x="1620710" y="538403"/>
                </a:lnTo>
                <a:close/>
              </a:path>
              <a:path w="5888990" h="722629">
                <a:moveTo>
                  <a:pt x="1797151" y="68554"/>
                </a:moveTo>
                <a:lnTo>
                  <a:pt x="1745830" y="68554"/>
                </a:lnTo>
                <a:lnTo>
                  <a:pt x="1730527" y="69494"/>
                </a:lnTo>
                <a:lnTo>
                  <a:pt x="1689633" y="92176"/>
                </a:lnTo>
                <a:lnTo>
                  <a:pt x="1680451" y="130505"/>
                </a:lnTo>
                <a:lnTo>
                  <a:pt x="1680451" y="192290"/>
                </a:lnTo>
                <a:lnTo>
                  <a:pt x="1689544" y="230886"/>
                </a:lnTo>
                <a:lnTo>
                  <a:pt x="1730387" y="253314"/>
                </a:lnTo>
                <a:lnTo>
                  <a:pt x="1745830" y="254241"/>
                </a:lnTo>
                <a:lnTo>
                  <a:pt x="1797151" y="254241"/>
                </a:lnTo>
                <a:lnTo>
                  <a:pt x="1797151" y="214312"/>
                </a:lnTo>
                <a:lnTo>
                  <a:pt x="1735759" y="214312"/>
                </a:lnTo>
                <a:lnTo>
                  <a:pt x="1730984" y="213017"/>
                </a:lnTo>
                <a:lnTo>
                  <a:pt x="1728089" y="210451"/>
                </a:lnTo>
                <a:lnTo>
                  <a:pt x="1725244" y="207886"/>
                </a:lnTo>
                <a:lnTo>
                  <a:pt x="1723821" y="204127"/>
                </a:lnTo>
                <a:lnTo>
                  <a:pt x="1723821" y="118681"/>
                </a:lnTo>
                <a:lnTo>
                  <a:pt x="1725244" y="114909"/>
                </a:lnTo>
                <a:lnTo>
                  <a:pt x="1728089" y="112344"/>
                </a:lnTo>
                <a:lnTo>
                  <a:pt x="1730984" y="109778"/>
                </a:lnTo>
                <a:lnTo>
                  <a:pt x="1735759" y="108496"/>
                </a:lnTo>
                <a:lnTo>
                  <a:pt x="1797151" y="108496"/>
                </a:lnTo>
                <a:lnTo>
                  <a:pt x="1797151" y="68554"/>
                </a:lnTo>
                <a:close/>
              </a:path>
              <a:path w="5888990" h="722629">
                <a:moveTo>
                  <a:pt x="1808556" y="540080"/>
                </a:moveTo>
                <a:lnTo>
                  <a:pt x="1807578" y="525221"/>
                </a:lnTo>
                <a:lnTo>
                  <a:pt x="1805927" y="518071"/>
                </a:lnTo>
                <a:lnTo>
                  <a:pt x="1804644" y="512457"/>
                </a:lnTo>
                <a:lnTo>
                  <a:pt x="1799755" y="501777"/>
                </a:lnTo>
                <a:lnTo>
                  <a:pt x="1792897" y="493204"/>
                </a:lnTo>
                <a:lnTo>
                  <a:pt x="1784134" y="486613"/>
                </a:lnTo>
                <a:lnTo>
                  <a:pt x="1781060" y="485254"/>
                </a:lnTo>
                <a:lnTo>
                  <a:pt x="1773504" y="481901"/>
                </a:lnTo>
                <a:lnTo>
                  <a:pt x="1760994" y="479069"/>
                </a:lnTo>
                <a:lnTo>
                  <a:pt x="1746605" y="478129"/>
                </a:lnTo>
                <a:lnTo>
                  <a:pt x="1718030" y="478129"/>
                </a:lnTo>
                <a:lnTo>
                  <a:pt x="1710220" y="480504"/>
                </a:lnTo>
                <a:lnTo>
                  <a:pt x="1707426" y="485254"/>
                </a:lnTo>
                <a:lnTo>
                  <a:pt x="1710524" y="478129"/>
                </a:lnTo>
                <a:lnTo>
                  <a:pt x="1668830" y="478129"/>
                </a:lnTo>
                <a:lnTo>
                  <a:pt x="1668830" y="663816"/>
                </a:lnTo>
                <a:lnTo>
                  <a:pt x="1712290" y="663816"/>
                </a:lnTo>
                <a:lnTo>
                  <a:pt x="1712290" y="527100"/>
                </a:lnTo>
                <a:lnTo>
                  <a:pt x="1713458" y="524484"/>
                </a:lnTo>
                <a:lnTo>
                  <a:pt x="1718144" y="519353"/>
                </a:lnTo>
                <a:lnTo>
                  <a:pt x="1722018" y="518071"/>
                </a:lnTo>
                <a:lnTo>
                  <a:pt x="1754949" y="518071"/>
                </a:lnTo>
                <a:lnTo>
                  <a:pt x="1758607" y="519353"/>
                </a:lnTo>
                <a:lnTo>
                  <a:pt x="1763877" y="524624"/>
                </a:lnTo>
                <a:lnTo>
                  <a:pt x="1765198" y="528358"/>
                </a:lnTo>
                <a:lnTo>
                  <a:pt x="1765198" y="663816"/>
                </a:lnTo>
                <a:lnTo>
                  <a:pt x="1808556" y="663816"/>
                </a:lnTo>
                <a:lnTo>
                  <a:pt x="1808556" y="540080"/>
                </a:lnTo>
                <a:close/>
              </a:path>
              <a:path w="5888990" h="722629">
                <a:moveTo>
                  <a:pt x="1982089" y="478129"/>
                </a:moveTo>
                <a:lnTo>
                  <a:pt x="1930768" y="478129"/>
                </a:lnTo>
                <a:lnTo>
                  <a:pt x="1915464" y="479069"/>
                </a:lnTo>
                <a:lnTo>
                  <a:pt x="1874570" y="501751"/>
                </a:lnTo>
                <a:lnTo>
                  <a:pt x="1865388" y="540080"/>
                </a:lnTo>
                <a:lnTo>
                  <a:pt x="1865388" y="601865"/>
                </a:lnTo>
                <a:lnTo>
                  <a:pt x="1874469" y="640461"/>
                </a:lnTo>
                <a:lnTo>
                  <a:pt x="1915325" y="662889"/>
                </a:lnTo>
                <a:lnTo>
                  <a:pt x="1930768" y="663816"/>
                </a:lnTo>
                <a:lnTo>
                  <a:pt x="1982089" y="663816"/>
                </a:lnTo>
                <a:lnTo>
                  <a:pt x="1982089" y="623887"/>
                </a:lnTo>
                <a:lnTo>
                  <a:pt x="1920697" y="623887"/>
                </a:lnTo>
                <a:lnTo>
                  <a:pt x="1915922" y="622592"/>
                </a:lnTo>
                <a:lnTo>
                  <a:pt x="1913026" y="620026"/>
                </a:lnTo>
                <a:lnTo>
                  <a:pt x="1910168" y="617461"/>
                </a:lnTo>
                <a:lnTo>
                  <a:pt x="1908746" y="613702"/>
                </a:lnTo>
                <a:lnTo>
                  <a:pt x="1908746" y="528256"/>
                </a:lnTo>
                <a:lnTo>
                  <a:pt x="1910168" y="524484"/>
                </a:lnTo>
                <a:lnTo>
                  <a:pt x="1913026" y="521919"/>
                </a:lnTo>
                <a:lnTo>
                  <a:pt x="1915922" y="519353"/>
                </a:lnTo>
                <a:lnTo>
                  <a:pt x="1920697" y="518071"/>
                </a:lnTo>
                <a:lnTo>
                  <a:pt x="1982089" y="518071"/>
                </a:lnTo>
                <a:lnTo>
                  <a:pt x="1982089" y="478129"/>
                </a:lnTo>
                <a:close/>
              </a:path>
              <a:path w="5888990" h="722629">
                <a:moveTo>
                  <a:pt x="2000491" y="215976"/>
                </a:moveTo>
                <a:lnTo>
                  <a:pt x="1990991" y="215976"/>
                </a:lnTo>
                <a:lnTo>
                  <a:pt x="1985784" y="215671"/>
                </a:lnTo>
                <a:lnTo>
                  <a:pt x="1983879" y="214452"/>
                </a:lnTo>
                <a:lnTo>
                  <a:pt x="1983790" y="214312"/>
                </a:lnTo>
                <a:lnTo>
                  <a:pt x="1983663" y="214096"/>
                </a:lnTo>
                <a:lnTo>
                  <a:pt x="1983409" y="213575"/>
                </a:lnTo>
                <a:lnTo>
                  <a:pt x="1983409" y="173621"/>
                </a:lnTo>
                <a:lnTo>
                  <a:pt x="1983409" y="130505"/>
                </a:lnTo>
                <a:lnTo>
                  <a:pt x="1974176" y="92176"/>
                </a:lnTo>
                <a:lnTo>
                  <a:pt x="1933244" y="69494"/>
                </a:lnTo>
                <a:lnTo>
                  <a:pt x="1917941" y="68554"/>
                </a:lnTo>
                <a:lnTo>
                  <a:pt x="1861096" y="68554"/>
                </a:lnTo>
                <a:lnTo>
                  <a:pt x="1861096" y="108496"/>
                </a:lnTo>
                <a:lnTo>
                  <a:pt x="1928012" y="108496"/>
                </a:lnTo>
                <a:lnTo>
                  <a:pt x="1932762" y="109778"/>
                </a:lnTo>
                <a:lnTo>
                  <a:pt x="1935607" y="112344"/>
                </a:lnTo>
                <a:lnTo>
                  <a:pt x="1938502" y="114909"/>
                </a:lnTo>
                <a:lnTo>
                  <a:pt x="1939963" y="118681"/>
                </a:lnTo>
                <a:lnTo>
                  <a:pt x="1939963" y="133692"/>
                </a:lnTo>
                <a:lnTo>
                  <a:pt x="1939963" y="173621"/>
                </a:lnTo>
                <a:lnTo>
                  <a:pt x="1939937" y="208229"/>
                </a:lnTo>
                <a:lnTo>
                  <a:pt x="1939544" y="210680"/>
                </a:lnTo>
                <a:lnTo>
                  <a:pt x="1937867" y="213575"/>
                </a:lnTo>
                <a:lnTo>
                  <a:pt x="1935416" y="214312"/>
                </a:lnTo>
                <a:lnTo>
                  <a:pt x="1896821" y="214312"/>
                </a:lnTo>
                <a:lnTo>
                  <a:pt x="1893951" y="213575"/>
                </a:lnTo>
                <a:lnTo>
                  <a:pt x="1894116" y="213575"/>
                </a:lnTo>
                <a:lnTo>
                  <a:pt x="1892820" y="212293"/>
                </a:lnTo>
                <a:lnTo>
                  <a:pt x="1891487" y="210908"/>
                </a:lnTo>
                <a:lnTo>
                  <a:pt x="1891436" y="210680"/>
                </a:lnTo>
                <a:lnTo>
                  <a:pt x="1890814" y="208229"/>
                </a:lnTo>
                <a:lnTo>
                  <a:pt x="1890814" y="183134"/>
                </a:lnTo>
                <a:lnTo>
                  <a:pt x="1892046" y="179895"/>
                </a:lnTo>
                <a:lnTo>
                  <a:pt x="1894497" y="177393"/>
                </a:lnTo>
                <a:lnTo>
                  <a:pt x="1897011" y="174879"/>
                </a:lnTo>
                <a:lnTo>
                  <a:pt x="1900250" y="173621"/>
                </a:lnTo>
                <a:lnTo>
                  <a:pt x="1939963" y="173621"/>
                </a:lnTo>
                <a:lnTo>
                  <a:pt x="1939963" y="133692"/>
                </a:lnTo>
                <a:lnTo>
                  <a:pt x="1904542" y="133692"/>
                </a:lnTo>
                <a:lnTo>
                  <a:pt x="1879536" y="137452"/>
                </a:lnTo>
                <a:lnTo>
                  <a:pt x="1861667" y="148755"/>
                </a:lnTo>
                <a:lnTo>
                  <a:pt x="1850948" y="167589"/>
                </a:lnTo>
                <a:lnTo>
                  <a:pt x="1847367" y="193967"/>
                </a:lnTo>
                <a:lnTo>
                  <a:pt x="1847367" y="200825"/>
                </a:lnTo>
                <a:lnTo>
                  <a:pt x="1848243" y="214096"/>
                </a:lnTo>
                <a:lnTo>
                  <a:pt x="1848332" y="214452"/>
                </a:lnTo>
                <a:lnTo>
                  <a:pt x="1850885" y="225361"/>
                </a:lnTo>
                <a:lnTo>
                  <a:pt x="1879155" y="251142"/>
                </a:lnTo>
                <a:lnTo>
                  <a:pt x="1904212" y="254241"/>
                </a:lnTo>
                <a:lnTo>
                  <a:pt x="1945817" y="254241"/>
                </a:lnTo>
                <a:lnTo>
                  <a:pt x="1952828" y="251002"/>
                </a:lnTo>
                <a:lnTo>
                  <a:pt x="1955787" y="244525"/>
                </a:lnTo>
                <a:lnTo>
                  <a:pt x="1955165" y="246316"/>
                </a:lnTo>
                <a:lnTo>
                  <a:pt x="1957095" y="248373"/>
                </a:lnTo>
                <a:lnTo>
                  <a:pt x="1966074" y="253072"/>
                </a:lnTo>
                <a:lnTo>
                  <a:pt x="1970405" y="254241"/>
                </a:lnTo>
                <a:lnTo>
                  <a:pt x="2000491" y="254241"/>
                </a:lnTo>
                <a:lnTo>
                  <a:pt x="2000491" y="244525"/>
                </a:lnTo>
                <a:lnTo>
                  <a:pt x="2000491" y="215976"/>
                </a:lnTo>
                <a:close/>
              </a:path>
              <a:path w="5888990" h="722629">
                <a:moveTo>
                  <a:pt x="2176208" y="538403"/>
                </a:moveTo>
                <a:lnTo>
                  <a:pt x="2161641" y="493877"/>
                </a:lnTo>
                <a:lnTo>
                  <a:pt x="2133511" y="479348"/>
                </a:lnTo>
                <a:lnTo>
                  <a:pt x="2133511" y="527519"/>
                </a:lnTo>
                <a:lnTo>
                  <a:pt x="2133511" y="550125"/>
                </a:lnTo>
                <a:lnTo>
                  <a:pt x="2084959" y="550125"/>
                </a:lnTo>
                <a:lnTo>
                  <a:pt x="2084997" y="527519"/>
                </a:lnTo>
                <a:lnTo>
                  <a:pt x="2085962" y="523786"/>
                </a:lnTo>
                <a:lnTo>
                  <a:pt x="2089988" y="519214"/>
                </a:lnTo>
                <a:lnTo>
                  <a:pt x="2094026" y="518071"/>
                </a:lnTo>
                <a:lnTo>
                  <a:pt x="2123998" y="518071"/>
                </a:lnTo>
                <a:lnTo>
                  <a:pt x="2126945" y="519214"/>
                </a:lnTo>
                <a:lnTo>
                  <a:pt x="2127123" y="519214"/>
                </a:lnTo>
                <a:lnTo>
                  <a:pt x="2129752" y="521830"/>
                </a:lnTo>
                <a:lnTo>
                  <a:pt x="2132253" y="524294"/>
                </a:lnTo>
                <a:lnTo>
                  <a:pt x="2133511" y="527519"/>
                </a:lnTo>
                <a:lnTo>
                  <a:pt x="2133511" y="479348"/>
                </a:lnTo>
                <a:lnTo>
                  <a:pt x="2132406" y="479056"/>
                </a:lnTo>
                <a:lnTo>
                  <a:pt x="2131860" y="479056"/>
                </a:lnTo>
                <a:lnTo>
                  <a:pt x="2119706" y="478129"/>
                </a:lnTo>
                <a:lnTo>
                  <a:pt x="2103539" y="478129"/>
                </a:lnTo>
                <a:lnTo>
                  <a:pt x="2088438" y="479056"/>
                </a:lnTo>
                <a:lnTo>
                  <a:pt x="2049881" y="501421"/>
                </a:lnTo>
                <a:lnTo>
                  <a:pt x="2041601" y="601865"/>
                </a:lnTo>
                <a:lnTo>
                  <a:pt x="2042604" y="616902"/>
                </a:lnTo>
                <a:lnTo>
                  <a:pt x="2067001" y="655485"/>
                </a:lnTo>
                <a:lnTo>
                  <a:pt x="2106980" y="663816"/>
                </a:lnTo>
                <a:lnTo>
                  <a:pt x="2165248" y="663816"/>
                </a:lnTo>
                <a:lnTo>
                  <a:pt x="2165248" y="623887"/>
                </a:lnTo>
                <a:lnTo>
                  <a:pt x="2096909" y="623887"/>
                </a:lnTo>
                <a:lnTo>
                  <a:pt x="2092134" y="622592"/>
                </a:lnTo>
                <a:lnTo>
                  <a:pt x="2089226" y="620026"/>
                </a:lnTo>
                <a:lnTo>
                  <a:pt x="2086381" y="617461"/>
                </a:lnTo>
                <a:lnTo>
                  <a:pt x="2084959" y="613702"/>
                </a:lnTo>
                <a:lnTo>
                  <a:pt x="2084959" y="590054"/>
                </a:lnTo>
                <a:lnTo>
                  <a:pt x="2176208" y="590054"/>
                </a:lnTo>
                <a:lnTo>
                  <a:pt x="2176208" y="550125"/>
                </a:lnTo>
                <a:lnTo>
                  <a:pt x="2176208" y="538403"/>
                </a:lnTo>
                <a:close/>
              </a:path>
              <a:path w="5888990" h="722629">
                <a:moveTo>
                  <a:pt x="2194268" y="124066"/>
                </a:moveTo>
                <a:lnTo>
                  <a:pt x="2193531" y="110159"/>
                </a:lnTo>
                <a:lnTo>
                  <a:pt x="2192680" y="105727"/>
                </a:lnTo>
                <a:lnTo>
                  <a:pt x="2191283" y="98399"/>
                </a:lnTo>
                <a:lnTo>
                  <a:pt x="2157565" y="69354"/>
                </a:lnTo>
                <a:lnTo>
                  <a:pt x="2146300" y="68554"/>
                </a:lnTo>
                <a:lnTo>
                  <a:pt x="2144293" y="68554"/>
                </a:lnTo>
                <a:lnTo>
                  <a:pt x="2134260" y="69138"/>
                </a:lnTo>
                <a:lnTo>
                  <a:pt x="2126005" y="70866"/>
                </a:lnTo>
                <a:lnTo>
                  <a:pt x="2119528" y="73736"/>
                </a:lnTo>
                <a:lnTo>
                  <a:pt x="2114829" y="77762"/>
                </a:lnTo>
                <a:lnTo>
                  <a:pt x="2112429" y="75679"/>
                </a:lnTo>
                <a:lnTo>
                  <a:pt x="2110206" y="73736"/>
                </a:lnTo>
                <a:lnTo>
                  <a:pt x="2102942" y="70866"/>
                </a:lnTo>
                <a:lnTo>
                  <a:pt x="2093036" y="69138"/>
                </a:lnTo>
                <a:lnTo>
                  <a:pt x="2080501" y="68554"/>
                </a:lnTo>
                <a:lnTo>
                  <a:pt x="2068423" y="68554"/>
                </a:lnTo>
                <a:lnTo>
                  <a:pt x="2063229" y="70650"/>
                </a:lnTo>
                <a:lnTo>
                  <a:pt x="2064258" y="68554"/>
                </a:lnTo>
                <a:lnTo>
                  <a:pt x="2024329" y="68554"/>
                </a:lnTo>
                <a:lnTo>
                  <a:pt x="2024329" y="254241"/>
                </a:lnTo>
                <a:lnTo>
                  <a:pt x="2066023" y="254241"/>
                </a:lnTo>
                <a:lnTo>
                  <a:pt x="2066086" y="116941"/>
                </a:lnTo>
                <a:lnTo>
                  <a:pt x="2066188" y="114795"/>
                </a:lnTo>
                <a:lnTo>
                  <a:pt x="2067077" y="111810"/>
                </a:lnTo>
                <a:lnTo>
                  <a:pt x="2070379" y="106959"/>
                </a:lnTo>
                <a:lnTo>
                  <a:pt x="2073389" y="105727"/>
                </a:lnTo>
                <a:lnTo>
                  <a:pt x="2083181" y="105727"/>
                </a:lnTo>
                <a:lnTo>
                  <a:pt x="2085441" y="106680"/>
                </a:lnTo>
                <a:lnTo>
                  <a:pt x="2086610" y="108572"/>
                </a:lnTo>
                <a:lnTo>
                  <a:pt x="2087841" y="110413"/>
                </a:lnTo>
                <a:lnTo>
                  <a:pt x="2088375" y="114795"/>
                </a:lnTo>
                <a:lnTo>
                  <a:pt x="2088451" y="254241"/>
                </a:lnTo>
                <a:lnTo>
                  <a:pt x="2130145" y="254241"/>
                </a:lnTo>
                <a:lnTo>
                  <a:pt x="2130260" y="118364"/>
                </a:lnTo>
                <a:lnTo>
                  <a:pt x="2130310" y="116941"/>
                </a:lnTo>
                <a:lnTo>
                  <a:pt x="2131237" y="113207"/>
                </a:lnTo>
                <a:lnTo>
                  <a:pt x="2132812" y="110413"/>
                </a:lnTo>
                <a:lnTo>
                  <a:pt x="2134590" y="107238"/>
                </a:lnTo>
                <a:lnTo>
                  <a:pt x="2137460" y="105727"/>
                </a:lnTo>
                <a:lnTo>
                  <a:pt x="2147582" y="105727"/>
                </a:lnTo>
                <a:lnTo>
                  <a:pt x="2152586" y="254241"/>
                </a:lnTo>
                <a:lnTo>
                  <a:pt x="2194268" y="254241"/>
                </a:lnTo>
                <a:lnTo>
                  <a:pt x="2194268" y="124066"/>
                </a:lnTo>
                <a:close/>
              </a:path>
              <a:path w="5888990" h="722629">
                <a:moveTo>
                  <a:pt x="2361603" y="128828"/>
                </a:moveTo>
                <a:lnTo>
                  <a:pt x="2360701" y="115252"/>
                </a:lnTo>
                <a:lnTo>
                  <a:pt x="2360574" y="114719"/>
                </a:lnTo>
                <a:lnTo>
                  <a:pt x="2360460" y="114211"/>
                </a:lnTo>
                <a:lnTo>
                  <a:pt x="2359152" y="108496"/>
                </a:lnTo>
                <a:lnTo>
                  <a:pt x="2357971" y="103301"/>
                </a:lnTo>
                <a:lnTo>
                  <a:pt x="2353411" y="92976"/>
                </a:lnTo>
                <a:lnTo>
                  <a:pt x="2347036" y="84302"/>
                </a:lnTo>
                <a:lnTo>
                  <a:pt x="2338984" y="77406"/>
                </a:lnTo>
                <a:lnTo>
                  <a:pt x="2329319" y="72491"/>
                </a:lnTo>
                <a:lnTo>
                  <a:pt x="2318918" y="69773"/>
                </a:lnTo>
                <a:lnTo>
                  <a:pt x="2318918" y="117944"/>
                </a:lnTo>
                <a:lnTo>
                  <a:pt x="2318918" y="140550"/>
                </a:lnTo>
                <a:lnTo>
                  <a:pt x="2270353" y="140550"/>
                </a:lnTo>
                <a:lnTo>
                  <a:pt x="2270404" y="117944"/>
                </a:lnTo>
                <a:lnTo>
                  <a:pt x="2271357" y="114211"/>
                </a:lnTo>
                <a:lnTo>
                  <a:pt x="2275382" y="109639"/>
                </a:lnTo>
                <a:lnTo>
                  <a:pt x="2279421" y="108496"/>
                </a:lnTo>
                <a:lnTo>
                  <a:pt x="2309393" y="108496"/>
                </a:lnTo>
                <a:lnTo>
                  <a:pt x="2312352" y="109639"/>
                </a:lnTo>
                <a:lnTo>
                  <a:pt x="2312517" y="109639"/>
                </a:lnTo>
                <a:lnTo>
                  <a:pt x="2315146" y="112255"/>
                </a:lnTo>
                <a:lnTo>
                  <a:pt x="2317661" y="114719"/>
                </a:lnTo>
                <a:lnTo>
                  <a:pt x="2318918" y="117944"/>
                </a:lnTo>
                <a:lnTo>
                  <a:pt x="2318918" y="69773"/>
                </a:lnTo>
                <a:lnTo>
                  <a:pt x="2317800" y="69481"/>
                </a:lnTo>
                <a:lnTo>
                  <a:pt x="2317267" y="69481"/>
                </a:lnTo>
                <a:lnTo>
                  <a:pt x="2305100" y="68554"/>
                </a:lnTo>
                <a:lnTo>
                  <a:pt x="2288946" y="68554"/>
                </a:lnTo>
                <a:lnTo>
                  <a:pt x="2273846" y="69481"/>
                </a:lnTo>
                <a:lnTo>
                  <a:pt x="2235276" y="91846"/>
                </a:lnTo>
                <a:lnTo>
                  <a:pt x="2226995" y="192290"/>
                </a:lnTo>
                <a:lnTo>
                  <a:pt x="2228011" y="207327"/>
                </a:lnTo>
                <a:lnTo>
                  <a:pt x="2252395" y="245910"/>
                </a:lnTo>
                <a:lnTo>
                  <a:pt x="2292375" y="254241"/>
                </a:lnTo>
                <a:lnTo>
                  <a:pt x="2350643" y="254241"/>
                </a:lnTo>
                <a:lnTo>
                  <a:pt x="2350643" y="214312"/>
                </a:lnTo>
                <a:lnTo>
                  <a:pt x="2282304" y="214312"/>
                </a:lnTo>
                <a:lnTo>
                  <a:pt x="2277529" y="213017"/>
                </a:lnTo>
                <a:lnTo>
                  <a:pt x="2274633" y="210451"/>
                </a:lnTo>
                <a:lnTo>
                  <a:pt x="2271776" y="207886"/>
                </a:lnTo>
                <a:lnTo>
                  <a:pt x="2270353" y="204127"/>
                </a:lnTo>
                <a:lnTo>
                  <a:pt x="2270353" y="180479"/>
                </a:lnTo>
                <a:lnTo>
                  <a:pt x="2361603" y="180479"/>
                </a:lnTo>
                <a:lnTo>
                  <a:pt x="2361603" y="140550"/>
                </a:lnTo>
                <a:lnTo>
                  <a:pt x="2361603" y="128828"/>
                </a:lnTo>
                <a:close/>
              </a:path>
              <a:path w="5888990" h="722629">
                <a:moveTo>
                  <a:pt x="2543683" y="68554"/>
                </a:moveTo>
                <a:lnTo>
                  <a:pt x="2488793" y="68554"/>
                </a:lnTo>
                <a:lnTo>
                  <a:pt x="2481084" y="70929"/>
                </a:lnTo>
                <a:lnTo>
                  <a:pt x="2478125" y="75679"/>
                </a:lnTo>
                <a:lnTo>
                  <a:pt x="2480894" y="68554"/>
                </a:lnTo>
                <a:lnTo>
                  <a:pt x="2414257" y="68554"/>
                </a:lnTo>
                <a:lnTo>
                  <a:pt x="2414257" y="108496"/>
                </a:lnTo>
                <a:lnTo>
                  <a:pt x="2439289" y="108496"/>
                </a:lnTo>
                <a:lnTo>
                  <a:pt x="2439289" y="214312"/>
                </a:lnTo>
                <a:lnTo>
                  <a:pt x="2414257" y="214312"/>
                </a:lnTo>
                <a:lnTo>
                  <a:pt x="2414257" y="254241"/>
                </a:lnTo>
                <a:lnTo>
                  <a:pt x="2519984" y="254241"/>
                </a:lnTo>
                <a:lnTo>
                  <a:pt x="2519984" y="214312"/>
                </a:lnTo>
                <a:lnTo>
                  <a:pt x="2482646" y="214312"/>
                </a:lnTo>
                <a:lnTo>
                  <a:pt x="2482646" y="124561"/>
                </a:lnTo>
                <a:lnTo>
                  <a:pt x="2492832" y="110248"/>
                </a:lnTo>
                <a:lnTo>
                  <a:pt x="2543683" y="110248"/>
                </a:lnTo>
                <a:lnTo>
                  <a:pt x="2543683" y="75679"/>
                </a:lnTo>
                <a:lnTo>
                  <a:pt x="2543683" y="68554"/>
                </a:lnTo>
                <a:close/>
              </a:path>
              <a:path w="5888990" h="722629">
                <a:moveTo>
                  <a:pt x="2741155" y="215976"/>
                </a:moveTo>
                <a:lnTo>
                  <a:pt x="2731655" y="215976"/>
                </a:lnTo>
                <a:lnTo>
                  <a:pt x="2726448" y="215671"/>
                </a:lnTo>
                <a:lnTo>
                  <a:pt x="2724543" y="214452"/>
                </a:lnTo>
                <a:lnTo>
                  <a:pt x="2724454" y="214312"/>
                </a:lnTo>
                <a:lnTo>
                  <a:pt x="2724327" y="214096"/>
                </a:lnTo>
                <a:lnTo>
                  <a:pt x="2724073" y="213575"/>
                </a:lnTo>
                <a:lnTo>
                  <a:pt x="2724073" y="173621"/>
                </a:lnTo>
                <a:lnTo>
                  <a:pt x="2724073" y="130505"/>
                </a:lnTo>
                <a:lnTo>
                  <a:pt x="2714841" y="92176"/>
                </a:lnTo>
                <a:lnTo>
                  <a:pt x="2673908" y="69494"/>
                </a:lnTo>
                <a:lnTo>
                  <a:pt x="2658605" y="68554"/>
                </a:lnTo>
                <a:lnTo>
                  <a:pt x="2601760" y="68554"/>
                </a:lnTo>
                <a:lnTo>
                  <a:pt x="2601760" y="108496"/>
                </a:lnTo>
                <a:lnTo>
                  <a:pt x="2668676" y="108496"/>
                </a:lnTo>
                <a:lnTo>
                  <a:pt x="2673426" y="109778"/>
                </a:lnTo>
                <a:lnTo>
                  <a:pt x="2676271" y="112344"/>
                </a:lnTo>
                <a:lnTo>
                  <a:pt x="2679166" y="114909"/>
                </a:lnTo>
                <a:lnTo>
                  <a:pt x="2680627" y="118681"/>
                </a:lnTo>
                <a:lnTo>
                  <a:pt x="2680627" y="133692"/>
                </a:lnTo>
                <a:lnTo>
                  <a:pt x="2680627" y="173621"/>
                </a:lnTo>
                <a:lnTo>
                  <a:pt x="2680601" y="208229"/>
                </a:lnTo>
                <a:lnTo>
                  <a:pt x="2680208" y="210680"/>
                </a:lnTo>
                <a:lnTo>
                  <a:pt x="2678531" y="213575"/>
                </a:lnTo>
                <a:lnTo>
                  <a:pt x="2676080" y="214312"/>
                </a:lnTo>
                <a:lnTo>
                  <a:pt x="2637485" y="214312"/>
                </a:lnTo>
                <a:lnTo>
                  <a:pt x="2634615" y="213575"/>
                </a:lnTo>
                <a:lnTo>
                  <a:pt x="2634780" y="213575"/>
                </a:lnTo>
                <a:lnTo>
                  <a:pt x="2633484" y="212293"/>
                </a:lnTo>
                <a:lnTo>
                  <a:pt x="2632151" y="210908"/>
                </a:lnTo>
                <a:lnTo>
                  <a:pt x="2632100" y="210680"/>
                </a:lnTo>
                <a:lnTo>
                  <a:pt x="2631478" y="208229"/>
                </a:lnTo>
                <a:lnTo>
                  <a:pt x="2631478" y="183134"/>
                </a:lnTo>
                <a:lnTo>
                  <a:pt x="2632710" y="179895"/>
                </a:lnTo>
                <a:lnTo>
                  <a:pt x="2635161" y="177393"/>
                </a:lnTo>
                <a:lnTo>
                  <a:pt x="2637675" y="174879"/>
                </a:lnTo>
                <a:lnTo>
                  <a:pt x="2640914" y="173621"/>
                </a:lnTo>
                <a:lnTo>
                  <a:pt x="2680627" y="173621"/>
                </a:lnTo>
                <a:lnTo>
                  <a:pt x="2680627" y="133692"/>
                </a:lnTo>
                <a:lnTo>
                  <a:pt x="2645206" y="133692"/>
                </a:lnTo>
                <a:lnTo>
                  <a:pt x="2620200" y="137452"/>
                </a:lnTo>
                <a:lnTo>
                  <a:pt x="2602331" y="148755"/>
                </a:lnTo>
                <a:lnTo>
                  <a:pt x="2591612" y="167589"/>
                </a:lnTo>
                <a:lnTo>
                  <a:pt x="2588031" y="193967"/>
                </a:lnTo>
                <a:lnTo>
                  <a:pt x="2588031" y="200825"/>
                </a:lnTo>
                <a:lnTo>
                  <a:pt x="2588907" y="214096"/>
                </a:lnTo>
                <a:lnTo>
                  <a:pt x="2588996" y="214452"/>
                </a:lnTo>
                <a:lnTo>
                  <a:pt x="2591549" y="225361"/>
                </a:lnTo>
                <a:lnTo>
                  <a:pt x="2619819" y="251142"/>
                </a:lnTo>
                <a:lnTo>
                  <a:pt x="2644876" y="254241"/>
                </a:lnTo>
                <a:lnTo>
                  <a:pt x="2686481" y="254241"/>
                </a:lnTo>
                <a:lnTo>
                  <a:pt x="2693492" y="251002"/>
                </a:lnTo>
                <a:lnTo>
                  <a:pt x="2696451" y="244525"/>
                </a:lnTo>
                <a:lnTo>
                  <a:pt x="2695829" y="246316"/>
                </a:lnTo>
                <a:lnTo>
                  <a:pt x="2697759" y="248373"/>
                </a:lnTo>
                <a:lnTo>
                  <a:pt x="2706738" y="253072"/>
                </a:lnTo>
                <a:lnTo>
                  <a:pt x="2711069" y="254241"/>
                </a:lnTo>
                <a:lnTo>
                  <a:pt x="2741155" y="254241"/>
                </a:lnTo>
                <a:lnTo>
                  <a:pt x="2741155" y="244525"/>
                </a:lnTo>
                <a:lnTo>
                  <a:pt x="2741155" y="215976"/>
                </a:lnTo>
                <a:close/>
              </a:path>
              <a:path w="5888990" h="722629">
                <a:moveTo>
                  <a:pt x="2909239" y="188861"/>
                </a:moveTo>
                <a:lnTo>
                  <a:pt x="2895003" y="150685"/>
                </a:lnTo>
                <a:lnTo>
                  <a:pt x="2855074" y="137452"/>
                </a:lnTo>
                <a:lnTo>
                  <a:pt x="2840317" y="137452"/>
                </a:lnTo>
                <a:lnTo>
                  <a:pt x="2837967" y="136817"/>
                </a:lnTo>
                <a:lnTo>
                  <a:pt x="2834843" y="134251"/>
                </a:lnTo>
                <a:lnTo>
                  <a:pt x="2834055" y="132130"/>
                </a:lnTo>
                <a:lnTo>
                  <a:pt x="2834055" y="114122"/>
                </a:lnTo>
                <a:lnTo>
                  <a:pt x="2834983" y="112064"/>
                </a:lnTo>
                <a:lnTo>
                  <a:pt x="2838716" y="109220"/>
                </a:lnTo>
                <a:lnTo>
                  <a:pt x="2841739" y="108496"/>
                </a:lnTo>
                <a:lnTo>
                  <a:pt x="2902369" y="108496"/>
                </a:lnTo>
                <a:lnTo>
                  <a:pt x="2902369" y="68554"/>
                </a:lnTo>
                <a:lnTo>
                  <a:pt x="2849295" y="68554"/>
                </a:lnTo>
                <a:lnTo>
                  <a:pt x="2836176" y="69303"/>
                </a:lnTo>
                <a:lnTo>
                  <a:pt x="2799359" y="87388"/>
                </a:lnTo>
                <a:lnTo>
                  <a:pt x="2790698" y="118872"/>
                </a:lnTo>
                <a:lnTo>
                  <a:pt x="2790698" y="128828"/>
                </a:lnTo>
                <a:lnTo>
                  <a:pt x="2804757" y="167093"/>
                </a:lnTo>
                <a:lnTo>
                  <a:pt x="2845524" y="179476"/>
                </a:lnTo>
                <a:lnTo>
                  <a:pt x="2863253" y="179476"/>
                </a:lnTo>
                <a:lnTo>
                  <a:pt x="2865793" y="182245"/>
                </a:lnTo>
                <a:lnTo>
                  <a:pt x="2865793" y="208788"/>
                </a:lnTo>
                <a:lnTo>
                  <a:pt x="2864955" y="210908"/>
                </a:lnTo>
                <a:lnTo>
                  <a:pt x="2863278" y="212293"/>
                </a:lnTo>
                <a:lnTo>
                  <a:pt x="2861602" y="213639"/>
                </a:lnTo>
                <a:lnTo>
                  <a:pt x="2858528" y="214312"/>
                </a:lnTo>
                <a:lnTo>
                  <a:pt x="2792450" y="214312"/>
                </a:lnTo>
                <a:lnTo>
                  <a:pt x="2792450" y="254241"/>
                </a:lnTo>
                <a:lnTo>
                  <a:pt x="2850642" y="254241"/>
                </a:lnTo>
                <a:lnTo>
                  <a:pt x="2863659" y="253453"/>
                </a:lnTo>
                <a:lnTo>
                  <a:pt x="2900476" y="234746"/>
                </a:lnTo>
                <a:lnTo>
                  <a:pt x="2909239" y="204266"/>
                </a:lnTo>
                <a:lnTo>
                  <a:pt x="2909239" y="188861"/>
                </a:lnTo>
                <a:close/>
              </a:path>
              <a:path w="5888990" h="722629">
                <a:moveTo>
                  <a:pt x="4222610" y="215976"/>
                </a:moveTo>
                <a:lnTo>
                  <a:pt x="4213123" y="215976"/>
                </a:lnTo>
                <a:lnTo>
                  <a:pt x="4207903" y="215671"/>
                </a:lnTo>
                <a:lnTo>
                  <a:pt x="4206011" y="214452"/>
                </a:lnTo>
                <a:lnTo>
                  <a:pt x="4205922" y="214312"/>
                </a:lnTo>
                <a:lnTo>
                  <a:pt x="4205795" y="214096"/>
                </a:lnTo>
                <a:lnTo>
                  <a:pt x="4205541" y="213575"/>
                </a:lnTo>
                <a:lnTo>
                  <a:pt x="4205541" y="173621"/>
                </a:lnTo>
                <a:lnTo>
                  <a:pt x="4205541" y="130505"/>
                </a:lnTo>
                <a:lnTo>
                  <a:pt x="4196308" y="92176"/>
                </a:lnTo>
                <a:lnTo>
                  <a:pt x="4155376" y="69494"/>
                </a:lnTo>
                <a:lnTo>
                  <a:pt x="4140073" y="68554"/>
                </a:lnTo>
                <a:lnTo>
                  <a:pt x="4083227" y="68554"/>
                </a:lnTo>
                <a:lnTo>
                  <a:pt x="4083227" y="108496"/>
                </a:lnTo>
                <a:lnTo>
                  <a:pt x="4150144" y="108496"/>
                </a:lnTo>
                <a:lnTo>
                  <a:pt x="4154894" y="109778"/>
                </a:lnTo>
                <a:lnTo>
                  <a:pt x="4157738" y="112344"/>
                </a:lnTo>
                <a:lnTo>
                  <a:pt x="4160634" y="114909"/>
                </a:lnTo>
                <a:lnTo>
                  <a:pt x="4162082" y="118681"/>
                </a:lnTo>
                <a:lnTo>
                  <a:pt x="4162082" y="133692"/>
                </a:lnTo>
                <a:lnTo>
                  <a:pt x="4162082" y="173621"/>
                </a:lnTo>
                <a:lnTo>
                  <a:pt x="4162056" y="208229"/>
                </a:lnTo>
                <a:lnTo>
                  <a:pt x="4161663" y="210680"/>
                </a:lnTo>
                <a:lnTo>
                  <a:pt x="4159999" y="213575"/>
                </a:lnTo>
                <a:lnTo>
                  <a:pt x="4157535" y="214312"/>
                </a:lnTo>
                <a:lnTo>
                  <a:pt x="4118940" y="214312"/>
                </a:lnTo>
                <a:lnTo>
                  <a:pt x="4116070" y="213575"/>
                </a:lnTo>
                <a:lnTo>
                  <a:pt x="4116235" y="213575"/>
                </a:lnTo>
                <a:lnTo>
                  <a:pt x="4114952" y="212293"/>
                </a:lnTo>
                <a:lnTo>
                  <a:pt x="4113619" y="210908"/>
                </a:lnTo>
                <a:lnTo>
                  <a:pt x="4113555" y="210680"/>
                </a:lnTo>
                <a:lnTo>
                  <a:pt x="4112945" y="208229"/>
                </a:lnTo>
                <a:lnTo>
                  <a:pt x="4112945" y="183134"/>
                </a:lnTo>
                <a:lnTo>
                  <a:pt x="4114177" y="179895"/>
                </a:lnTo>
                <a:lnTo>
                  <a:pt x="4116628" y="177393"/>
                </a:lnTo>
                <a:lnTo>
                  <a:pt x="4119143" y="174879"/>
                </a:lnTo>
                <a:lnTo>
                  <a:pt x="4122382" y="173621"/>
                </a:lnTo>
                <a:lnTo>
                  <a:pt x="4162082" y="173621"/>
                </a:lnTo>
                <a:lnTo>
                  <a:pt x="4162082" y="133692"/>
                </a:lnTo>
                <a:lnTo>
                  <a:pt x="4126674" y="133692"/>
                </a:lnTo>
                <a:lnTo>
                  <a:pt x="4101655" y="137452"/>
                </a:lnTo>
                <a:lnTo>
                  <a:pt x="4083786" y="148755"/>
                </a:lnTo>
                <a:lnTo>
                  <a:pt x="4073067" y="167589"/>
                </a:lnTo>
                <a:lnTo>
                  <a:pt x="4069499" y="193967"/>
                </a:lnTo>
                <a:lnTo>
                  <a:pt x="4069499" y="200825"/>
                </a:lnTo>
                <a:lnTo>
                  <a:pt x="4070375" y="214096"/>
                </a:lnTo>
                <a:lnTo>
                  <a:pt x="4070464" y="214452"/>
                </a:lnTo>
                <a:lnTo>
                  <a:pt x="4073017" y="225361"/>
                </a:lnTo>
                <a:lnTo>
                  <a:pt x="4101287" y="251142"/>
                </a:lnTo>
                <a:lnTo>
                  <a:pt x="4126344" y="254241"/>
                </a:lnTo>
                <a:lnTo>
                  <a:pt x="4167949" y="254241"/>
                </a:lnTo>
                <a:lnTo>
                  <a:pt x="4174947" y="251002"/>
                </a:lnTo>
                <a:lnTo>
                  <a:pt x="4177906" y="244525"/>
                </a:lnTo>
                <a:lnTo>
                  <a:pt x="4177296" y="246316"/>
                </a:lnTo>
                <a:lnTo>
                  <a:pt x="4179227" y="248373"/>
                </a:lnTo>
                <a:lnTo>
                  <a:pt x="4188206" y="253072"/>
                </a:lnTo>
                <a:lnTo>
                  <a:pt x="4192536" y="254241"/>
                </a:lnTo>
                <a:lnTo>
                  <a:pt x="4222610" y="254241"/>
                </a:lnTo>
                <a:lnTo>
                  <a:pt x="4222610" y="244525"/>
                </a:lnTo>
                <a:lnTo>
                  <a:pt x="4222610" y="215976"/>
                </a:lnTo>
                <a:close/>
              </a:path>
              <a:path w="5888990" h="722629">
                <a:moveTo>
                  <a:pt x="4395470" y="68554"/>
                </a:moveTo>
                <a:lnTo>
                  <a:pt x="4340580" y="68554"/>
                </a:lnTo>
                <a:lnTo>
                  <a:pt x="4332884" y="70929"/>
                </a:lnTo>
                <a:lnTo>
                  <a:pt x="4329925" y="75679"/>
                </a:lnTo>
                <a:lnTo>
                  <a:pt x="4332681" y="68554"/>
                </a:lnTo>
                <a:lnTo>
                  <a:pt x="4266044" y="68554"/>
                </a:lnTo>
                <a:lnTo>
                  <a:pt x="4266044" y="108496"/>
                </a:lnTo>
                <a:lnTo>
                  <a:pt x="4291076" y="108496"/>
                </a:lnTo>
                <a:lnTo>
                  <a:pt x="4291076" y="214312"/>
                </a:lnTo>
                <a:lnTo>
                  <a:pt x="4266044" y="214312"/>
                </a:lnTo>
                <a:lnTo>
                  <a:pt x="4266044" y="254241"/>
                </a:lnTo>
                <a:lnTo>
                  <a:pt x="4371784" y="254241"/>
                </a:lnTo>
                <a:lnTo>
                  <a:pt x="4371784" y="214312"/>
                </a:lnTo>
                <a:lnTo>
                  <a:pt x="4334446" y="214312"/>
                </a:lnTo>
                <a:lnTo>
                  <a:pt x="4334446" y="124561"/>
                </a:lnTo>
                <a:lnTo>
                  <a:pt x="4344632" y="110248"/>
                </a:lnTo>
                <a:lnTo>
                  <a:pt x="4395470" y="110248"/>
                </a:lnTo>
                <a:lnTo>
                  <a:pt x="4395470" y="75679"/>
                </a:lnTo>
                <a:lnTo>
                  <a:pt x="4395470" y="68554"/>
                </a:lnTo>
                <a:close/>
              </a:path>
              <a:path w="5888990" h="722629">
                <a:moveTo>
                  <a:pt x="4579632" y="68554"/>
                </a:moveTo>
                <a:lnTo>
                  <a:pt x="4529569" y="68554"/>
                </a:lnTo>
                <a:lnTo>
                  <a:pt x="4529569" y="27368"/>
                </a:lnTo>
                <a:lnTo>
                  <a:pt x="4486122" y="27368"/>
                </a:lnTo>
                <a:lnTo>
                  <a:pt x="4486122" y="68554"/>
                </a:lnTo>
                <a:lnTo>
                  <a:pt x="4453560" y="68554"/>
                </a:lnTo>
                <a:lnTo>
                  <a:pt x="4453560" y="108496"/>
                </a:lnTo>
                <a:lnTo>
                  <a:pt x="4486122" y="108496"/>
                </a:lnTo>
                <a:lnTo>
                  <a:pt x="4486122" y="205930"/>
                </a:lnTo>
                <a:lnTo>
                  <a:pt x="4486821" y="216014"/>
                </a:lnTo>
                <a:lnTo>
                  <a:pt x="4510862" y="250850"/>
                </a:lnTo>
                <a:lnTo>
                  <a:pt x="4529239" y="254241"/>
                </a:lnTo>
                <a:lnTo>
                  <a:pt x="4579632" y="254241"/>
                </a:lnTo>
                <a:lnTo>
                  <a:pt x="4579632" y="214312"/>
                </a:lnTo>
                <a:lnTo>
                  <a:pt x="4534293" y="214312"/>
                </a:lnTo>
                <a:lnTo>
                  <a:pt x="4531995" y="213918"/>
                </a:lnTo>
                <a:lnTo>
                  <a:pt x="4530991" y="213131"/>
                </a:lnTo>
                <a:lnTo>
                  <a:pt x="4530052" y="212293"/>
                </a:lnTo>
                <a:lnTo>
                  <a:pt x="4529569" y="210489"/>
                </a:lnTo>
                <a:lnTo>
                  <a:pt x="4529569" y="108496"/>
                </a:lnTo>
                <a:lnTo>
                  <a:pt x="4579632" y="108496"/>
                </a:lnTo>
                <a:lnTo>
                  <a:pt x="4579632" y="68554"/>
                </a:lnTo>
                <a:close/>
              </a:path>
              <a:path w="5888990" h="722629">
                <a:moveTo>
                  <a:pt x="4724959" y="0"/>
                </a:moveTo>
                <a:lnTo>
                  <a:pt x="4678159" y="0"/>
                </a:lnTo>
                <a:lnTo>
                  <a:pt x="4678159" y="45034"/>
                </a:lnTo>
                <a:lnTo>
                  <a:pt x="4724959" y="45034"/>
                </a:lnTo>
                <a:lnTo>
                  <a:pt x="4724959" y="0"/>
                </a:lnTo>
                <a:close/>
              </a:path>
              <a:path w="5888990" h="722629">
                <a:moveTo>
                  <a:pt x="4774006" y="214312"/>
                </a:moveTo>
                <a:lnTo>
                  <a:pt x="4723282" y="214312"/>
                </a:lnTo>
                <a:lnTo>
                  <a:pt x="4723282" y="68554"/>
                </a:lnTo>
                <a:lnTo>
                  <a:pt x="4629518" y="68554"/>
                </a:lnTo>
                <a:lnTo>
                  <a:pt x="4629518" y="108496"/>
                </a:lnTo>
                <a:lnTo>
                  <a:pt x="4679912" y="108496"/>
                </a:lnTo>
                <a:lnTo>
                  <a:pt x="4679912" y="254241"/>
                </a:lnTo>
                <a:lnTo>
                  <a:pt x="4774006" y="254241"/>
                </a:lnTo>
                <a:lnTo>
                  <a:pt x="4774006" y="214312"/>
                </a:lnTo>
                <a:close/>
              </a:path>
              <a:path w="5888990" h="722629">
                <a:moveTo>
                  <a:pt x="4952314" y="0"/>
                </a:moveTo>
                <a:lnTo>
                  <a:pt x="4893119" y="0"/>
                </a:lnTo>
                <a:lnTo>
                  <a:pt x="4884140" y="762"/>
                </a:lnTo>
                <a:lnTo>
                  <a:pt x="4853343" y="26428"/>
                </a:lnTo>
                <a:lnTo>
                  <a:pt x="4850346" y="44780"/>
                </a:lnTo>
                <a:lnTo>
                  <a:pt x="4850346" y="68554"/>
                </a:lnTo>
                <a:lnTo>
                  <a:pt x="4821212" y="68554"/>
                </a:lnTo>
                <a:lnTo>
                  <a:pt x="4821212" y="108496"/>
                </a:lnTo>
                <a:lnTo>
                  <a:pt x="4850346" y="108496"/>
                </a:lnTo>
                <a:lnTo>
                  <a:pt x="4850346" y="214312"/>
                </a:lnTo>
                <a:lnTo>
                  <a:pt x="4821212" y="214312"/>
                </a:lnTo>
                <a:lnTo>
                  <a:pt x="4821212" y="254241"/>
                </a:lnTo>
                <a:lnTo>
                  <a:pt x="4935144" y="254241"/>
                </a:lnTo>
                <a:lnTo>
                  <a:pt x="4935144" y="214312"/>
                </a:lnTo>
                <a:lnTo>
                  <a:pt x="4893716" y="214312"/>
                </a:lnTo>
                <a:lnTo>
                  <a:pt x="4893716" y="108496"/>
                </a:lnTo>
                <a:lnTo>
                  <a:pt x="4948885" y="108496"/>
                </a:lnTo>
                <a:lnTo>
                  <a:pt x="4948885" y="68554"/>
                </a:lnTo>
                <a:lnTo>
                  <a:pt x="4893716" y="68554"/>
                </a:lnTo>
                <a:lnTo>
                  <a:pt x="4893716" y="42265"/>
                </a:lnTo>
                <a:lnTo>
                  <a:pt x="4894072" y="41541"/>
                </a:lnTo>
                <a:lnTo>
                  <a:pt x="4894796" y="40932"/>
                </a:lnTo>
                <a:lnTo>
                  <a:pt x="4895520" y="40259"/>
                </a:lnTo>
                <a:lnTo>
                  <a:pt x="4896777" y="39928"/>
                </a:lnTo>
                <a:lnTo>
                  <a:pt x="4952314" y="39928"/>
                </a:lnTo>
                <a:lnTo>
                  <a:pt x="4952314" y="0"/>
                </a:lnTo>
                <a:close/>
              </a:path>
              <a:path w="5888990" h="722629">
                <a:moveTo>
                  <a:pt x="5095303" y="0"/>
                </a:moveTo>
                <a:lnTo>
                  <a:pt x="5048504" y="0"/>
                </a:lnTo>
                <a:lnTo>
                  <a:pt x="5048504" y="45034"/>
                </a:lnTo>
                <a:lnTo>
                  <a:pt x="5095303" y="45034"/>
                </a:lnTo>
                <a:lnTo>
                  <a:pt x="5095303" y="0"/>
                </a:lnTo>
                <a:close/>
              </a:path>
              <a:path w="5888990" h="722629">
                <a:moveTo>
                  <a:pt x="5144351" y="214312"/>
                </a:moveTo>
                <a:lnTo>
                  <a:pt x="5093627" y="214312"/>
                </a:lnTo>
                <a:lnTo>
                  <a:pt x="5093627" y="68554"/>
                </a:lnTo>
                <a:lnTo>
                  <a:pt x="4999863" y="68554"/>
                </a:lnTo>
                <a:lnTo>
                  <a:pt x="4999863" y="108496"/>
                </a:lnTo>
                <a:lnTo>
                  <a:pt x="5050256" y="108496"/>
                </a:lnTo>
                <a:lnTo>
                  <a:pt x="5050256" y="254241"/>
                </a:lnTo>
                <a:lnTo>
                  <a:pt x="5144351" y="254241"/>
                </a:lnTo>
                <a:lnTo>
                  <a:pt x="5144351" y="214312"/>
                </a:lnTo>
                <a:close/>
              </a:path>
              <a:path w="5888990" h="722629">
                <a:moveTo>
                  <a:pt x="5315445" y="68554"/>
                </a:moveTo>
                <a:lnTo>
                  <a:pt x="5264124" y="68554"/>
                </a:lnTo>
                <a:lnTo>
                  <a:pt x="5248821" y="69494"/>
                </a:lnTo>
                <a:lnTo>
                  <a:pt x="5207927" y="92176"/>
                </a:lnTo>
                <a:lnTo>
                  <a:pt x="5198745" y="130505"/>
                </a:lnTo>
                <a:lnTo>
                  <a:pt x="5198745" y="192290"/>
                </a:lnTo>
                <a:lnTo>
                  <a:pt x="5207838" y="230886"/>
                </a:lnTo>
                <a:lnTo>
                  <a:pt x="5248681" y="253314"/>
                </a:lnTo>
                <a:lnTo>
                  <a:pt x="5264124" y="254241"/>
                </a:lnTo>
                <a:lnTo>
                  <a:pt x="5315445" y="254241"/>
                </a:lnTo>
                <a:lnTo>
                  <a:pt x="5315445" y="214312"/>
                </a:lnTo>
                <a:lnTo>
                  <a:pt x="5254053" y="214312"/>
                </a:lnTo>
                <a:lnTo>
                  <a:pt x="5249278" y="213017"/>
                </a:lnTo>
                <a:lnTo>
                  <a:pt x="5246382" y="210451"/>
                </a:lnTo>
                <a:lnTo>
                  <a:pt x="5243538" y="207886"/>
                </a:lnTo>
                <a:lnTo>
                  <a:pt x="5242103" y="204127"/>
                </a:lnTo>
                <a:lnTo>
                  <a:pt x="5242103" y="118681"/>
                </a:lnTo>
                <a:lnTo>
                  <a:pt x="5243538" y="114909"/>
                </a:lnTo>
                <a:lnTo>
                  <a:pt x="5246382" y="112344"/>
                </a:lnTo>
                <a:lnTo>
                  <a:pt x="5249278" y="109778"/>
                </a:lnTo>
                <a:lnTo>
                  <a:pt x="5254053" y="108496"/>
                </a:lnTo>
                <a:lnTo>
                  <a:pt x="5315445" y="108496"/>
                </a:lnTo>
                <a:lnTo>
                  <a:pt x="5315445" y="68554"/>
                </a:lnTo>
                <a:close/>
              </a:path>
              <a:path w="5888990" h="722629">
                <a:moveTo>
                  <a:pt x="5465623" y="0"/>
                </a:moveTo>
                <a:lnTo>
                  <a:pt x="5418823" y="0"/>
                </a:lnTo>
                <a:lnTo>
                  <a:pt x="5418823" y="45034"/>
                </a:lnTo>
                <a:lnTo>
                  <a:pt x="5465623" y="45034"/>
                </a:lnTo>
                <a:lnTo>
                  <a:pt x="5465623" y="0"/>
                </a:lnTo>
                <a:close/>
              </a:path>
              <a:path w="5888990" h="722629">
                <a:moveTo>
                  <a:pt x="5514670" y="214312"/>
                </a:moveTo>
                <a:lnTo>
                  <a:pt x="5463946" y="214312"/>
                </a:lnTo>
                <a:lnTo>
                  <a:pt x="5463946" y="68554"/>
                </a:lnTo>
                <a:lnTo>
                  <a:pt x="5370182" y="68554"/>
                </a:lnTo>
                <a:lnTo>
                  <a:pt x="5370182" y="108496"/>
                </a:lnTo>
                <a:lnTo>
                  <a:pt x="5420576" y="108496"/>
                </a:lnTo>
                <a:lnTo>
                  <a:pt x="5420576" y="254241"/>
                </a:lnTo>
                <a:lnTo>
                  <a:pt x="5514670" y="254241"/>
                </a:lnTo>
                <a:lnTo>
                  <a:pt x="5514670" y="214312"/>
                </a:lnTo>
                <a:close/>
              </a:path>
              <a:path w="5888990" h="722629">
                <a:moveTo>
                  <a:pt x="5703938" y="215976"/>
                </a:moveTo>
                <a:lnTo>
                  <a:pt x="5694451" y="215976"/>
                </a:lnTo>
                <a:lnTo>
                  <a:pt x="5689231" y="215671"/>
                </a:lnTo>
                <a:lnTo>
                  <a:pt x="5687339" y="214452"/>
                </a:lnTo>
                <a:lnTo>
                  <a:pt x="5687250" y="214312"/>
                </a:lnTo>
                <a:lnTo>
                  <a:pt x="5687123" y="214096"/>
                </a:lnTo>
                <a:lnTo>
                  <a:pt x="5686869" y="213575"/>
                </a:lnTo>
                <a:lnTo>
                  <a:pt x="5686869" y="173621"/>
                </a:lnTo>
                <a:lnTo>
                  <a:pt x="5686869" y="130505"/>
                </a:lnTo>
                <a:lnTo>
                  <a:pt x="5677636" y="92176"/>
                </a:lnTo>
                <a:lnTo>
                  <a:pt x="5636704" y="69494"/>
                </a:lnTo>
                <a:lnTo>
                  <a:pt x="5621401" y="68554"/>
                </a:lnTo>
                <a:lnTo>
                  <a:pt x="5564556" y="68554"/>
                </a:lnTo>
                <a:lnTo>
                  <a:pt x="5564556" y="108496"/>
                </a:lnTo>
                <a:lnTo>
                  <a:pt x="5631472" y="108496"/>
                </a:lnTo>
                <a:lnTo>
                  <a:pt x="5636222" y="109778"/>
                </a:lnTo>
                <a:lnTo>
                  <a:pt x="5639066" y="112344"/>
                </a:lnTo>
                <a:lnTo>
                  <a:pt x="5641962" y="114909"/>
                </a:lnTo>
                <a:lnTo>
                  <a:pt x="5643410" y="118681"/>
                </a:lnTo>
                <a:lnTo>
                  <a:pt x="5643410" y="133692"/>
                </a:lnTo>
                <a:lnTo>
                  <a:pt x="5643410" y="173621"/>
                </a:lnTo>
                <a:lnTo>
                  <a:pt x="5643384" y="208229"/>
                </a:lnTo>
                <a:lnTo>
                  <a:pt x="5642991" y="210680"/>
                </a:lnTo>
                <a:lnTo>
                  <a:pt x="5641327" y="213575"/>
                </a:lnTo>
                <a:lnTo>
                  <a:pt x="5638863" y="214312"/>
                </a:lnTo>
                <a:lnTo>
                  <a:pt x="5600268" y="214312"/>
                </a:lnTo>
                <a:lnTo>
                  <a:pt x="5597398" y="213575"/>
                </a:lnTo>
                <a:lnTo>
                  <a:pt x="5597563" y="213575"/>
                </a:lnTo>
                <a:lnTo>
                  <a:pt x="5596280" y="212293"/>
                </a:lnTo>
                <a:lnTo>
                  <a:pt x="5594947" y="210908"/>
                </a:lnTo>
                <a:lnTo>
                  <a:pt x="5594883" y="210680"/>
                </a:lnTo>
                <a:lnTo>
                  <a:pt x="5594274" y="208229"/>
                </a:lnTo>
                <a:lnTo>
                  <a:pt x="5594274" y="183134"/>
                </a:lnTo>
                <a:lnTo>
                  <a:pt x="5595505" y="179895"/>
                </a:lnTo>
                <a:lnTo>
                  <a:pt x="5597957" y="177393"/>
                </a:lnTo>
                <a:lnTo>
                  <a:pt x="5600471" y="174879"/>
                </a:lnTo>
                <a:lnTo>
                  <a:pt x="5603710" y="173621"/>
                </a:lnTo>
                <a:lnTo>
                  <a:pt x="5643410" y="173621"/>
                </a:lnTo>
                <a:lnTo>
                  <a:pt x="5643410" y="133692"/>
                </a:lnTo>
                <a:lnTo>
                  <a:pt x="5608002" y="133692"/>
                </a:lnTo>
                <a:lnTo>
                  <a:pt x="5582983" y="137452"/>
                </a:lnTo>
                <a:lnTo>
                  <a:pt x="5565114" y="148755"/>
                </a:lnTo>
                <a:lnTo>
                  <a:pt x="5554396" y="167589"/>
                </a:lnTo>
                <a:lnTo>
                  <a:pt x="5550827" y="193967"/>
                </a:lnTo>
                <a:lnTo>
                  <a:pt x="5550827" y="200825"/>
                </a:lnTo>
                <a:lnTo>
                  <a:pt x="5551703" y="214096"/>
                </a:lnTo>
                <a:lnTo>
                  <a:pt x="5551792" y="214452"/>
                </a:lnTo>
                <a:lnTo>
                  <a:pt x="5554345" y="225361"/>
                </a:lnTo>
                <a:lnTo>
                  <a:pt x="5582615" y="251142"/>
                </a:lnTo>
                <a:lnTo>
                  <a:pt x="5607672" y="254241"/>
                </a:lnTo>
                <a:lnTo>
                  <a:pt x="5649277" y="254241"/>
                </a:lnTo>
                <a:lnTo>
                  <a:pt x="5656275" y="251002"/>
                </a:lnTo>
                <a:lnTo>
                  <a:pt x="5659234" y="244525"/>
                </a:lnTo>
                <a:lnTo>
                  <a:pt x="5658624" y="246316"/>
                </a:lnTo>
                <a:lnTo>
                  <a:pt x="5660555" y="248373"/>
                </a:lnTo>
                <a:lnTo>
                  <a:pt x="5669534" y="253072"/>
                </a:lnTo>
                <a:lnTo>
                  <a:pt x="5673864" y="254241"/>
                </a:lnTo>
                <a:lnTo>
                  <a:pt x="5703938" y="254241"/>
                </a:lnTo>
                <a:lnTo>
                  <a:pt x="5703938" y="244525"/>
                </a:lnTo>
                <a:lnTo>
                  <a:pt x="5703938" y="215976"/>
                </a:lnTo>
                <a:close/>
              </a:path>
              <a:path w="5888990" h="722629">
                <a:moveTo>
                  <a:pt x="5888444" y="214312"/>
                </a:moveTo>
                <a:lnTo>
                  <a:pt x="5833186" y="214312"/>
                </a:lnTo>
                <a:lnTo>
                  <a:pt x="5831738" y="214172"/>
                </a:lnTo>
                <a:lnTo>
                  <a:pt x="5831344" y="213893"/>
                </a:lnTo>
                <a:lnTo>
                  <a:pt x="5831014" y="213550"/>
                </a:lnTo>
                <a:lnTo>
                  <a:pt x="5830875" y="212801"/>
                </a:lnTo>
                <a:lnTo>
                  <a:pt x="5830836" y="0"/>
                </a:lnTo>
                <a:lnTo>
                  <a:pt x="5737085" y="0"/>
                </a:lnTo>
                <a:lnTo>
                  <a:pt x="5737085" y="39928"/>
                </a:lnTo>
                <a:lnTo>
                  <a:pt x="5787479" y="39928"/>
                </a:lnTo>
                <a:lnTo>
                  <a:pt x="5787580" y="214312"/>
                </a:lnTo>
                <a:lnTo>
                  <a:pt x="5810148" y="251688"/>
                </a:lnTo>
                <a:lnTo>
                  <a:pt x="5823724" y="254241"/>
                </a:lnTo>
                <a:lnTo>
                  <a:pt x="5888444" y="254241"/>
                </a:lnTo>
                <a:lnTo>
                  <a:pt x="5888444" y="214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036682" y="3062812"/>
            <a:ext cx="4099560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8325">
              <a:lnSpc>
                <a:spcPts val="3235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dirty="0" sz="2700" spc="-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endParaRPr sz="2700">
              <a:latin typeface="Consolas"/>
              <a:cs typeface="Consolas"/>
            </a:endParaRPr>
          </a:p>
          <a:p>
            <a:pPr marL="12700">
              <a:lnSpc>
                <a:spcPts val="3229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into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spectacles.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These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669671" y="4402417"/>
            <a:ext cx="4954270" cy="1541780"/>
            <a:chOff x="8669671" y="4402417"/>
            <a:chExt cx="4954270" cy="154178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7662" y="4402417"/>
              <a:ext cx="3109912" cy="25424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669668" y="5631153"/>
              <a:ext cx="4954270" cy="313055"/>
            </a:xfrm>
            <a:custGeom>
              <a:avLst/>
              <a:gdLst/>
              <a:ahLst/>
              <a:cxnLst/>
              <a:rect l="l" t="t" r="r" b="b"/>
              <a:pathLst>
                <a:path w="4954269" h="313054">
                  <a:moveTo>
                    <a:pt x="95427" y="0"/>
                  </a:moveTo>
                  <a:lnTo>
                    <a:pt x="48641" y="0"/>
                  </a:lnTo>
                  <a:lnTo>
                    <a:pt x="48641" y="45034"/>
                  </a:lnTo>
                  <a:lnTo>
                    <a:pt x="95427" y="45034"/>
                  </a:lnTo>
                  <a:lnTo>
                    <a:pt x="95427" y="0"/>
                  </a:lnTo>
                  <a:close/>
                </a:path>
                <a:path w="4954269" h="313054">
                  <a:moveTo>
                    <a:pt x="144487" y="214312"/>
                  </a:moveTo>
                  <a:lnTo>
                    <a:pt x="93764" y="214312"/>
                  </a:lnTo>
                  <a:lnTo>
                    <a:pt x="93764" y="68554"/>
                  </a:lnTo>
                  <a:lnTo>
                    <a:pt x="0" y="68554"/>
                  </a:lnTo>
                  <a:lnTo>
                    <a:pt x="0" y="108496"/>
                  </a:lnTo>
                  <a:lnTo>
                    <a:pt x="50393" y="108496"/>
                  </a:lnTo>
                  <a:lnTo>
                    <a:pt x="50393" y="254241"/>
                  </a:lnTo>
                  <a:lnTo>
                    <a:pt x="144487" y="254241"/>
                  </a:lnTo>
                  <a:lnTo>
                    <a:pt x="144487" y="214312"/>
                  </a:lnTo>
                  <a:close/>
                </a:path>
                <a:path w="4954269" h="313054">
                  <a:moveTo>
                    <a:pt x="327228" y="130505"/>
                  </a:moveTo>
                  <a:lnTo>
                    <a:pt x="326250" y="115646"/>
                  </a:lnTo>
                  <a:lnTo>
                    <a:pt x="324599" y="108496"/>
                  </a:lnTo>
                  <a:lnTo>
                    <a:pt x="323316" y="102882"/>
                  </a:lnTo>
                  <a:lnTo>
                    <a:pt x="318427" y="92202"/>
                  </a:lnTo>
                  <a:lnTo>
                    <a:pt x="311569" y="83629"/>
                  </a:lnTo>
                  <a:lnTo>
                    <a:pt x="302806" y="77038"/>
                  </a:lnTo>
                  <a:lnTo>
                    <a:pt x="299732" y="75679"/>
                  </a:lnTo>
                  <a:lnTo>
                    <a:pt x="292176" y="72326"/>
                  </a:lnTo>
                  <a:lnTo>
                    <a:pt x="279666" y="69494"/>
                  </a:lnTo>
                  <a:lnTo>
                    <a:pt x="265277" y="68554"/>
                  </a:lnTo>
                  <a:lnTo>
                    <a:pt x="236702" y="68554"/>
                  </a:lnTo>
                  <a:lnTo>
                    <a:pt x="228892" y="70929"/>
                  </a:lnTo>
                  <a:lnTo>
                    <a:pt x="226098" y="75679"/>
                  </a:lnTo>
                  <a:lnTo>
                    <a:pt x="229196" y="68554"/>
                  </a:lnTo>
                  <a:lnTo>
                    <a:pt x="187502" y="68554"/>
                  </a:lnTo>
                  <a:lnTo>
                    <a:pt x="187502" y="254241"/>
                  </a:lnTo>
                  <a:lnTo>
                    <a:pt x="230962" y="254241"/>
                  </a:lnTo>
                  <a:lnTo>
                    <a:pt x="230962" y="117525"/>
                  </a:lnTo>
                  <a:lnTo>
                    <a:pt x="232130" y="114909"/>
                  </a:lnTo>
                  <a:lnTo>
                    <a:pt x="236816" y="109778"/>
                  </a:lnTo>
                  <a:lnTo>
                    <a:pt x="240690" y="108496"/>
                  </a:lnTo>
                  <a:lnTo>
                    <a:pt x="273621" y="108496"/>
                  </a:lnTo>
                  <a:lnTo>
                    <a:pt x="277279" y="109778"/>
                  </a:lnTo>
                  <a:lnTo>
                    <a:pt x="282549" y="115049"/>
                  </a:lnTo>
                  <a:lnTo>
                    <a:pt x="283870" y="118783"/>
                  </a:lnTo>
                  <a:lnTo>
                    <a:pt x="283870" y="254241"/>
                  </a:lnTo>
                  <a:lnTo>
                    <a:pt x="327228" y="254241"/>
                  </a:lnTo>
                  <a:lnTo>
                    <a:pt x="327228" y="130505"/>
                  </a:lnTo>
                  <a:close/>
                </a:path>
                <a:path w="4954269" h="313054">
                  <a:moveTo>
                    <a:pt x="513143" y="0"/>
                  </a:moveTo>
                  <a:lnTo>
                    <a:pt x="469785" y="0"/>
                  </a:lnTo>
                  <a:lnTo>
                    <a:pt x="469785" y="68554"/>
                  </a:lnTo>
                  <a:lnTo>
                    <a:pt x="469785" y="108496"/>
                  </a:lnTo>
                  <a:lnTo>
                    <a:pt x="469785" y="205270"/>
                  </a:lnTo>
                  <a:lnTo>
                    <a:pt x="468617" y="207886"/>
                  </a:lnTo>
                  <a:lnTo>
                    <a:pt x="463918" y="213017"/>
                  </a:lnTo>
                  <a:lnTo>
                    <a:pt x="460019" y="214312"/>
                  </a:lnTo>
                  <a:lnTo>
                    <a:pt x="426974" y="214312"/>
                  </a:lnTo>
                  <a:lnTo>
                    <a:pt x="422211" y="213017"/>
                  </a:lnTo>
                  <a:lnTo>
                    <a:pt x="419303" y="210451"/>
                  </a:lnTo>
                  <a:lnTo>
                    <a:pt x="416458" y="207886"/>
                  </a:lnTo>
                  <a:lnTo>
                    <a:pt x="415036" y="204127"/>
                  </a:lnTo>
                  <a:lnTo>
                    <a:pt x="415036" y="118681"/>
                  </a:lnTo>
                  <a:lnTo>
                    <a:pt x="416458" y="114909"/>
                  </a:lnTo>
                  <a:lnTo>
                    <a:pt x="419303" y="112344"/>
                  </a:lnTo>
                  <a:lnTo>
                    <a:pt x="422211" y="109778"/>
                  </a:lnTo>
                  <a:lnTo>
                    <a:pt x="426974" y="108496"/>
                  </a:lnTo>
                  <a:lnTo>
                    <a:pt x="469785" y="108496"/>
                  </a:lnTo>
                  <a:lnTo>
                    <a:pt x="469785" y="68554"/>
                  </a:lnTo>
                  <a:lnTo>
                    <a:pt x="437045" y="68554"/>
                  </a:lnTo>
                  <a:lnTo>
                    <a:pt x="421779" y="69494"/>
                  </a:lnTo>
                  <a:lnTo>
                    <a:pt x="380898" y="92176"/>
                  </a:lnTo>
                  <a:lnTo>
                    <a:pt x="371665" y="130505"/>
                  </a:lnTo>
                  <a:lnTo>
                    <a:pt x="371665" y="192290"/>
                  </a:lnTo>
                  <a:lnTo>
                    <a:pt x="380809" y="230886"/>
                  </a:lnTo>
                  <a:lnTo>
                    <a:pt x="421640" y="253314"/>
                  </a:lnTo>
                  <a:lnTo>
                    <a:pt x="437045" y="254241"/>
                  </a:lnTo>
                  <a:lnTo>
                    <a:pt x="463397" y="254241"/>
                  </a:lnTo>
                  <a:lnTo>
                    <a:pt x="471182" y="251866"/>
                  </a:lnTo>
                  <a:lnTo>
                    <a:pt x="474472" y="247129"/>
                  </a:lnTo>
                  <a:lnTo>
                    <a:pt x="471462" y="254241"/>
                  </a:lnTo>
                  <a:lnTo>
                    <a:pt x="513143" y="254241"/>
                  </a:lnTo>
                  <a:lnTo>
                    <a:pt x="513143" y="247129"/>
                  </a:lnTo>
                  <a:lnTo>
                    <a:pt x="513143" y="214312"/>
                  </a:lnTo>
                  <a:lnTo>
                    <a:pt x="513143" y="108496"/>
                  </a:lnTo>
                  <a:lnTo>
                    <a:pt x="513143" y="0"/>
                  </a:lnTo>
                  <a:close/>
                </a:path>
                <a:path w="4954269" h="313054">
                  <a:moveTo>
                    <a:pt x="694880" y="128828"/>
                  </a:moveTo>
                  <a:lnTo>
                    <a:pt x="680313" y="84302"/>
                  </a:lnTo>
                  <a:lnTo>
                    <a:pt x="652183" y="69773"/>
                  </a:lnTo>
                  <a:lnTo>
                    <a:pt x="652183" y="117944"/>
                  </a:lnTo>
                  <a:lnTo>
                    <a:pt x="652183" y="140550"/>
                  </a:lnTo>
                  <a:lnTo>
                    <a:pt x="603631" y="140550"/>
                  </a:lnTo>
                  <a:lnTo>
                    <a:pt x="603669" y="117944"/>
                  </a:lnTo>
                  <a:lnTo>
                    <a:pt x="604634" y="114211"/>
                  </a:lnTo>
                  <a:lnTo>
                    <a:pt x="608660" y="109639"/>
                  </a:lnTo>
                  <a:lnTo>
                    <a:pt x="612698" y="108496"/>
                  </a:lnTo>
                  <a:lnTo>
                    <a:pt x="642670" y="108496"/>
                  </a:lnTo>
                  <a:lnTo>
                    <a:pt x="645617" y="109639"/>
                  </a:lnTo>
                  <a:lnTo>
                    <a:pt x="645795" y="109639"/>
                  </a:lnTo>
                  <a:lnTo>
                    <a:pt x="648423" y="112255"/>
                  </a:lnTo>
                  <a:lnTo>
                    <a:pt x="650925" y="114719"/>
                  </a:lnTo>
                  <a:lnTo>
                    <a:pt x="652183" y="117944"/>
                  </a:lnTo>
                  <a:lnTo>
                    <a:pt x="652183" y="69773"/>
                  </a:lnTo>
                  <a:lnTo>
                    <a:pt x="651078" y="69481"/>
                  </a:lnTo>
                  <a:lnTo>
                    <a:pt x="650532" y="69481"/>
                  </a:lnTo>
                  <a:lnTo>
                    <a:pt x="638378" y="68554"/>
                  </a:lnTo>
                  <a:lnTo>
                    <a:pt x="622211" y="68554"/>
                  </a:lnTo>
                  <a:lnTo>
                    <a:pt x="607110" y="69481"/>
                  </a:lnTo>
                  <a:lnTo>
                    <a:pt x="568553" y="91846"/>
                  </a:lnTo>
                  <a:lnTo>
                    <a:pt x="560273" y="192290"/>
                  </a:lnTo>
                  <a:lnTo>
                    <a:pt x="561276" y="207327"/>
                  </a:lnTo>
                  <a:lnTo>
                    <a:pt x="585673" y="245910"/>
                  </a:lnTo>
                  <a:lnTo>
                    <a:pt x="625652" y="254241"/>
                  </a:lnTo>
                  <a:lnTo>
                    <a:pt x="683920" y="254241"/>
                  </a:lnTo>
                  <a:lnTo>
                    <a:pt x="683920" y="214312"/>
                  </a:lnTo>
                  <a:lnTo>
                    <a:pt x="615581" y="214312"/>
                  </a:lnTo>
                  <a:lnTo>
                    <a:pt x="610806" y="213017"/>
                  </a:lnTo>
                  <a:lnTo>
                    <a:pt x="607898" y="210451"/>
                  </a:lnTo>
                  <a:lnTo>
                    <a:pt x="605053" y="207886"/>
                  </a:lnTo>
                  <a:lnTo>
                    <a:pt x="603631" y="204127"/>
                  </a:lnTo>
                  <a:lnTo>
                    <a:pt x="603631" y="180479"/>
                  </a:lnTo>
                  <a:lnTo>
                    <a:pt x="694880" y="180479"/>
                  </a:lnTo>
                  <a:lnTo>
                    <a:pt x="694880" y="140550"/>
                  </a:lnTo>
                  <a:lnTo>
                    <a:pt x="694880" y="128828"/>
                  </a:lnTo>
                  <a:close/>
                </a:path>
                <a:path w="4954269" h="313054">
                  <a:moveTo>
                    <a:pt x="882726" y="130505"/>
                  </a:moveTo>
                  <a:lnTo>
                    <a:pt x="873594" y="91960"/>
                  </a:lnTo>
                  <a:lnTo>
                    <a:pt x="854303" y="75679"/>
                  </a:lnTo>
                  <a:lnTo>
                    <a:pt x="846124" y="72288"/>
                  </a:lnTo>
                  <a:lnTo>
                    <a:pt x="839368" y="70878"/>
                  </a:lnTo>
                  <a:lnTo>
                    <a:pt x="839368" y="118681"/>
                  </a:lnTo>
                  <a:lnTo>
                    <a:pt x="839368" y="204127"/>
                  </a:lnTo>
                  <a:lnTo>
                    <a:pt x="837907" y="207886"/>
                  </a:lnTo>
                  <a:lnTo>
                    <a:pt x="835012" y="210451"/>
                  </a:lnTo>
                  <a:lnTo>
                    <a:pt x="832167" y="213017"/>
                  </a:lnTo>
                  <a:lnTo>
                    <a:pt x="827417" y="214312"/>
                  </a:lnTo>
                  <a:lnTo>
                    <a:pt x="786460" y="214312"/>
                  </a:lnTo>
                  <a:lnTo>
                    <a:pt x="786460" y="117525"/>
                  </a:lnTo>
                  <a:lnTo>
                    <a:pt x="787628" y="114909"/>
                  </a:lnTo>
                  <a:lnTo>
                    <a:pt x="792314" y="109778"/>
                  </a:lnTo>
                  <a:lnTo>
                    <a:pt x="796188" y="108496"/>
                  </a:lnTo>
                  <a:lnTo>
                    <a:pt x="827417" y="108496"/>
                  </a:lnTo>
                  <a:lnTo>
                    <a:pt x="832167" y="109778"/>
                  </a:lnTo>
                  <a:lnTo>
                    <a:pt x="835012" y="112344"/>
                  </a:lnTo>
                  <a:lnTo>
                    <a:pt x="837907" y="114909"/>
                  </a:lnTo>
                  <a:lnTo>
                    <a:pt x="839368" y="118681"/>
                  </a:lnTo>
                  <a:lnTo>
                    <a:pt x="839368" y="70878"/>
                  </a:lnTo>
                  <a:lnTo>
                    <a:pt x="832789" y="69494"/>
                  </a:lnTo>
                  <a:lnTo>
                    <a:pt x="817346" y="68554"/>
                  </a:lnTo>
                  <a:lnTo>
                    <a:pt x="792200" y="68554"/>
                  </a:lnTo>
                  <a:lnTo>
                    <a:pt x="784390" y="70929"/>
                  </a:lnTo>
                  <a:lnTo>
                    <a:pt x="781596" y="75679"/>
                  </a:lnTo>
                  <a:lnTo>
                    <a:pt x="784694" y="68554"/>
                  </a:lnTo>
                  <a:lnTo>
                    <a:pt x="743000" y="68554"/>
                  </a:lnTo>
                  <a:lnTo>
                    <a:pt x="743000" y="312508"/>
                  </a:lnTo>
                  <a:lnTo>
                    <a:pt x="786460" y="312508"/>
                  </a:lnTo>
                  <a:lnTo>
                    <a:pt x="786460" y="254241"/>
                  </a:lnTo>
                  <a:lnTo>
                    <a:pt x="817346" y="254241"/>
                  </a:lnTo>
                  <a:lnTo>
                    <a:pt x="857135" y="245808"/>
                  </a:lnTo>
                  <a:lnTo>
                    <a:pt x="879983" y="214312"/>
                  </a:lnTo>
                  <a:lnTo>
                    <a:pt x="881697" y="207187"/>
                  </a:lnTo>
                  <a:lnTo>
                    <a:pt x="882726" y="192290"/>
                  </a:lnTo>
                  <a:lnTo>
                    <a:pt x="882726" y="130505"/>
                  </a:lnTo>
                  <a:close/>
                </a:path>
                <a:path w="4954269" h="313054">
                  <a:moveTo>
                    <a:pt x="1065212" y="128828"/>
                  </a:moveTo>
                  <a:lnTo>
                    <a:pt x="1050645" y="84302"/>
                  </a:lnTo>
                  <a:lnTo>
                    <a:pt x="1022515" y="69773"/>
                  </a:lnTo>
                  <a:lnTo>
                    <a:pt x="1022515" y="117944"/>
                  </a:lnTo>
                  <a:lnTo>
                    <a:pt x="1022515" y="140550"/>
                  </a:lnTo>
                  <a:lnTo>
                    <a:pt x="973963" y="140550"/>
                  </a:lnTo>
                  <a:lnTo>
                    <a:pt x="974001" y="117944"/>
                  </a:lnTo>
                  <a:lnTo>
                    <a:pt x="974966" y="114211"/>
                  </a:lnTo>
                  <a:lnTo>
                    <a:pt x="978992" y="109639"/>
                  </a:lnTo>
                  <a:lnTo>
                    <a:pt x="983030" y="108496"/>
                  </a:lnTo>
                  <a:lnTo>
                    <a:pt x="1013002" y="108496"/>
                  </a:lnTo>
                  <a:lnTo>
                    <a:pt x="1015949" y="109639"/>
                  </a:lnTo>
                  <a:lnTo>
                    <a:pt x="1016127" y="109639"/>
                  </a:lnTo>
                  <a:lnTo>
                    <a:pt x="1018755" y="112255"/>
                  </a:lnTo>
                  <a:lnTo>
                    <a:pt x="1021257" y="114719"/>
                  </a:lnTo>
                  <a:lnTo>
                    <a:pt x="1022515" y="117944"/>
                  </a:lnTo>
                  <a:lnTo>
                    <a:pt x="1022515" y="69773"/>
                  </a:lnTo>
                  <a:lnTo>
                    <a:pt x="1021410" y="69481"/>
                  </a:lnTo>
                  <a:lnTo>
                    <a:pt x="1020864" y="69481"/>
                  </a:lnTo>
                  <a:lnTo>
                    <a:pt x="1008710" y="68554"/>
                  </a:lnTo>
                  <a:lnTo>
                    <a:pt x="992543" y="68554"/>
                  </a:lnTo>
                  <a:lnTo>
                    <a:pt x="977442" y="69481"/>
                  </a:lnTo>
                  <a:lnTo>
                    <a:pt x="938885" y="91846"/>
                  </a:lnTo>
                  <a:lnTo>
                    <a:pt x="930605" y="192290"/>
                  </a:lnTo>
                  <a:lnTo>
                    <a:pt x="931608" y="207327"/>
                  </a:lnTo>
                  <a:lnTo>
                    <a:pt x="956005" y="245910"/>
                  </a:lnTo>
                  <a:lnTo>
                    <a:pt x="995984" y="254241"/>
                  </a:lnTo>
                  <a:lnTo>
                    <a:pt x="1054252" y="254241"/>
                  </a:lnTo>
                  <a:lnTo>
                    <a:pt x="1054252" y="214312"/>
                  </a:lnTo>
                  <a:lnTo>
                    <a:pt x="985913" y="214312"/>
                  </a:lnTo>
                  <a:lnTo>
                    <a:pt x="981138" y="213017"/>
                  </a:lnTo>
                  <a:lnTo>
                    <a:pt x="978230" y="210451"/>
                  </a:lnTo>
                  <a:lnTo>
                    <a:pt x="975385" y="207886"/>
                  </a:lnTo>
                  <a:lnTo>
                    <a:pt x="973963" y="204127"/>
                  </a:lnTo>
                  <a:lnTo>
                    <a:pt x="973963" y="180479"/>
                  </a:lnTo>
                  <a:lnTo>
                    <a:pt x="1065212" y="180479"/>
                  </a:lnTo>
                  <a:lnTo>
                    <a:pt x="1065212" y="140550"/>
                  </a:lnTo>
                  <a:lnTo>
                    <a:pt x="1065212" y="128828"/>
                  </a:lnTo>
                  <a:close/>
                </a:path>
                <a:path w="4954269" h="313054">
                  <a:moveTo>
                    <a:pt x="1253058" y="130505"/>
                  </a:moveTo>
                  <a:lnTo>
                    <a:pt x="1252080" y="115646"/>
                  </a:lnTo>
                  <a:lnTo>
                    <a:pt x="1250429" y="108496"/>
                  </a:lnTo>
                  <a:lnTo>
                    <a:pt x="1249146" y="102882"/>
                  </a:lnTo>
                  <a:lnTo>
                    <a:pt x="1244257" y="92202"/>
                  </a:lnTo>
                  <a:lnTo>
                    <a:pt x="1237399" y="83629"/>
                  </a:lnTo>
                  <a:lnTo>
                    <a:pt x="1228636" y="77038"/>
                  </a:lnTo>
                  <a:lnTo>
                    <a:pt x="1225562" y="75679"/>
                  </a:lnTo>
                  <a:lnTo>
                    <a:pt x="1218006" y="72326"/>
                  </a:lnTo>
                  <a:lnTo>
                    <a:pt x="1205496" y="69494"/>
                  </a:lnTo>
                  <a:lnTo>
                    <a:pt x="1191107" y="68554"/>
                  </a:lnTo>
                  <a:lnTo>
                    <a:pt x="1162532" y="68554"/>
                  </a:lnTo>
                  <a:lnTo>
                    <a:pt x="1154722" y="70929"/>
                  </a:lnTo>
                  <a:lnTo>
                    <a:pt x="1151928" y="75679"/>
                  </a:lnTo>
                  <a:lnTo>
                    <a:pt x="1155026" y="68554"/>
                  </a:lnTo>
                  <a:lnTo>
                    <a:pt x="1113332" y="68554"/>
                  </a:lnTo>
                  <a:lnTo>
                    <a:pt x="1113332" y="254241"/>
                  </a:lnTo>
                  <a:lnTo>
                    <a:pt x="1156792" y="254241"/>
                  </a:lnTo>
                  <a:lnTo>
                    <a:pt x="1156792" y="117525"/>
                  </a:lnTo>
                  <a:lnTo>
                    <a:pt x="1157960" y="114909"/>
                  </a:lnTo>
                  <a:lnTo>
                    <a:pt x="1162646" y="109778"/>
                  </a:lnTo>
                  <a:lnTo>
                    <a:pt x="1166520" y="108496"/>
                  </a:lnTo>
                  <a:lnTo>
                    <a:pt x="1199451" y="108496"/>
                  </a:lnTo>
                  <a:lnTo>
                    <a:pt x="1203109" y="109778"/>
                  </a:lnTo>
                  <a:lnTo>
                    <a:pt x="1208379" y="115049"/>
                  </a:lnTo>
                  <a:lnTo>
                    <a:pt x="1209700" y="118783"/>
                  </a:lnTo>
                  <a:lnTo>
                    <a:pt x="1209700" y="254241"/>
                  </a:lnTo>
                  <a:lnTo>
                    <a:pt x="1253058" y="254241"/>
                  </a:lnTo>
                  <a:lnTo>
                    <a:pt x="1253058" y="130505"/>
                  </a:lnTo>
                  <a:close/>
                </a:path>
                <a:path w="4954269" h="313054">
                  <a:moveTo>
                    <a:pt x="1438973" y="0"/>
                  </a:moveTo>
                  <a:lnTo>
                    <a:pt x="1395615" y="0"/>
                  </a:lnTo>
                  <a:lnTo>
                    <a:pt x="1395615" y="68554"/>
                  </a:lnTo>
                  <a:lnTo>
                    <a:pt x="1395615" y="108496"/>
                  </a:lnTo>
                  <a:lnTo>
                    <a:pt x="1395615" y="205270"/>
                  </a:lnTo>
                  <a:lnTo>
                    <a:pt x="1394447" y="207886"/>
                  </a:lnTo>
                  <a:lnTo>
                    <a:pt x="1389748" y="213017"/>
                  </a:lnTo>
                  <a:lnTo>
                    <a:pt x="1385849" y="214312"/>
                  </a:lnTo>
                  <a:lnTo>
                    <a:pt x="1352804" y="214312"/>
                  </a:lnTo>
                  <a:lnTo>
                    <a:pt x="1348041" y="213017"/>
                  </a:lnTo>
                  <a:lnTo>
                    <a:pt x="1345133" y="210451"/>
                  </a:lnTo>
                  <a:lnTo>
                    <a:pt x="1342288" y="207886"/>
                  </a:lnTo>
                  <a:lnTo>
                    <a:pt x="1340866" y="204127"/>
                  </a:lnTo>
                  <a:lnTo>
                    <a:pt x="1340866" y="118681"/>
                  </a:lnTo>
                  <a:lnTo>
                    <a:pt x="1342288" y="114909"/>
                  </a:lnTo>
                  <a:lnTo>
                    <a:pt x="1345133" y="112344"/>
                  </a:lnTo>
                  <a:lnTo>
                    <a:pt x="1348041" y="109778"/>
                  </a:lnTo>
                  <a:lnTo>
                    <a:pt x="1352804" y="108496"/>
                  </a:lnTo>
                  <a:lnTo>
                    <a:pt x="1395615" y="108496"/>
                  </a:lnTo>
                  <a:lnTo>
                    <a:pt x="1395615" y="68554"/>
                  </a:lnTo>
                  <a:lnTo>
                    <a:pt x="1362875" y="68554"/>
                  </a:lnTo>
                  <a:lnTo>
                    <a:pt x="1347609" y="69494"/>
                  </a:lnTo>
                  <a:lnTo>
                    <a:pt x="1306728" y="92176"/>
                  </a:lnTo>
                  <a:lnTo>
                    <a:pt x="1297495" y="130505"/>
                  </a:lnTo>
                  <a:lnTo>
                    <a:pt x="1297495" y="192290"/>
                  </a:lnTo>
                  <a:lnTo>
                    <a:pt x="1306639" y="230886"/>
                  </a:lnTo>
                  <a:lnTo>
                    <a:pt x="1347470" y="253314"/>
                  </a:lnTo>
                  <a:lnTo>
                    <a:pt x="1362875" y="254241"/>
                  </a:lnTo>
                  <a:lnTo>
                    <a:pt x="1389227" y="254241"/>
                  </a:lnTo>
                  <a:lnTo>
                    <a:pt x="1397012" y="251866"/>
                  </a:lnTo>
                  <a:lnTo>
                    <a:pt x="1400302" y="247129"/>
                  </a:lnTo>
                  <a:lnTo>
                    <a:pt x="1397292" y="254241"/>
                  </a:lnTo>
                  <a:lnTo>
                    <a:pt x="1438973" y="254241"/>
                  </a:lnTo>
                  <a:lnTo>
                    <a:pt x="1438973" y="247129"/>
                  </a:lnTo>
                  <a:lnTo>
                    <a:pt x="1438973" y="214312"/>
                  </a:lnTo>
                  <a:lnTo>
                    <a:pt x="1438973" y="108496"/>
                  </a:lnTo>
                  <a:lnTo>
                    <a:pt x="1438973" y="0"/>
                  </a:lnTo>
                  <a:close/>
                </a:path>
                <a:path w="4954269" h="313054">
                  <a:moveTo>
                    <a:pt x="1620710" y="128828"/>
                  </a:moveTo>
                  <a:lnTo>
                    <a:pt x="1606143" y="84302"/>
                  </a:lnTo>
                  <a:lnTo>
                    <a:pt x="1578013" y="69773"/>
                  </a:lnTo>
                  <a:lnTo>
                    <a:pt x="1578013" y="117944"/>
                  </a:lnTo>
                  <a:lnTo>
                    <a:pt x="1578013" y="140550"/>
                  </a:lnTo>
                  <a:lnTo>
                    <a:pt x="1529461" y="140550"/>
                  </a:lnTo>
                  <a:lnTo>
                    <a:pt x="1529499" y="117944"/>
                  </a:lnTo>
                  <a:lnTo>
                    <a:pt x="1530464" y="114211"/>
                  </a:lnTo>
                  <a:lnTo>
                    <a:pt x="1534490" y="109639"/>
                  </a:lnTo>
                  <a:lnTo>
                    <a:pt x="1538528" y="108496"/>
                  </a:lnTo>
                  <a:lnTo>
                    <a:pt x="1568500" y="108496"/>
                  </a:lnTo>
                  <a:lnTo>
                    <a:pt x="1571447" y="109639"/>
                  </a:lnTo>
                  <a:lnTo>
                    <a:pt x="1571625" y="109639"/>
                  </a:lnTo>
                  <a:lnTo>
                    <a:pt x="1574253" y="112255"/>
                  </a:lnTo>
                  <a:lnTo>
                    <a:pt x="1576755" y="114719"/>
                  </a:lnTo>
                  <a:lnTo>
                    <a:pt x="1578013" y="117944"/>
                  </a:lnTo>
                  <a:lnTo>
                    <a:pt x="1578013" y="69773"/>
                  </a:lnTo>
                  <a:lnTo>
                    <a:pt x="1576908" y="69481"/>
                  </a:lnTo>
                  <a:lnTo>
                    <a:pt x="1576362" y="69481"/>
                  </a:lnTo>
                  <a:lnTo>
                    <a:pt x="1564208" y="68554"/>
                  </a:lnTo>
                  <a:lnTo>
                    <a:pt x="1548041" y="68554"/>
                  </a:lnTo>
                  <a:lnTo>
                    <a:pt x="1532940" y="69481"/>
                  </a:lnTo>
                  <a:lnTo>
                    <a:pt x="1494383" y="91846"/>
                  </a:lnTo>
                  <a:lnTo>
                    <a:pt x="1486103" y="192290"/>
                  </a:lnTo>
                  <a:lnTo>
                    <a:pt x="1487106" y="207327"/>
                  </a:lnTo>
                  <a:lnTo>
                    <a:pt x="1511503" y="245910"/>
                  </a:lnTo>
                  <a:lnTo>
                    <a:pt x="1551482" y="254241"/>
                  </a:lnTo>
                  <a:lnTo>
                    <a:pt x="1609750" y="254241"/>
                  </a:lnTo>
                  <a:lnTo>
                    <a:pt x="1609750" y="214312"/>
                  </a:lnTo>
                  <a:lnTo>
                    <a:pt x="1541411" y="214312"/>
                  </a:lnTo>
                  <a:lnTo>
                    <a:pt x="1536636" y="213017"/>
                  </a:lnTo>
                  <a:lnTo>
                    <a:pt x="1533728" y="210451"/>
                  </a:lnTo>
                  <a:lnTo>
                    <a:pt x="1530883" y="207886"/>
                  </a:lnTo>
                  <a:lnTo>
                    <a:pt x="1529461" y="204127"/>
                  </a:lnTo>
                  <a:lnTo>
                    <a:pt x="1529461" y="180479"/>
                  </a:lnTo>
                  <a:lnTo>
                    <a:pt x="1620710" y="180479"/>
                  </a:lnTo>
                  <a:lnTo>
                    <a:pt x="1620710" y="140550"/>
                  </a:lnTo>
                  <a:lnTo>
                    <a:pt x="1620710" y="128828"/>
                  </a:lnTo>
                  <a:close/>
                </a:path>
                <a:path w="4954269" h="313054">
                  <a:moveTo>
                    <a:pt x="1808556" y="130505"/>
                  </a:moveTo>
                  <a:lnTo>
                    <a:pt x="1807578" y="115646"/>
                  </a:lnTo>
                  <a:lnTo>
                    <a:pt x="1805927" y="108496"/>
                  </a:lnTo>
                  <a:lnTo>
                    <a:pt x="1804644" y="102882"/>
                  </a:lnTo>
                  <a:lnTo>
                    <a:pt x="1799755" y="92202"/>
                  </a:lnTo>
                  <a:lnTo>
                    <a:pt x="1792897" y="83629"/>
                  </a:lnTo>
                  <a:lnTo>
                    <a:pt x="1784134" y="77038"/>
                  </a:lnTo>
                  <a:lnTo>
                    <a:pt x="1781060" y="75679"/>
                  </a:lnTo>
                  <a:lnTo>
                    <a:pt x="1773504" y="72326"/>
                  </a:lnTo>
                  <a:lnTo>
                    <a:pt x="1760994" y="69494"/>
                  </a:lnTo>
                  <a:lnTo>
                    <a:pt x="1746605" y="68554"/>
                  </a:lnTo>
                  <a:lnTo>
                    <a:pt x="1718030" y="68554"/>
                  </a:lnTo>
                  <a:lnTo>
                    <a:pt x="1710220" y="70929"/>
                  </a:lnTo>
                  <a:lnTo>
                    <a:pt x="1707426" y="75679"/>
                  </a:lnTo>
                  <a:lnTo>
                    <a:pt x="1710524" y="68554"/>
                  </a:lnTo>
                  <a:lnTo>
                    <a:pt x="1668830" y="68554"/>
                  </a:lnTo>
                  <a:lnTo>
                    <a:pt x="1668830" y="254241"/>
                  </a:lnTo>
                  <a:lnTo>
                    <a:pt x="1712290" y="254241"/>
                  </a:lnTo>
                  <a:lnTo>
                    <a:pt x="1712290" y="117525"/>
                  </a:lnTo>
                  <a:lnTo>
                    <a:pt x="1713458" y="114909"/>
                  </a:lnTo>
                  <a:lnTo>
                    <a:pt x="1718144" y="109778"/>
                  </a:lnTo>
                  <a:lnTo>
                    <a:pt x="1722018" y="108496"/>
                  </a:lnTo>
                  <a:lnTo>
                    <a:pt x="1754949" y="108496"/>
                  </a:lnTo>
                  <a:lnTo>
                    <a:pt x="1758607" y="109778"/>
                  </a:lnTo>
                  <a:lnTo>
                    <a:pt x="1763877" y="115049"/>
                  </a:lnTo>
                  <a:lnTo>
                    <a:pt x="1765198" y="118783"/>
                  </a:lnTo>
                  <a:lnTo>
                    <a:pt x="1765198" y="254241"/>
                  </a:lnTo>
                  <a:lnTo>
                    <a:pt x="1808556" y="254241"/>
                  </a:lnTo>
                  <a:lnTo>
                    <a:pt x="1808556" y="130505"/>
                  </a:lnTo>
                  <a:close/>
                </a:path>
                <a:path w="4954269" h="313054">
                  <a:moveTo>
                    <a:pt x="1982089" y="68554"/>
                  </a:moveTo>
                  <a:lnTo>
                    <a:pt x="1930768" y="68554"/>
                  </a:lnTo>
                  <a:lnTo>
                    <a:pt x="1915464" y="69494"/>
                  </a:lnTo>
                  <a:lnTo>
                    <a:pt x="1874570" y="92176"/>
                  </a:lnTo>
                  <a:lnTo>
                    <a:pt x="1865388" y="130505"/>
                  </a:lnTo>
                  <a:lnTo>
                    <a:pt x="1865388" y="192290"/>
                  </a:lnTo>
                  <a:lnTo>
                    <a:pt x="1874469" y="230886"/>
                  </a:lnTo>
                  <a:lnTo>
                    <a:pt x="1915325" y="253314"/>
                  </a:lnTo>
                  <a:lnTo>
                    <a:pt x="1930768" y="254241"/>
                  </a:lnTo>
                  <a:lnTo>
                    <a:pt x="1982089" y="254241"/>
                  </a:lnTo>
                  <a:lnTo>
                    <a:pt x="1982089" y="214312"/>
                  </a:lnTo>
                  <a:lnTo>
                    <a:pt x="1920697" y="214312"/>
                  </a:lnTo>
                  <a:lnTo>
                    <a:pt x="1915922" y="213017"/>
                  </a:lnTo>
                  <a:lnTo>
                    <a:pt x="1913026" y="210451"/>
                  </a:lnTo>
                  <a:lnTo>
                    <a:pt x="1910168" y="207886"/>
                  </a:lnTo>
                  <a:lnTo>
                    <a:pt x="1908746" y="204127"/>
                  </a:lnTo>
                  <a:lnTo>
                    <a:pt x="1908746" y="118681"/>
                  </a:lnTo>
                  <a:lnTo>
                    <a:pt x="1910168" y="114909"/>
                  </a:lnTo>
                  <a:lnTo>
                    <a:pt x="1913026" y="112344"/>
                  </a:lnTo>
                  <a:lnTo>
                    <a:pt x="1915922" y="109778"/>
                  </a:lnTo>
                  <a:lnTo>
                    <a:pt x="1920697" y="108496"/>
                  </a:lnTo>
                  <a:lnTo>
                    <a:pt x="1982089" y="108496"/>
                  </a:lnTo>
                  <a:lnTo>
                    <a:pt x="1982089" y="68554"/>
                  </a:lnTo>
                  <a:close/>
                </a:path>
                <a:path w="4954269" h="313054">
                  <a:moveTo>
                    <a:pt x="2176208" y="128828"/>
                  </a:moveTo>
                  <a:lnTo>
                    <a:pt x="2161641" y="84302"/>
                  </a:lnTo>
                  <a:lnTo>
                    <a:pt x="2133511" y="69773"/>
                  </a:lnTo>
                  <a:lnTo>
                    <a:pt x="2133511" y="117944"/>
                  </a:lnTo>
                  <a:lnTo>
                    <a:pt x="2133511" y="140550"/>
                  </a:lnTo>
                  <a:lnTo>
                    <a:pt x="2084959" y="140550"/>
                  </a:lnTo>
                  <a:lnTo>
                    <a:pt x="2084997" y="117944"/>
                  </a:lnTo>
                  <a:lnTo>
                    <a:pt x="2085962" y="114211"/>
                  </a:lnTo>
                  <a:lnTo>
                    <a:pt x="2089988" y="109639"/>
                  </a:lnTo>
                  <a:lnTo>
                    <a:pt x="2094026" y="108496"/>
                  </a:lnTo>
                  <a:lnTo>
                    <a:pt x="2123998" y="108496"/>
                  </a:lnTo>
                  <a:lnTo>
                    <a:pt x="2126945" y="109639"/>
                  </a:lnTo>
                  <a:lnTo>
                    <a:pt x="2127123" y="109639"/>
                  </a:lnTo>
                  <a:lnTo>
                    <a:pt x="2129752" y="112255"/>
                  </a:lnTo>
                  <a:lnTo>
                    <a:pt x="2132253" y="114719"/>
                  </a:lnTo>
                  <a:lnTo>
                    <a:pt x="2133511" y="117944"/>
                  </a:lnTo>
                  <a:lnTo>
                    <a:pt x="2133511" y="69773"/>
                  </a:lnTo>
                  <a:lnTo>
                    <a:pt x="2132406" y="69481"/>
                  </a:lnTo>
                  <a:lnTo>
                    <a:pt x="2131860" y="69481"/>
                  </a:lnTo>
                  <a:lnTo>
                    <a:pt x="2119706" y="68554"/>
                  </a:lnTo>
                  <a:lnTo>
                    <a:pt x="2103539" y="68554"/>
                  </a:lnTo>
                  <a:lnTo>
                    <a:pt x="2088438" y="69481"/>
                  </a:lnTo>
                  <a:lnTo>
                    <a:pt x="2049881" y="91846"/>
                  </a:lnTo>
                  <a:lnTo>
                    <a:pt x="2041601" y="192290"/>
                  </a:lnTo>
                  <a:lnTo>
                    <a:pt x="2042604" y="207327"/>
                  </a:lnTo>
                  <a:lnTo>
                    <a:pt x="2067001" y="245910"/>
                  </a:lnTo>
                  <a:lnTo>
                    <a:pt x="2106980" y="254241"/>
                  </a:lnTo>
                  <a:lnTo>
                    <a:pt x="2165248" y="254241"/>
                  </a:lnTo>
                  <a:lnTo>
                    <a:pt x="2165248" y="214312"/>
                  </a:lnTo>
                  <a:lnTo>
                    <a:pt x="2096909" y="214312"/>
                  </a:lnTo>
                  <a:lnTo>
                    <a:pt x="2092134" y="213017"/>
                  </a:lnTo>
                  <a:lnTo>
                    <a:pt x="2089226" y="210451"/>
                  </a:lnTo>
                  <a:lnTo>
                    <a:pt x="2086381" y="207886"/>
                  </a:lnTo>
                  <a:lnTo>
                    <a:pt x="2084959" y="204127"/>
                  </a:lnTo>
                  <a:lnTo>
                    <a:pt x="2084959" y="180479"/>
                  </a:lnTo>
                  <a:lnTo>
                    <a:pt x="2176208" y="180479"/>
                  </a:lnTo>
                  <a:lnTo>
                    <a:pt x="2176208" y="140550"/>
                  </a:lnTo>
                  <a:lnTo>
                    <a:pt x="2176208" y="128828"/>
                  </a:lnTo>
                  <a:close/>
                </a:path>
                <a:path w="4954269" h="313054">
                  <a:moveTo>
                    <a:pt x="3278289" y="68554"/>
                  </a:moveTo>
                  <a:lnTo>
                    <a:pt x="3226968" y="68554"/>
                  </a:lnTo>
                  <a:lnTo>
                    <a:pt x="3211665" y="69494"/>
                  </a:lnTo>
                  <a:lnTo>
                    <a:pt x="3170771" y="92176"/>
                  </a:lnTo>
                  <a:lnTo>
                    <a:pt x="3161588" y="130505"/>
                  </a:lnTo>
                  <a:lnTo>
                    <a:pt x="3161588" y="192290"/>
                  </a:lnTo>
                  <a:lnTo>
                    <a:pt x="3170682" y="230886"/>
                  </a:lnTo>
                  <a:lnTo>
                    <a:pt x="3211525" y="253314"/>
                  </a:lnTo>
                  <a:lnTo>
                    <a:pt x="3226968" y="254241"/>
                  </a:lnTo>
                  <a:lnTo>
                    <a:pt x="3278289" y="254241"/>
                  </a:lnTo>
                  <a:lnTo>
                    <a:pt x="3278289" y="214312"/>
                  </a:lnTo>
                  <a:lnTo>
                    <a:pt x="3216897" y="214312"/>
                  </a:lnTo>
                  <a:lnTo>
                    <a:pt x="3212122" y="213017"/>
                  </a:lnTo>
                  <a:lnTo>
                    <a:pt x="3209226" y="210451"/>
                  </a:lnTo>
                  <a:lnTo>
                    <a:pt x="3206381" y="207886"/>
                  </a:lnTo>
                  <a:lnTo>
                    <a:pt x="3204959" y="204127"/>
                  </a:lnTo>
                  <a:lnTo>
                    <a:pt x="3204959" y="118681"/>
                  </a:lnTo>
                  <a:lnTo>
                    <a:pt x="3206381" y="114909"/>
                  </a:lnTo>
                  <a:lnTo>
                    <a:pt x="3209226" y="112344"/>
                  </a:lnTo>
                  <a:lnTo>
                    <a:pt x="3212122" y="109778"/>
                  </a:lnTo>
                  <a:lnTo>
                    <a:pt x="3216897" y="108496"/>
                  </a:lnTo>
                  <a:lnTo>
                    <a:pt x="3278289" y="108496"/>
                  </a:lnTo>
                  <a:lnTo>
                    <a:pt x="3278289" y="68554"/>
                  </a:lnTo>
                  <a:close/>
                </a:path>
                <a:path w="4954269" h="313054">
                  <a:moveTo>
                    <a:pt x="3476180" y="130505"/>
                  </a:moveTo>
                  <a:lnTo>
                    <a:pt x="3475151" y="115620"/>
                  </a:lnTo>
                  <a:lnTo>
                    <a:pt x="3473437" y="108496"/>
                  </a:lnTo>
                  <a:lnTo>
                    <a:pt x="3472078" y="102844"/>
                  </a:lnTo>
                  <a:lnTo>
                    <a:pt x="3439299" y="72326"/>
                  </a:lnTo>
                  <a:lnTo>
                    <a:pt x="3432822" y="70954"/>
                  </a:lnTo>
                  <a:lnTo>
                    <a:pt x="3432822" y="118681"/>
                  </a:lnTo>
                  <a:lnTo>
                    <a:pt x="3432822" y="204127"/>
                  </a:lnTo>
                  <a:lnTo>
                    <a:pt x="3431362" y="207886"/>
                  </a:lnTo>
                  <a:lnTo>
                    <a:pt x="3428466" y="210451"/>
                  </a:lnTo>
                  <a:lnTo>
                    <a:pt x="3425621" y="213017"/>
                  </a:lnTo>
                  <a:lnTo>
                    <a:pt x="3420846" y="214312"/>
                  </a:lnTo>
                  <a:lnTo>
                    <a:pt x="3389338" y="214312"/>
                  </a:lnTo>
                  <a:lnTo>
                    <a:pt x="3384562" y="213017"/>
                  </a:lnTo>
                  <a:lnTo>
                    <a:pt x="3381667" y="210451"/>
                  </a:lnTo>
                  <a:lnTo>
                    <a:pt x="3378822" y="207886"/>
                  </a:lnTo>
                  <a:lnTo>
                    <a:pt x="3377400" y="204127"/>
                  </a:lnTo>
                  <a:lnTo>
                    <a:pt x="3377400" y="118681"/>
                  </a:lnTo>
                  <a:lnTo>
                    <a:pt x="3378822" y="114909"/>
                  </a:lnTo>
                  <a:lnTo>
                    <a:pt x="3381667" y="112344"/>
                  </a:lnTo>
                  <a:lnTo>
                    <a:pt x="3384562" y="109778"/>
                  </a:lnTo>
                  <a:lnTo>
                    <a:pt x="3389338" y="108496"/>
                  </a:lnTo>
                  <a:lnTo>
                    <a:pt x="3420846" y="108496"/>
                  </a:lnTo>
                  <a:lnTo>
                    <a:pt x="3425621" y="109778"/>
                  </a:lnTo>
                  <a:lnTo>
                    <a:pt x="3428466" y="112344"/>
                  </a:lnTo>
                  <a:lnTo>
                    <a:pt x="3431362" y="114909"/>
                  </a:lnTo>
                  <a:lnTo>
                    <a:pt x="3432822" y="118681"/>
                  </a:lnTo>
                  <a:lnTo>
                    <a:pt x="3432822" y="70954"/>
                  </a:lnTo>
                  <a:lnTo>
                    <a:pt x="3426028" y="69494"/>
                  </a:lnTo>
                  <a:lnTo>
                    <a:pt x="3410712" y="68554"/>
                  </a:lnTo>
                  <a:lnTo>
                    <a:pt x="3399409" y="68554"/>
                  </a:lnTo>
                  <a:lnTo>
                    <a:pt x="3359658" y="77038"/>
                  </a:lnTo>
                  <a:lnTo>
                    <a:pt x="3335058" y="115620"/>
                  </a:lnTo>
                  <a:lnTo>
                    <a:pt x="3334029" y="130505"/>
                  </a:lnTo>
                  <a:lnTo>
                    <a:pt x="3334029" y="192290"/>
                  </a:lnTo>
                  <a:lnTo>
                    <a:pt x="3343262" y="230670"/>
                  </a:lnTo>
                  <a:lnTo>
                    <a:pt x="3384143" y="253301"/>
                  </a:lnTo>
                  <a:lnTo>
                    <a:pt x="3399409" y="254241"/>
                  </a:lnTo>
                  <a:lnTo>
                    <a:pt x="3410712" y="254241"/>
                  </a:lnTo>
                  <a:lnTo>
                    <a:pt x="3450552" y="245808"/>
                  </a:lnTo>
                  <a:lnTo>
                    <a:pt x="3473437" y="214312"/>
                  </a:lnTo>
                  <a:lnTo>
                    <a:pt x="3475151" y="207187"/>
                  </a:lnTo>
                  <a:lnTo>
                    <a:pt x="3476180" y="192290"/>
                  </a:lnTo>
                  <a:lnTo>
                    <a:pt x="3476180" y="130505"/>
                  </a:lnTo>
                  <a:close/>
                </a:path>
                <a:path w="4954269" h="313054">
                  <a:moveTo>
                    <a:pt x="3660254" y="130505"/>
                  </a:moveTo>
                  <a:lnTo>
                    <a:pt x="3651453" y="92202"/>
                  </a:lnTo>
                  <a:lnTo>
                    <a:pt x="3632771" y="75679"/>
                  </a:lnTo>
                  <a:lnTo>
                    <a:pt x="3625202" y="72326"/>
                  </a:lnTo>
                  <a:lnTo>
                    <a:pt x="3612692" y="69494"/>
                  </a:lnTo>
                  <a:lnTo>
                    <a:pt x="3598303" y="68554"/>
                  </a:lnTo>
                  <a:lnTo>
                    <a:pt x="3569728" y="68554"/>
                  </a:lnTo>
                  <a:lnTo>
                    <a:pt x="3561918" y="70929"/>
                  </a:lnTo>
                  <a:lnTo>
                    <a:pt x="3559124" y="75679"/>
                  </a:lnTo>
                  <a:lnTo>
                    <a:pt x="3562223" y="68554"/>
                  </a:lnTo>
                  <a:lnTo>
                    <a:pt x="3520541" y="68554"/>
                  </a:lnTo>
                  <a:lnTo>
                    <a:pt x="3520541" y="254241"/>
                  </a:lnTo>
                  <a:lnTo>
                    <a:pt x="3563988" y="254241"/>
                  </a:lnTo>
                  <a:lnTo>
                    <a:pt x="3563988" y="117525"/>
                  </a:lnTo>
                  <a:lnTo>
                    <a:pt x="3565156" y="114909"/>
                  </a:lnTo>
                  <a:lnTo>
                    <a:pt x="3569843" y="109778"/>
                  </a:lnTo>
                  <a:lnTo>
                    <a:pt x="3573729" y="108496"/>
                  </a:lnTo>
                  <a:lnTo>
                    <a:pt x="3606647" y="108496"/>
                  </a:lnTo>
                  <a:lnTo>
                    <a:pt x="3610318" y="109778"/>
                  </a:lnTo>
                  <a:lnTo>
                    <a:pt x="3615588" y="115049"/>
                  </a:lnTo>
                  <a:lnTo>
                    <a:pt x="3616896" y="118783"/>
                  </a:lnTo>
                  <a:lnTo>
                    <a:pt x="3616896" y="254241"/>
                  </a:lnTo>
                  <a:lnTo>
                    <a:pt x="3660254" y="254241"/>
                  </a:lnTo>
                  <a:lnTo>
                    <a:pt x="3660254" y="130505"/>
                  </a:lnTo>
                  <a:close/>
                </a:path>
                <a:path w="4954269" h="313054">
                  <a:moveTo>
                    <a:pt x="3840988" y="0"/>
                  </a:moveTo>
                  <a:lnTo>
                    <a:pt x="3781806" y="0"/>
                  </a:lnTo>
                  <a:lnTo>
                    <a:pt x="3772814" y="762"/>
                  </a:lnTo>
                  <a:lnTo>
                    <a:pt x="3742017" y="26428"/>
                  </a:lnTo>
                  <a:lnTo>
                    <a:pt x="3739019" y="44780"/>
                  </a:lnTo>
                  <a:lnTo>
                    <a:pt x="3739019" y="68554"/>
                  </a:lnTo>
                  <a:lnTo>
                    <a:pt x="3709886" y="68554"/>
                  </a:lnTo>
                  <a:lnTo>
                    <a:pt x="3709886" y="108496"/>
                  </a:lnTo>
                  <a:lnTo>
                    <a:pt x="3739019" y="108496"/>
                  </a:lnTo>
                  <a:lnTo>
                    <a:pt x="3739019" y="214312"/>
                  </a:lnTo>
                  <a:lnTo>
                    <a:pt x="3709886" y="214312"/>
                  </a:lnTo>
                  <a:lnTo>
                    <a:pt x="3709886" y="254241"/>
                  </a:lnTo>
                  <a:lnTo>
                    <a:pt x="3823830" y="254241"/>
                  </a:lnTo>
                  <a:lnTo>
                    <a:pt x="3823830" y="214312"/>
                  </a:lnTo>
                  <a:lnTo>
                    <a:pt x="3782390" y="214312"/>
                  </a:lnTo>
                  <a:lnTo>
                    <a:pt x="3782390" y="108496"/>
                  </a:lnTo>
                  <a:lnTo>
                    <a:pt x="3837559" y="108496"/>
                  </a:lnTo>
                  <a:lnTo>
                    <a:pt x="3837559" y="68554"/>
                  </a:lnTo>
                  <a:lnTo>
                    <a:pt x="3782390" y="68554"/>
                  </a:lnTo>
                  <a:lnTo>
                    <a:pt x="3782390" y="42265"/>
                  </a:lnTo>
                  <a:lnTo>
                    <a:pt x="3782745" y="41541"/>
                  </a:lnTo>
                  <a:lnTo>
                    <a:pt x="3783469" y="40932"/>
                  </a:lnTo>
                  <a:lnTo>
                    <a:pt x="3784206" y="40259"/>
                  </a:lnTo>
                  <a:lnTo>
                    <a:pt x="3785451" y="39928"/>
                  </a:lnTo>
                  <a:lnTo>
                    <a:pt x="3840988" y="39928"/>
                  </a:lnTo>
                  <a:lnTo>
                    <a:pt x="3840988" y="0"/>
                  </a:lnTo>
                  <a:close/>
                </a:path>
                <a:path w="4954269" h="313054">
                  <a:moveTo>
                    <a:pt x="3983977" y="0"/>
                  </a:moveTo>
                  <a:lnTo>
                    <a:pt x="3937177" y="0"/>
                  </a:lnTo>
                  <a:lnTo>
                    <a:pt x="3937177" y="45034"/>
                  </a:lnTo>
                  <a:lnTo>
                    <a:pt x="3983977" y="45034"/>
                  </a:lnTo>
                  <a:lnTo>
                    <a:pt x="3983977" y="0"/>
                  </a:lnTo>
                  <a:close/>
                </a:path>
                <a:path w="4954269" h="313054">
                  <a:moveTo>
                    <a:pt x="4033037" y="214312"/>
                  </a:moveTo>
                  <a:lnTo>
                    <a:pt x="3982301" y="214312"/>
                  </a:lnTo>
                  <a:lnTo>
                    <a:pt x="3982301" y="68554"/>
                  </a:lnTo>
                  <a:lnTo>
                    <a:pt x="3888536" y="68554"/>
                  </a:lnTo>
                  <a:lnTo>
                    <a:pt x="3888536" y="108496"/>
                  </a:lnTo>
                  <a:lnTo>
                    <a:pt x="3938930" y="108496"/>
                  </a:lnTo>
                  <a:lnTo>
                    <a:pt x="3938930" y="254241"/>
                  </a:lnTo>
                  <a:lnTo>
                    <a:pt x="4033037" y="254241"/>
                  </a:lnTo>
                  <a:lnTo>
                    <a:pt x="4033037" y="214312"/>
                  </a:lnTo>
                  <a:close/>
                </a:path>
                <a:path w="4954269" h="313054">
                  <a:moveTo>
                    <a:pt x="4216514" y="0"/>
                  </a:moveTo>
                  <a:lnTo>
                    <a:pt x="4173143" y="0"/>
                  </a:lnTo>
                  <a:lnTo>
                    <a:pt x="4173143" y="68554"/>
                  </a:lnTo>
                  <a:lnTo>
                    <a:pt x="4173143" y="108496"/>
                  </a:lnTo>
                  <a:lnTo>
                    <a:pt x="4173143" y="205270"/>
                  </a:lnTo>
                  <a:lnTo>
                    <a:pt x="4171975" y="207886"/>
                  </a:lnTo>
                  <a:lnTo>
                    <a:pt x="4167289" y="213017"/>
                  </a:lnTo>
                  <a:lnTo>
                    <a:pt x="4163377" y="214312"/>
                  </a:lnTo>
                  <a:lnTo>
                    <a:pt x="4130344" y="214312"/>
                  </a:lnTo>
                  <a:lnTo>
                    <a:pt x="4125569" y="213017"/>
                  </a:lnTo>
                  <a:lnTo>
                    <a:pt x="4122661" y="210451"/>
                  </a:lnTo>
                  <a:lnTo>
                    <a:pt x="4119816" y="207886"/>
                  </a:lnTo>
                  <a:lnTo>
                    <a:pt x="4118394" y="204127"/>
                  </a:lnTo>
                  <a:lnTo>
                    <a:pt x="4118394" y="118681"/>
                  </a:lnTo>
                  <a:lnTo>
                    <a:pt x="4119816" y="114909"/>
                  </a:lnTo>
                  <a:lnTo>
                    <a:pt x="4122661" y="112344"/>
                  </a:lnTo>
                  <a:lnTo>
                    <a:pt x="4125569" y="109778"/>
                  </a:lnTo>
                  <a:lnTo>
                    <a:pt x="4130344" y="108496"/>
                  </a:lnTo>
                  <a:lnTo>
                    <a:pt x="4173143" y="108496"/>
                  </a:lnTo>
                  <a:lnTo>
                    <a:pt x="4173143" y="68554"/>
                  </a:lnTo>
                  <a:lnTo>
                    <a:pt x="4140416" y="68554"/>
                  </a:lnTo>
                  <a:lnTo>
                    <a:pt x="4125137" y="69494"/>
                  </a:lnTo>
                  <a:lnTo>
                    <a:pt x="4084256" y="92176"/>
                  </a:lnTo>
                  <a:lnTo>
                    <a:pt x="4075036" y="130505"/>
                  </a:lnTo>
                  <a:lnTo>
                    <a:pt x="4075036" y="192290"/>
                  </a:lnTo>
                  <a:lnTo>
                    <a:pt x="4084167" y="230886"/>
                  </a:lnTo>
                  <a:lnTo>
                    <a:pt x="4124998" y="253314"/>
                  </a:lnTo>
                  <a:lnTo>
                    <a:pt x="4140416" y="254241"/>
                  </a:lnTo>
                  <a:lnTo>
                    <a:pt x="4166755" y="254241"/>
                  </a:lnTo>
                  <a:lnTo>
                    <a:pt x="4174540" y="251866"/>
                  </a:lnTo>
                  <a:lnTo>
                    <a:pt x="4177830" y="247129"/>
                  </a:lnTo>
                  <a:lnTo>
                    <a:pt x="4174820" y="254241"/>
                  </a:lnTo>
                  <a:lnTo>
                    <a:pt x="4216514" y="254241"/>
                  </a:lnTo>
                  <a:lnTo>
                    <a:pt x="4216514" y="247129"/>
                  </a:lnTo>
                  <a:lnTo>
                    <a:pt x="4216514" y="214312"/>
                  </a:lnTo>
                  <a:lnTo>
                    <a:pt x="4216514" y="108496"/>
                  </a:lnTo>
                  <a:lnTo>
                    <a:pt x="4216514" y="0"/>
                  </a:lnTo>
                  <a:close/>
                </a:path>
                <a:path w="4954269" h="313054">
                  <a:moveTo>
                    <a:pt x="4398238" y="128828"/>
                  </a:moveTo>
                  <a:lnTo>
                    <a:pt x="4397337" y="115252"/>
                  </a:lnTo>
                  <a:lnTo>
                    <a:pt x="4397210" y="114719"/>
                  </a:lnTo>
                  <a:lnTo>
                    <a:pt x="4397095" y="114211"/>
                  </a:lnTo>
                  <a:lnTo>
                    <a:pt x="4395787" y="108496"/>
                  </a:lnTo>
                  <a:lnTo>
                    <a:pt x="4394606" y="103301"/>
                  </a:lnTo>
                  <a:lnTo>
                    <a:pt x="4390047" y="92976"/>
                  </a:lnTo>
                  <a:lnTo>
                    <a:pt x="4383671" y="84302"/>
                  </a:lnTo>
                  <a:lnTo>
                    <a:pt x="4375620" y="77406"/>
                  </a:lnTo>
                  <a:lnTo>
                    <a:pt x="4365955" y="72491"/>
                  </a:lnTo>
                  <a:lnTo>
                    <a:pt x="4355554" y="69773"/>
                  </a:lnTo>
                  <a:lnTo>
                    <a:pt x="4355554" y="117944"/>
                  </a:lnTo>
                  <a:lnTo>
                    <a:pt x="4355554" y="140550"/>
                  </a:lnTo>
                  <a:lnTo>
                    <a:pt x="4306989" y="140550"/>
                  </a:lnTo>
                  <a:lnTo>
                    <a:pt x="4307040" y="117944"/>
                  </a:lnTo>
                  <a:lnTo>
                    <a:pt x="4307992" y="114211"/>
                  </a:lnTo>
                  <a:lnTo>
                    <a:pt x="4312018" y="109639"/>
                  </a:lnTo>
                  <a:lnTo>
                    <a:pt x="4316057" y="108496"/>
                  </a:lnTo>
                  <a:lnTo>
                    <a:pt x="4346029" y="108496"/>
                  </a:lnTo>
                  <a:lnTo>
                    <a:pt x="4348988" y="109639"/>
                  </a:lnTo>
                  <a:lnTo>
                    <a:pt x="4349153" y="109639"/>
                  </a:lnTo>
                  <a:lnTo>
                    <a:pt x="4351782" y="112255"/>
                  </a:lnTo>
                  <a:lnTo>
                    <a:pt x="4354296" y="114719"/>
                  </a:lnTo>
                  <a:lnTo>
                    <a:pt x="4355554" y="117944"/>
                  </a:lnTo>
                  <a:lnTo>
                    <a:pt x="4355554" y="69773"/>
                  </a:lnTo>
                  <a:lnTo>
                    <a:pt x="4354436" y="69481"/>
                  </a:lnTo>
                  <a:lnTo>
                    <a:pt x="4353903" y="69481"/>
                  </a:lnTo>
                  <a:lnTo>
                    <a:pt x="4341736" y="68554"/>
                  </a:lnTo>
                  <a:lnTo>
                    <a:pt x="4325582" y="68554"/>
                  </a:lnTo>
                  <a:lnTo>
                    <a:pt x="4310481" y="69481"/>
                  </a:lnTo>
                  <a:lnTo>
                    <a:pt x="4271911" y="91846"/>
                  </a:lnTo>
                  <a:lnTo>
                    <a:pt x="4263631" y="192290"/>
                  </a:lnTo>
                  <a:lnTo>
                    <a:pt x="4264647" y="207327"/>
                  </a:lnTo>
                  <a:lnTo>
                    <a:pt x="4289031" y="245910"/>
                  </a:lnTo>
                  <a:lnTo>
                    <a:pt x="4329011" y="254241"/>
                  </a:lnTo>
                  <a:lnTo>
                    <a:pt x="4387278" y="254241"/>
                  </a:lnTo>
                  <a:lnTo>
                    <a:pt x="4387278" y="214312"/>
                  </a:lnTo>
                  <a:lnTo>
                    <a:pt x="4318940" y="214312"/>
                  </a:lnTo>
                  <a:lnTo>
                    <a:pt x="4314164" y="213017"/>
                  </a:lnTo>
                  <a:lnTo>
                    <a:pt x="4311269" y="210451"/>
                  </a:lnTo>
                  <a:lnTo>
                    <a:pt x="4308411" y="207886"/>
                  </a:lnTo>
                  <a:lnTo>
                    <a:pt x="4306989" y="204127"/>
                  </a:lnTo>
                  <a:lnTo>
                    <a:pt x="4306989" y="180479"/>
                  </a:lnTo>
                  <a:lnTo>
                    <a:pt x="4398238" y="180479"/>
                  </a:lnTo>
                  <a:lnTo>
                    <a:pt x="4398238" y="140550"/>
                  </a:lnTo>
                  <a:lnTo>
                    <a:pt x="4398238" y="128828"/>
                  </a:lnTo>
                  <a:close/>
                </a:path>
                <a:path w="4954269" h="313054">
                  <a:moveTo>
                    <a:pt x="4586084" y="130505"/>
                  </a:moveTo>
                  <a:lnTo>
                    <a:pt x="4577283" y="92202"/>
                  </a:lnTo>
                  <a:lnTo>
                    <a:pt x="4558601" y="75679"/>
                  </a:lnTo>
                  <a:lnTo>
                    <a:pt x="4551032" y="72326"/>
                  </a:lnTo>
                  <a:lnTo>
                    <a:pt x="4538523" y="69494"/>
                  </a:lnTo>
                  <a:lnTo>
                    <a:pt x="4524133" y="68554"/>
                  </a:lnTo>
                  <a:lnTo>
                    <a:pt x="4495558" y="68554"/>
                  </a:lnTo>
                  <a:lnTo>
                    <a:pt x="4487748" y="70929"/>
                  </a:lnTo>
                  <a:lnTo>
                    <a:pt x="4484954" y="75679"/>
                  </a:lnTo>
                  <a:lnTo>
                    <a:pt x="4488053" y="68554"/>
                  </a:lnTo>
                  <a:lnTo>
                    <a:pt x="4446371" y="68554"/>
                  </a:lnTo>
                  <a:lnTo>
                    <a:pt x="4446371" y="254241"/>
                  </a:lnTo>
                  <a:lnTo>
                    <a:pt x="4489818" y="254241"/>
                  </a:lnTo>
                  <a:lnTo>
                    <a:pt x="4489818" y="117525"/>
                  </a:lnTo>
                  <a:lnTo>
                    <a:pt x="4490986" y="114909"/>
                  </a:lnTo>
                  <a:lnTo>
                    <a:pt x="4495673" y="109778"/>
                  </a:lnTo>
                  <a:lnTo>
                    <a:pt x="4499559" y="108496"/>
                  </a:lnTo>
                  <a:lnTo>
                    <a:pt x="4532477" y="108496"/>
                  </a:lnTo>
                  <a:lnTo>
                    <a:pt x="4536148" y="109778"/>
                  </a:lnTo>
                  <a:lnTo>
                    <a:pt x="4541418" y="115049"/>
                  </a:lnTo>
                  <a:lnTo>
                    <a:pt x="4542726" y="118783"/>
                  </a:lnTo>
                  <a:lnTo>
                    <a:pt x="4542726" y="254241"/>
                  </a:lnTo>
                  <a:lnTo>
                    <a:pt x="4586084" y="254241"/>
                  </a:lnTo>
                  <a:lnTo>
                    <a:pt x="4586084" y="130505"/>
                  </a:lnTo>
                  <a:close/>
                </a:path>
                <a:path w="4954269" h="313054">
                  <a:moveTo>
                    <a:pt x="4759617" y="68554"/>
                  </a:moveTo>
                  <a:lnTo>
                    <a:pt x="4708296" y="68554"/>
                  </a:lnTo>
                  <a:lnTo>
                    <a:pt x="4692993" y="69494"/>
                  </a:lnTo>
                  <a:lnTo>
                    <a:pt x="4652099" y="92176"/>
                  </a:lnTo>
                  <a:lnTo>
                    <a:pt x="4642917" y="130505"/>
                  </a:lnTo>
                  <a:lnTo>
                    <a:pt x="4642917" y="192290"/>
                  </a:lnTo>
                  <a:lnTo>
                    <a:pt x="4652010" y="230886"/>
                  </a:lnTo>
                  <a:lnTo>
                    <a:pt x="4692853" y="253314"/>
                  </a:lnTo>
                  <a:lnTo>
                    <a:pt x="4708296" y="254241"/>
                  </a:lnTo>
                  <a:lnTo>
                    <a:pt x="4759617" y="254241"/>
                  </a:lnTo>
                  <a:lnTo>
                    <a:pt x="4759617" y="214312"/>
                  </a:lnTo>
                  <a:lnTo>
                    <a:pt x="4698225" y="214312"/>
                  </a:lnTo>
                  <a:lnTo>
                    <a:pt x="4693450" y="213017"/>
                  </a:lnTo>
                  <a:lnTo>
                    <a:pt x="4690554" y="210451"/>
                  </a:lnTo>
                  <a:lnTo>
                    <a:pt x="4687709" y="207886"/>
                  </a:lnTo>
                  <a:lnTo>
                    <a:pt x="4686287" y="204127"/>
                  </a:lnTo>
                  <a:lnTo>
                    <a:pt x="4686287" y="118681"/>
                  </a:lnTo>
                  <a:lnTo>
                    <a:pt x="4687709" y="114909"/>
                  </a:lnTo>
                  <a:lnTo>
                    <a:pt x="4690554" y="112344"/>
                  </a:lnTo>
                  <a:lnTo>
                    <a:pt x="4693450" y="109778"/>
                  </a:lnTo>
                  <a:lnTo>
                    <a:pt x="4698225" y="108496"/>
                  </a:lnTo>
                  <a:lnTo>
                    <a:pt x="4759617" y="108496"/>
                  </a:lnTo>
                  <a:lnTo>
                    <a:pt x="4759617" y="68554"/>
                  </a:lnTo>
                  <a:close/>
                </a:path>
                <a:path w="4954269" h="313054">
                  <a:moveTo>
                    <a:pt x="4953736" y="128828"/>
                  </a:moveTo>
                  <a:lnTo>
                    <a:pt x="4952835" y="115252"/>
                  </a:lnTo>
                  <a:lnTo>
                    <a:pt x="4952708" y="114719"/>
                  </a:lnTo>
                  <a:lnTo>
                    <a:pt x="4952593" y="114211"/>
                  </a:lnTo>
                  <a:lnTo>
                    <a:pt x="4951285" y="108496"/>
                  </a:lnTo>
                  <a:lnTo>
                    <a:pt x="4950104" y="103301"/>
                  </a:lnTo>
                  <a:lnTo>
                    <a:pt x="4945545" y="92976"/>
                  </a:lnTo>
                  <a:lnTo>
                    <a:pt x="4939169" y="84302"/>
                  </a:lnTo>
                  <a:lnTo>
                    <a:pt x="4931118" y="77406"/>
                  </a:lnTo>
                  <a:lnTo>
                    <a:pt x="4921453" y="72491"/>
                  </a:lnTo>
                  <a:lnTo>
                    <a:pt x="4911052" y="69773"/>
                  </a:lnTo>
                  <a:lnTo>
                    <a:pt x="4911052" y="117944"/>
                  </a:lnTo>
                  <a:lnTo>
                    <a:pt x="4911052" y="140550"/>
                  </a:lnTo>
                  <a:lnTo>
                    <a:pt x="4862487" y="140550"/>
                  </a:lnTo>
                  <a:lnTo>
                    <a:pt x="4862538" y="117944"/>
                  </a:lnTo>
                  <a:lnTo>
                    <a:pt x="4863490" y="114211"/>
                  </a:lnTo>
                  <a:lnTo>
                    <a:pt x="4867516" y="109639"/>
                  </a:lnTo>
                  <a:lnTo>
                    <a:pt x="4871555" y="108496"/>
                  </a:lnTo>
                  <a:lnTo>
                    <a:pt x="4901527" y="108496"/>
                  </a:lnTo>
                  <a:lnTo>
                    <a:pt x="4904486" y="109639"/>
                  </a:lnTo>
                  <a:lnTo>
                    <a:pt x="4904651" y="109639"/>
                  </a:lnTo>
                  <a:lnTo>
                    <a:pt x="4907280" y="112255"/>
                  </a:lnTo>
                  <a:lnTo>
                    <a:pt x="4909794" y="114719"/>
                  </a:lnTo>
                  <a:lnTo>
                    <a:pt x="4911052" y="117944"/>
                  </a:lnTo>
                  <a:lnTo>
                    <a:pt x="4911052" y="69773"/>
                  </a:lnTo>
                  <a:lnTo>
                    <a:pt x="4909934" y="69481"/>
                  </a:lnTo>
                  <a:lnTo>
                    <a:pt x="4909401" y="69481"/>
                  </a:lnTo>
                  <a:lnTo>
                    <a:pt x="4897234" y="68554"/>
                  </a:lnTo>
                  <a:lnTo>
                    <a:pt x="4881080" y="68554"/>
                  </a:lnTo>
                  <a:lnTo>
                    <a:pt x="4865979" y="69481"/>
                  </a:lnTo>
                  <a:lnTo>
                    <a:pt x="4827409" y="91846"/>
                  </a:lnTo>
                  <a:lnTo>
                    <a:pt x="4819129" y="192290"/>
                  </a:lnTo>
                  <a:lnTo>
                    <a:pt x="4820145" y="207327"/>
                  </a:lnTo>
                  <a:lnTo>
                    <a:pt x="4844529" y="245910"/>
                  </a:lnTo>
                  <a:lnTo>
                    <a:pt x="4884509" y="254241"/>
                  </a:lnTo>
                  <a:lnTo>
                    <a:pt x="4942776" y="254241"/>
                  </a:lnTo>
                  <a:lnTo>
                    <a:pt x="4942776" y="214312"/>
                  </a:lnTo>
                  <a:lnTo>
                    <a:pt x="4874438" y="214312"/>
                  </a:lnTo>
                  <a:lnTo>
                    <a:pt x="4869662" y="213017"/>
                  </a:lnTo>
                  <a:lnTo>
                    <a:pt x="4866767" y="210451"/>
                  </a:lnTo>
                  <a:lnTo>
                    <a:pt x="4863909" y="207886"/>
                  </a:lnTo>
                  <a:lnTo>
                    <a:pt x="4862487" y="204127"/>
                  </a:lnTo>
                  <a:lnTo>
                    <a:pt x="4862487" y="180479"/>
                  </a:lnTo>
                  <a:lnTo>
                    <a:pt x="4953736" y="180479"/>
                  </a:lnTo>
                  <a:lnTo>
                    <a:pt x="4953736" y="140550"/>
                  </a:lnTo>
                  <a:lnTo>
                    <a:pt x="4953736" y="128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629512" y="3881962"/>
            <a:ext cx="7802880" cy="249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89865">
              <a:lnSpc>
                <a:spcPct val="100299"/>
              </a:lnSpc>
              <a:spcBef>
                <a:spcPts val="90"/>
              </a:spcBef>
              <a:tabLst>
                <a:tab pos="4086225" algn="l"/>
              </a:tabLst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components</a:t>
            </a:r>
            <a:r>
              <a:rPr dirty="0" sz="2700" spc="-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work</a:t>
            </a:r>
            <a:r>
              <a:rPr dirty="0" sz="2700" spc="-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together</a:t>
            </a:r>
            <a:r>
              <a:rPr dirty="0" sz="2700" spc="-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provide</a:t>
            </a:r>
            <a:r>
              <a:rPr dirty="0" sz="2700" spc="-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Consolas"/>
                <a:cs typeface="Consolas"/>
              </a:rPr>
              <a:t>real- </a:t>
            </a:r>
            <a:r>
              <a:rPr dirty="0" sz="2700" spc="-2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	,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enabling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users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Consolas"/>
                <a:cs typeface="Consolas"/>
              </a:rPr>
              <a:t>to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navigate</a:t>
            </a:r>
            <a:r>
              <a:rPr dirty="0" sz="2700" spc="-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r>
              <a:rPr dirty="0" sz="2700" spc="-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surroundings</a:t>
            </a:r>
            <a:r>
              <a:rPr dirty="0" sz="2700" spc="-2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effectively.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2700" spc="-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aim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dirty="0" sz="2700" spc="-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enhance</a:t>
            </a:r>
            <a:endParaRPr sz="2700">
              <a:latin typeface="Consolas"/>
              <a:cs typeface="Consolas"/>
            </a:endParaRPr>
          </a:p>
          <a:p>
            <a:pPr marL="12700" marR="5080" indent="2406650">
              <a:lnSpc>
                <a:spcPts val="3229"/>
              </a:lnSpc>
              <a:spcBef>
                <a:spcPts val="90"/>
              </a:spcBef>
              <a:tabLst>
                <a:tab pos="5196840" algn="l"/>
              </a:tabLst>
            </a:pP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	among</a:t>
            </a:r>
            <a:r>
              <a:rPr dirty="0" sz="2700" spc="-1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Consolas"/>
                <a:cs typeface="Consolas"/>
              </a:rPr>
              <a:t>visually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impaired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individuals.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95236" y="2694498"/>
            <a:ext cx="7623175" cy="6857365"/>
            <a:chOff x="495236" y="2694498"/>
            <a:chExt cx="7623175" cy="6857365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288" y="2694498"/>
              <a:ext cx="6496049" cy="641032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04596" y="724424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4596" y="7243526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60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60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60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60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60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663" y="8308847"/>
              <a:ext cx="374903" cy="94792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0239" y="8293607"/>
              <a:ext cx="630935" cy="94487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1695" y="8293607"/>
              <a:ext cx="496823" cy="94487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190" y="7244464"/>
              <a:ext cx="3543299" cy="23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495" y="1795087"/>
            <a:ext cx="5118100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/>
              <a:t>Societal</a:t>
            </a:r>
            <a:r>
              <a:rPr dirty="0" spc="-190"/>
              <a:t> </a:t>
            </a:r>
            <a:r>
              <a:rPr dirty="0"/>
              <a:t>Impact</a:t>
            </a:r>
            <a:r>
              <a:rPr dirty="0" spc="-185"/>
              <a:t> </a:t>
            </a:r>
            <a:r>
              <a:rPr dirty="0" spc="-40"/>
              <a:t>in </a:t>
            </a:r>
            <a:r>
              <a:rPr dirty="0" spc="-10"/>
              <a:t>India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630" y="4686439"/>
            <a:ext cx="3821861" cy="3125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55495" y="3765934"/>
            <a:ext cx="6321425" cy="413257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485900">
              <a:lnSpc>
                <a:spcPts val="3229"/>
              </a:lnSpc>
              <a:spcBef>
                <a:spcPts val="215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introduction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these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spectacles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has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105">
                <a:solidFill>
                  <a:srgbClr val="FFFFFF"/>
                </a:solidFill>
                <a:latin typeface="Consolas"/>
                <a:cs typeface="Consolas"/>
              </a:rPr>
              <a:t>signiﬁcant</a:t>
            </a:r>
            <a:endParaRPr sz="2700">
              <a:latin typeface="Consolas"/>
              <a:cs typeface="Consolas"/>
            </a:endParaRPr>
          </a:p>
          <a:p>
            <a:pPr marL="4086225">
              <a:lnSpc>
                <a:spcPts val="3105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2700" spc="-1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India.</a:t>
            </a:r>
            <a:r>
              <a:rPr dirty="0" sz="2700" spc="-1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endParaRPr sz="2700">
              <a:latin typeface="Consolas"/>
              <a:cs typeface="Consolas"/>
            </a:endParaRPr>
          </a:p>
          <a:p>
            <a:pPr marL="12700">
              <a:lnSpc>
                <a:spcPts val="3229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we</a:t>
            </a:r>
            <a:r>
              <a:rPr dirty="0" sz="2700" spc="-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all</a:t>
            </a:r>
            <a:r>
              <a:rPr dirty="0" sz="2700" spc="-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know</a:t>
            </a:r>
            <a:r>
              <a:rPr dirty="0" sz="2700" spc="-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that</a:t>
            </a:r>
            <a:r>
              <a:rPr dirty="0" sz="2700" spc="-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2700" spc="-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hurdles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endParaRPr sz="2700">
              <a:latin typeface="Consolas"/>
              <a:cs typeface="Consolas"/>
            </a:endParaRPr>
          </a:p>
          <a:p>
            <a:pPr marL="12700" marR="5080">
              <a:lnSpc>
                <a:spcPts val="3229"/>
              </a:lnSpc>
              <a:spcBef>
                <a:spcPts val="145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obstacles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faced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visually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impaired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India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are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far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complex</a:t>
            </a:r>
            <a:r>
              <a:rPr dirty="0" sz="2700" spc="-2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than</a:t>
            </a:r>
            <a:r>
              <a:rPr dirty="0" sz="2700" spc="-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outside</a:t>
            </a:r>
            <a:r>
              <a:rPr dirty="0" sz="2700" spc="-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countries</a:t>
            </a:r>
            <a:r>
              <a:rPr dirty="0" sz="2700" spc="-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we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aim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targate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out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indian</a:t>
            </a:r>
            <a:r>
              <a:rPr dirty="0" sz="2700" spc="-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Consolas"/>
                <a:cs typeface="Consolas"/>
              </a:rPr>
              <a:t>audience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provide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more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inclusive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specially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curated</a:t>
            </a:r>
            <a:r>
              <a:rPr dirty="0" sz="2700" spc="-2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product.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05671" y="1189311"/>
            <a:ext cx="8611870" cy="8629650"/>
            <a:chOff x="8805671" y="1189311"/>
            <a:chExt cx="8611870" cy="862965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7917" y="1189311"/>
              <a:ext cx="7238999" cy="86296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671" y="1612391"/>
              <a:ext cx="984503" cy="1374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/>
              <a:t>Feasibility</a:t>
            </a:r>
            <a:r>
              <a:rPr dirty="0" spc="-280"/>
              <a:t> </a:t>
            </a:r>
            <a:r>
              <a:rPr dirty="0" spc="-40"/>
              <a:t>and </a:t>
            </a:r>
            <a:r>
              <a:rPr dirty="0" spc="-10"/>
              <a:t>scalability.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55495" y="3765934"/>
            <a:ext cx="6321425" cy="41325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These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spectacles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will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be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marketed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at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very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competitive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prices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Consolas"/>
                <a:cs typeface="Consolas"/>
              </a:rPr>
              <a:t>are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aimed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be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affordable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2700" spc="-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Indian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customer.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There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great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scope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scalability</a:t>
            </a:r>
            <a:r>
              <a:rPr dirty="0" sz="2700" spc="-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we</a:t>
            </a:r>
            <a:r>
              <a:rPr dirty="0" sz="2700" spc="-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can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approach</a:t>
            </a:r>
            <a:r>
              <a:rPr dirty="0" sz="2700" spc="-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government</a:t>
            </a:r>
            <a:r>
              <a:rPr dirty="0" sz="2700" spc="-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 spc="-2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Consolas"/>
                <a:cs typeface="Consolas"/>
              </a:rPr>
              <a:t>many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private</a:t>
            </a:r>
            <a:r>
              <a:rPr dirty="0" sz="2700" spc="-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investors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get</a:t>
            </a:r>
            <a:r>
              <a:rPr dirty="0" sz="2700" spc="-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initial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investments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scale</a:t>
            </a:r>
            <a:r>
              <a:rPr dirty="0" sz="2700" spc="-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Consolas"/>
                <a:cs typeface="Consolas"/>
              </a:rPr>
              <a:t>this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company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</a:t>
            </a:r>
            <a:r>
              <a:rPr dirty="0" sz="2700" spc="-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independant position.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805671" y="1189308"/>
            <a:ext cx="8611870" cy="8629650"/>
            <a:chOff x="8805671" y="1189308"/>
            <a:chExt cx="8611870" cy="86296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7917" y="1189308"/>
              <a:ext cx="7238999" cy="86296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5671" y="1612391"/>
              <a:ext cx="984503" cy="1374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21834" y="1064713"/>
            <a:ext cx="15442565" cy="8155940"/>
            <a:chOff x="1421834" y="1064713"/>
            <a:chExt cx="15442565" cy="8155940"/>
          </a:xfrm>
        </p:grpSpPr>
        <p:sp>
          <p:nvSpPr>
            <p:cNvPr id="4" name="object 4" descr="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330314" y="1298881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842877" y="1298880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9868" y="2124243"/>
            <a:ext cx="7910830" cy="1697989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5450"/>
              <a:t>Conclusion</a:t>
            </a:r>
            <a:r>
              <a:rPr dirty="0" sz="5450" spc="-430"/>
              <a:t> </a:t>
            </a:r>
            <a:r>
              <a:rPr dirty="0" sz="5450"/>
              <a:t>and</a:t>
            </a:r>
            <a:r>
              <a:rPr dirty="0" sz="5450" spc="-430"/>
              <a:t> </a:t>
            </a:r>
            <a:r>
              <a:rPr dirty="0" sz="5450" spc="-15"/>
              <a:t>Future </a:t>
            </a:r>
            <a:r>
              <a:rPr dirty="0" sz="5450" spc="-10"/>
              <a:t>Directions</a:t>
            </a:r>
            <a:endParaRPr sz="5450"/>
          </a:p>
        </p:txBody>
      </p:sp>
      <p:grpSp>
        <p:nvGrpSpPr>
          <p:cNvPr id="10" name="object 10" descr=""/>
          <p:cNvGrpSpPr/>
          <p:nvPr/>
        </p:nvGrpSpPr>
        <p:grpSpPr>
          <a:xfrm>
            <a:off x="1905506" y="4700480"/>
            <a:ext cx="11447145" cy="1132205"/>
            <a:chOff x="1905506" y="4700480"/>
            <a:chExt cx="11447145" cy="1132205"/>
          </a:xfrm>
        </p:grpSpPr>
        <p:sp>
          <p:nvSpPr>
            <p:cNvPr id="11" name="object 11" descr=""/>
            <p:cNvSpPr/>
            <p:nvPr/>
          </p:nvSpPr>
          <p:spPr>
            <a:xfrm>
              <a:off x="1905495" y="4700485"/>
              <a:ext cx="11447145" cy="664210"/>
            </a:xfrm>
            <a:custGeom>
              <a:avLst/>
              <a:gdLst/>
              <a:ahLst/>
              <a:cxnLst/>
              <a:rect l="l" t="t" r="r" b="b"/>
              <a:pathLst>
                <a:path w="11447144" h="664210">
                  <a:moveTo>
                    <a:pt x="153123" y="625563"/>
                  </a:moveTo>
                  <a:lnTo>
                    <a:pt x="143637" y="625563"/>
                  </a:lnTo>
                  <a:lnTo>
                    <a:pt x="138417" y="625259"/>
                  </a:lnTo>
                  <a:lnTo>
                    <a:pt x="136512" y="624027"/>
                  </a:lnTo>
                  <a:lnTo>
                    <a:pt x="136436" y="623887"/>
                  </a:lnTo>
                  <a:lnTo>
                    <a:pt x="136296" y="623684"/>
                  </a:lnTo>
                  <a:lnTo>
                    <a:pt x="136042" y="623163"/>
                  </a:lnTo>
                  <a:lnTo>
                    <a:pt x="136042" y="583209"/>
                  </a:lnTo>
                  <a:lnTo>
                    <a:pt x="136042" y="540092"/>
                  </a:lnTo>
                  <a:lnTo>
                    <a:pt x="126809" y="501764"/>
                  </a:lnTo>
                  <a:lnTo>
                    <a:pt x="85890" y="479082"/>
                  </a:lnTo>
                  <a:lnTo>
                    <a:pt x="70573" y="478142"/>
                  </a:lnTo>
                  <a:lnTo>
                    <a:pt x="13728" y="478142"/>
                  </a:lnTo>
                  <a:lnTo>
                    <a:pt x="13728" y="518071"/>
                  </a:lnTo>
                  <a:lnTo>
                    <a:pt x="80645" y="518071"/>
                  </a:lnTo>
                  <a:lnTo>
                    <a:pt x="85394" y="519353"/>
                  </a:lnTo>
                  <a:lnTo>
                    <a:pt x="88239" y="521919"/>
                  </a:lnTo>
                  <a:lnTo>
                    <a:pt x="91147" y="524484"/>
                  </a:lnTo>
                  <a:lnTo>
                    <a:pt x="92595" y="528256"/>
                  </a:lnTo>
                  <a:lnTo>
                    <a:pt x="92595" y="543267"/>
                  </a:lnTo>
                  <a:lnTo>
                    <a:pt x="92595" y="583209"/>
                  </a:lnTo>
                  <a:lnTo>
                    <a:pt x="92570" y="617804"/>
                  </a:lnTo>
                  <a:lnTo>
                    <a:pt x="92176" y="620255"/>
                  </a:lnTo>
                  <a:lnTo>
                    <a:pt x="90500" y="623163"/>
                  </a:lnTo>
                  <a:lnTo>
                    <a:pt x="88049" y="623887"/>
                  </a:lnTo>
                  <a:lnTo>
                    <a:pt x="49453" y="623887"/>
                  </a:lnTo>
                  <a:lnTo>
                    <a:pt x="46583" y="623163"/>
                  </a:lnTo>
                  <a:lnTo>
                    <a:pt x="46748" y="623163"/>
                  </a:lnTo>
                  <a:lnTo>
                    <a:pt x="45466" y="621880"/>
                  </a:lnTo>
                  <a:lnTo>
                    <a:pt x="44119" y="620483"/>
                  </a:lnTo>
                  <a:lnTo>
                    <a:pt x="44069" y="620255"/>
                  </a:lnTo>
                  <a:lnTo>
                    <a:pt x="43459" y="617804"/>
                  </a:lnTo>
                  <a:lnTo>
                    <a:pt x="43459" y="592721"/>
                  </a:lnTo>
                  <a:lnTo>
                    <a:pt x="44678" y="589483"/>
                  </a:lnTo>
                  <a:lnTo>
                    <a:pt x="47142" y="586968"/>
                  </a:lnTo>
                  <a:lnTo>
                    <a:pt x="49644" y="584454"/>
                  </a:lnTo>
                  <a:lnTo>
                    <a:pt x="52882" y="583209"/>
                  </a:lnTo>
                  <a:lnTo>
                    <a:pt x="92595" y="583209"/>
                  </a:lnTo>
                  <a:lnTo>
                    <a:pt x="92595" y="543267"/>
                  </a:lnTo>
                  <a:lnTo>
                    <a:pt x="57188" y="543267"/>
                  </a:lnTo>
                  <a:lnTo>
                    <a:pt x="32169" y="547039"/>
                  </a:lnTo>
                  <a:lnTo>
                    <a:pt x="14300" y="558342"/>
                  </a:lnTo>
                  <a:lnTo>
                    <a:pt x="3581" y="577176"/>
                  </a:lnTo>
                  <a:lnTo>
                    <a:pt x="0" y="603542"/>
                  </a:lnTo>
                  <a:lnTo>
                    <a:pt x="0" y="610412"/>
                  </a:lnTo>
                  <a:lnTo>
                    <a:pt x="14071" y="651433"/>
                  </a:lnTo>
                  <a:lnTo>
                    <a:pt x="56845" y="663816"/>
                  </a:lnTo>
                  <a:lnTo>
                    <a:pt x="98450" y="663816"/>
                  </a:lnTo>
                  <a:lnTo>
                    <a:pt x="105460" y="660590"/>
                  </a:lnTo>
                  <a:lnTo>
                    <a:pt x="108419" y="654113"/>
                  </a:lnTo>
                  <a:lnTo>
                    <a:pt x="107797" y="655891"/>
                  </a:lnTo>
                  <a:lnTo>
                    <a:pt x="109728" y="657961"/>
                  </a:lnTo>
                  <a:lnTo>
                    <a:pt x="118719" y="662647"/>
                  </a:lnTo>
                  <a:lnTo>
                    <a:pt x="123037" y="663816"/>
                  </a:lnTo>
                  <a:lnTo>
                    <a:pt x="153123" y="663816"/>
                  </a:lnTo>
                  <a:lnTo>
                    <a:pt x="153123" y="654113"/>
                  </a:lnTo>
                  <a:lnTo>
                    <a:pt x="153123" y="625563"/>
                  </a:lnTo>
                  <a:close/>
                </a:path>
                <a:path w="11447144" h="664210">
                  <a:moveTo>
                    <a:pt x="332511" y="409575"/>
                  </a:moveTo>
                  <a:lnTo>
                    <a:pt x="289140" y="409575"/>
                  </a:lnTo>
                  <a:lnTo>
                    <a:pt x="289140" y="478142"/>
                  </a:lnTo>
                  <a:lnTo>
                    <a:pt x="289140" y="518071"/>
                  </a:lnTo>
                  <a:lnTo>
                    <a:pt x="289140" y="614845"/>
                  </a:lnTo>
                  <a:lnTo>
                    <a:pt x="287972" y="617474"/>
                  </a:lnTo>
                  <a:lnTo>
                    <a:pt x="283286" y="622604"/>
                  </a:lnTo>
                  <a:lnTo>
                    <a:pt x="279374" y="623887"/>
                  </a:lnTo>
                  <a:lnTo>
                    <a:pt x="246341" y="623887"/>
                  </a:lnTo>
                  <a:lnTo>
                    <a:pt x="241566" y="622604"/>
                  </a:lnTo>
                  <a:lnTo>
                    <a:pt x="238671" y="620039"/>
                  </a:lnTo>
                  <a:lnTo>
                    <a:pt x="235813" y="617474"/>
                  </a:lnTo>
                  <a:lnTo>
                    <a:pt x="234391" y="613702"/>
                  </a:lnTo>
                  <a:lnTo>
                    <a:pt x="234391" y="528256"/>
                  </a:lnTo>
                  <a:lnTo>
                    <a:pt x="235813" y="524484"/>
                  </a:lnTo>
                  <a:lnTo>
                    <a:pt x="238671" y="521919"/>
                  </a:lnTo>
                  <a:lnTo>
                    <a:pt x="241566" y="519353"/>
                  </a:lnTo>
                  <a:lnTo>
                    <a:pt x="246341" y="518071"/>
                  </a:lnTo>
                  <a:lnTo>
                    <a:pt x="289140" y="518071"/>
                  </a:lnTo>
                  <a:lnTo>
                    <a:pt x="289140" y="478142"/>
                  </a:lnTo>
                  <a:lnTo>
                    <a:pt x="256413" y="478142"/>
                  </a:lnTo>
                  <a:lnTo>
                    <a:pt x="241134" y="479082"/>
                  </a:lnTo>
                  <a:lnTo>
                    <a:pt x="200266" y="501764"/>
                  </a:lnTo>
                  <a:lnTo>
                    <a:pt x="191033" y="540092"/>
                  </a:lnTo>
                  <a:lnTo>
                    <a:pt x="191033" y="601865"/>
                  </a:lnTo>
                  <a:lnTo>
                    <a:pt x="200164" y="640473"/>
                  </a:lnTo>
                  <a:lnTo>
                    <a:pt x="241007" y="662889"/>
                  </a:lnTo>
                  <a:lnTo>
                    <a:pt x="256413" y="663816"/>
                  </a:lnTo>
                  <a:lnTo>
                    <a:pt x="282752" y="663816"/>
                  </a:lnTo>
                  <a:lnTo>
                    <a:pt x="290537" y="661454"/>
                  </a:lnTo>
                  <a:lnTo>
                    <a:pt x="293839" y="656704"/>
                  </a:lnTo>
                  <a:lnTo>
                    <a:pt x="290817" y="663816"/>
                  </a:lnTo>
                  <a:lnTo>
                    <a:pt x="332511" y="663816"/>
                  </a:lnTo>
                  <a:lnTo>
                    <a:pt x="332511" y="656704"/>
                  </a:lnTo>
                  <a:lnTo>
                    <a:pt x="332511" y="623887"/>
                  </a:lnTo>
                  <a:lnTo>
                    <a:pt x="332511" y="518071"/>
                  </a:lnTo>
                  <a:lnTo>
                    <a:pt x="332511" y="409575"/>
                  </a:lnTo>
                  <a:close/>
                </a:path>
                <a:path w="11447144" h="664210">
                  <a:moveTo>
                    <a:pt x="527215" y="478142"/>
                  </a:moveTo>
                  <a:lnTo>
                    <a:pt x="481761" y="478142"/>
                  </a:lnTo>
                  <a:lnTo>
                    <a:pt x="448030" y="605561"/>
                  </a:lnTo>
                  <a:lnTo>
                    <a:pt x="413448" y="478142"/>
                  </a:lnTo>
                  <a:lnTo>
                    <a:pt x="366991" y="478142"/>
                  </a:lnTo>
                  <a:lnTo>
                    <a:pt x="420814" y="663816"/>
                  </a:lnTo>
                  <a:lnTo>
                    <a:pt x="473722" y="663816"/>
                  </a:lnTo>
                  <a:lnTo>
                    <a:pt x="490512" y="605561"/>
                  </a:lnTo>
                  <a:lnTo>
                    <a:pt x="527215" y="478142"/>
                  </a:lnTo>
                  <a:close/>
                </a:path>
                <a:path w="11447144" h="664210">
                  <a:moveTo>
                    <a:pt x="708621" y="625563"/>
                  </a:moveTo>
                  <a:lnTo>
                    <a:pt x="699135" y="625563"/>
                  </a:lnTo>
                  <a:lnTo>
                    <a:pt x="693915" y="625259"/>
                  </a:lnTo>
                  <a:lnTo>
                    <a:pt x="692010" y="624027"/>
                  </a:lnTo>
                  <a:lnTo>
                    <a:pt x="691934" y="623887"/>
                  </a:lnTo>
                  <a:lnTo>
                    <a:pt x="691794" y="623684"/>
                  </a:lnTo>
                  <a:lnTo>
                    <a:pt x="691540" y="623163"/>
                  </a:lnTo>
                  <a:lnTo>
                    <a:pt x="691540" y="583209"/>
                  </a:lnTo>
                  <a:lnTo>
                    <a:pt x="691540" y="540092"/>
                  </a:lnTo>
                  <a:lnTo>
                    <a:pt x="682307" y="501764"/>
                  </a:lnTo>
                  <a:lnTo>
                    <a:pt x="641388" y="479082"/>
                  </a:lnTo>
                  <a:lnTo>
                    <a:pt x="626071" y="478142"/>
                  </a:lnTo>
                  <a:lnTo>
                    <a:pt x="569226" y="478142"/>
                  </a:lnTo>
                  <a:lnTo>
                    <a:pt x="569226" y="518071"/>
                  </a:lnTo>
                  <a:lnTo>
                    <a:pt x="636143" y="518071"/>
                  </a:lnTo>
                  <a:lnTo>
                    <a:pt x="640892" y="519353"/>
                  </a:lnTo>
                  <a:lnTo>
                    <a:pt x="643737" y="521919"/>
                  </a:lnTo>
                  <a:lnTo>
                    <a:pt x="646645" y="524484"/>
                  </a:lnTo>
                  <a:lnTo>
                    <a:pt x="648093" y="528256"/>
                  </a:lnTo>
                  <a:lnTo>
                    <a:pt x="648093" y="543267"/>
                  </a:lnTo>
                  <a:lnTo>
                    <a:pt x="648093" y="583209"/>
                  </a:lnTo>
                  <a:lnTo>
                    <a:pt x="648068" y="617804"/>
                  </a:lnTo>
                  <a:lnTo>
                    <a:pt x="647674" y="620255"/>
                  </a:lnTo>
                  <a:lnTo>
                    <a:pt x="645998" y="623163"/>
                  </a:lnTo>
                  <a:lnTo>
                    <a:pt x="643547" y="623887"/>
                  </a:lnTo>
                  <a:lnTo>
                    <a:pt x="604951" y="623887"/>
                  </a:lnTo>
                  <a:lnTo>
                    <a:pt x="602081" y="623163"/>
                  </a:lnTo>
                  <a:lnTo>
                    <a:pt x="602246" y="623163"/>
                  </a:lnTo>
                  <a:lnTo>
                    <a:pt x="600964" y="621880"/>
                  </a:lnTo>
                  <a:lnTo>
                    <a:pt x="599617" y="620483"/>
                  </a:lnTo>
                  <a:lnTo>
                    <a:pt x="599567" y="620255"/>
                  </a:lnTo>
                  <a:lnTo>
                    <a:pt x="598957" y="617804"/>
                  </a:lnTo>
                  <a:lnTo>
                    <a:pt x="598957" y="592721"/>
                  </a:lnTo>
                  <a:lnTo>
                    <a:pt x="600176" y="589483"/>
                  </a:lnTo>
                  <a:lnTo>
                    <a:pt x="602640" y="586968"/>
                  </a:lnTo>
                  <a:lnTo>
                    <a:pt x="605142" y="584454"/>
                  </a:lnTo>
                  <a:lnTo>
                    <a:pt x="608380" y="583209"/>
                  </a:lnTo>
                  <a:lnTo>
                    <a:pt x="648093" y="583209"/>
                  </a:lnTo>
                  <a:lnTo>
                    <a:pt x="648093" y="543267"/>
                  </a:lnTo>
                  <a:lnTo>
                    <a:pt x="612686" y="543267"/>
                  </a:lnTo>
                  <a:lnTo>
                    <a:pt x="587667" y="547039"/>
                  </a:lnTo>
                  <a:lnTo>
                    <a:pt x="569798" y="558342"/>
                  </a:lnTo>
                  <a:lnTo>
                    <a:pt x="559079" y="577176"/>
                  </a:lnTo>
                  <a:lnTo>
                    <a:pt x="555498" y="603542"/>
                  </a:lnTo>
                  <a:lnTo>
                    <a:pt x="555498" y="610412"/>
                  </a:lnTo>
                  <a:lnTo>
                    <a:pt x="569569" y="651433"/>
                  </a:lnTo>
                  <a:lnTo>
                    <a:pt x="612343" y="663816"/>
                  </a:lnTo>
                  <a:lnTo>
                    <a:pt x="653948" y="663816"/>
                  </a:lnTo>
                  <a:lnTo>
                    <a:pt x="660958" y="660590"/>
                  </a:lnTo>
                  <a:lnTo>
                    <a:pt x="663917" y="654113"/>
                  </a:lnTo>
                  <a:lnTo>
                    <a:pt x="663295" y="655891"/>
                  </a:lnTo>
                  <a:lnTo>
                    <a:pt x="665226" y="657961"/>
                  </a:lnTo>
                  <a:lnTo>
                    <a:pt x="674217" y="662647"/>
                  </a:lnTo>
                  <a:lnTo>
                    <a:pt x="678535" y="663816"/>
                  </a:lnTo>
                  <a:lnTo>
                    <a:pt x="708621" y="663816"/>
                  </a:lnTo>
                  <a:lnTo>
                    <a:pt x="708621" y="654113"/>
                  </a:lnTo>
                  <a:lnTo>
                    <a:pt x="708621" y="625563"/>
                  </a:lnTo>
                  <a:close/>
                </a:path>
                <a:path w="11447144" h="664210">
                  <a:moveTo>
                    <a:pt x="887260" y="540092"/>
                  </a:moveTo>
                  <a:lnTo>
                    <a:pt x="878446" y="501789"/>
                  </a:lnTo>
                  <a:lnTo>
                    <a:pt x="859764" y="485254"/>
                  </a:lnTo>
                  <a:lnTo>
                    <a:pt x="852195" y="481901"/>
                  </a:lnTo>
                  <a:lnTo>
                    <a:pt x="839685" y="479082"/>
                  </a:lnTo>
                  <a:lnTo>
                    <a:pt x="825309" y="478142"/>
                  </a:lnTo>
                  <a:lnTo>
                    <a:pt x="796734" y="478142"/>
                  </a:lnTo>
                  <a:lnTo>
                    <a:pt x="788911" y="480517"/>
                  </a:lnTo>
                  <a:lnTo>
                    <a:pt x="786130" y="485254"/>
                  </a:lnTo>
                  <a:lnTo>
                    <a:pt x="789228" y="478142"/>
                  </a:lnTo>
                  <a:lnTo>
                    <a:pt x="747534" y="478142"/>
                  </a:lnTo>
                  <a:lnTo>
                    <a:pt x="747534" y="663816"/>
                  </a:lnTo>
                  <a:lnTo>
                    <a:pt x="790981" y="663816"/>
                  </a:lnTo>
                  <a:lnTo>
                    <a:pt x="790981" y="527113"/>
                  </a:lnTo>
                  <a:lnTo>
                    <a:pt x="792149" y="524484"/>
                  </a:lnTo>
                  <a:lnTo>
                    <a:pt x="796836" y="519353"/>
                  </a:lnTo>
                  <a:lnTo>
                    <a:pt x="800722" y="518071"/>
                  </a:lnTo>
                  <a:lnTo>
                    <a:pt x="833653" y="518071"/>
                  </a:lnTo>
                  <a:lnTo>
                    <a:pt x="837311" y="519353"/>
                  </a:lnTo>
                  <a:lnTo>
                    <a:pt x="842581" y="524624"/>
                  </a:lnTo>
                  <a:lnTo>
                    <a:pt x="843889" y="528370"/>
                  </a:lnTo>
                  <a:lnTo>
                    <a:pt x="843889" y="663816"/>
                  </a:lnTo>
                  <a:lnTo>
                    <a:pt x="887260" y="663816"/>
                  </a:lnTo>
                  <a:lnTo>
                    <a:pt x="887260" y="540092"/>
                  </a:lnTo>
                  <a:close/>
                </a:path>
                <a:path w="11447144" h="664210">
                  <a:moveTo>
                    <a:pt x="1060780" y="478142"/>
                  </a:moveTo>
                  <a:lnTo>
                    <a:pt x="1009472" y="478142"/>
                  </a:lnTo>
                  <a:lnTo>
                    <a:pt x="994156" y="479082"/>
                  </a:lnTo>
                  <a:lnTo>
                    <a:pt x="953262" y="501764"/>
                  </a:lnTo>
                  <a:lnTo>
                    <a:pt x="944079" y="540092"/>
                  </a:lnTo>
                  <a:lnTo>
                    <a:pt x="944079" y="601865"/>
                  </a:lnTo>
                  <a:lnTo>
                    <a:pt x="953173" y="640473"/>
                  </a:lnTo>
                  <a:lnTo>
                    <a:pt x="994016" y="662889"/>
                  </a:lnTo>
                  <a:lnTo>
                    <a:pt x="1009472" y="663816"/>
                  </a:lnTo>
                  <a:lnTo>
                    <a:pt x="1060780" y="663816"/>
                  </a:lnTo>
                  <a:lnTo>
                    <a:pt x="1060780" y="623887"/>
                  </a:lnTo>
                  <a:lnTo>
                    <a:pt x="999388" y="623887"/>
                  </a:lnTo>
                  <a:lnTo>
                    <a:pt x="994625" y="622604"/>
                  </a:lnTo>
                  <a:lnTo>
                    <a:pt x="991717" y="620039"/>
                  </a:lnTo>
                  <a:lnTo>
                    <a:pt x="988872" y="617474"/>
                  </a:lnTo>
                  <a:lnTo>
                    <a:pt x="987450" y="613702"/>
                  </a:lnTo>
                  <a:lnTo>
                    <a:pt x="987450" y="528256"/>
                  </a:lnTo>
                  <a:lnTo>
                    <a:pt x="988872" y="524484"/>
                  </a:lnTo>
                  <a:lnTo>
                    <a:pt x="991717" y="521919"/>
                  </a:lnTo>
                  <a:lnTo>
                    <a:pt x="994625" y="519353"/>
                  </a:lnTo>
                  <a:lnTo>
                    <a:pt x="999388" y="518071"/>
                  </a:lnTo>
                  <a:lnTo>
                    <a:pt x="1060780" y="518071"/>
                  </a:lnTo>
                  <a:lnTo>
                    <a:pt x="1060780" y="478142"/>
                  </a:lnTo>
                  <a:close/>
                </a:path>
                <a:path w="11447144" h="664210">
                  <a:moveTo>
                    <a:pt x="1254912" y="538416"/>
                  </a:moveTo>
                  <a:lnTo>
                    <a:pt x="1253998" y="524827"/>
                  </a:lnTo>
                  <a:lnTo>
                    <a:pt x="1253871" y="524294"/>
                  </a:lnTo>
                  <a:lnTo>
                    <a:pt x="1253756" y="523798"/>
                  </a:lnTo>
                  <a:lnTo>
                    <a:pt x="1252448" y="518071"/>
                  </a:lnTo>
                  <a:lnTo>
                    <a:pt x="1251267" y="512876"/>
                  </a:lnTo>
                  <a:lnTo>
                    <a:pt x="1246720" y="502564"/>
                  </a:lnTo>
                  <a:lnTo>
                    <a:pt x="1240345" y="493877"/>
                  </a:lnTo>
                  <a:lnTo>
                    <a:pt x="1232293" y="486994"/>
                  </a:lnTo>
                  <a:lnTo>
                    <a:pt x="1222616" y="482079"/>
                  </a:lnTo>
                  <a:lnTo>
                    <a:pt x="1212215" y="479361"/>
                  </a:lnTo>
                  <a:lnTo>
                    <a:pt x="1212215" y="527532"/>
                  </a:lnTo>
                  <a:lnTo>
                    <a:pt x="1212215" y="550138"/>
                  </a:lnTo>
                  <a:lnTo>
                    <a:pt x="1163662" y="550138"/>
                  </a:lnTo>
                  <a:lnTo>
                    <a:pt x="1163701" y="527532"/>
                  </a:lnTo>
                  <a:lnTo>
                    <a:pt x="1164666" y="523798"/>
                  </a:lnTo>
                  <a:lnTo>
                    <a:pt x="1168679" y="519214"/>
                  </a:lnTo>
                  <a:lnTo>
                    <a:pt x="1172730" y="518071"/>
                  </a:lnTo>
                  <a:lnTo>
                    <a:pt x="1202702" y="518071"/>
                  </a:lnTo>
                  <a:lnTo>
                    <a:pt x="1205649" y="519214"/>
                  </a:lnTo>
                  <a:lnTo>
                    <a:pt x="1205826" y="519214"/>
                  </a:lnTo>
                  <a:lnTo>
                    <a:pt x="1208443" y="521843"/>
                  </a:lnTo>
                  <a:lnTo>
                    <a:pt x="1210957" y="524294"/>
                  </a:lnTo>
                  <a:lnTo>
                    <a:pt x="1212215" y="527532"/>
                  </a:lnTo>
                  <a:lnTo>
                    <a:pt x="1212215" y="479361"/>
                  </a:lnTo>
                  <a:lnTo>
                    <a:pt x="1211097" y="479069"/>
                  </a:lnTo>
                  <a:lnTo>
                    <a:pt x="1210564" y="479069"/>
                  </a:lnTo>
                  <a:lnTo>
                    <a:pt x="1198397" y="478142"/>
                  </a:lnTo>
                  <a:lnTo>
                    <a:pt x="1182243" y="478142"/>
                  </a:lnTo>
                  <a:lnTo>
                    <a:pt x="1167142" y="479069"/>
                  </a:lnTo>
                  <a:lnTo>
                    <a:pt x="1128585" y="501434"/>
                  </a:lnTo>
                  <a:lnTo>
                    <a:pt x="1120292" y="601865"/>
                  </a:lnTo>
                  <a:lnTo>
                    <a:pt x="1121308" y="616902"/>
                  </a:lnTo>
                  <a:lnTo>
                    <a:pt x="1145692" y="655485"/>
                  </a:lnTo>
                  <a:lnTo>
                    <a:pt x="1185672" y="663816"/>
                  </a:lnTo>
                  <a:lnTo>
                    <a:pt x="1243939" y="663816"/>
                  </a:lnTo>
                  <a:lnTo>
                    <a:pt x="1243939" y="623887"/>
                  </a:lnTo>
                  <a:lnTo>
                    <a:pt x="1175600" y="623887"/>
                  </a:lnTo>
                  <a:lnTo>
                    <a:pt x="1170825" y="622604"/>
                  </a:lnTo>
                  <a:lnTo>
                    <a:pt x="1167930" y="620039"/>
                  </a:lnTo>
                  <a:lnTo>
                    <a:pt x="1165085" y="617474"/>
                  </a:lnTo>
                  <a:lnTo>
                    <a:pt x="1163662" y="613702"/>
                  </a:lnTo>
                  <a:lnTo>
                    <a:pt x="1163662" y="590067"/>
                  </a:lnTo>
                  <a:lnTo>
                    <a:pt x="1254912" y="590067"/>
                  </a:lnTo>
                  <a:lnTo>
                    <a:pt x="1254912" y="550138"/>
                  </a:lnTo>
                  <a:lnTo>
                    <a:pt x="1254912" y="538416"/>
                  </a:lnTo>
                  <a:close/>
                </a:path>
                <a:path w="11447144" h="664210">
                  <a:moveTo>
                    <a:pt x="1457909" y="533641"/>
                  </a:moveTo>
                  <a:lnTo>
                    <a:pt x="1457159" y="519734"/>
                  </a:lnTo>
                  <a:lnTo>
                    <a:pt x="1456309" y="515315"/>
                  </a:lnTo>
                  <a:lnTo>
                    <a:pt x="1454912" y="507987"/>
                  </a:lnTo>
                  <a:lnTo>
                    <a:pt x="1421193" y="478942"/>
                  </a:lnTo>
                  <a:lnTo>
                    <a:pt x="1409941" y="478142"/>
                  </a:lnTo>
                  <a:lnTo>
                    <a:pt x="1407922" y="478142"/>
                  </a:lnTo>
                  <a:lnTo>
                    <a:pt x="1397889" y="478713"/>
                  </a:lnTo>
                  <a:lnTo>
                    <a:pt x="1389634" y="480441"/>
                  </a:lnTo>
                  <a:lnTo>
                    <a:pt x="1383157" y="483323"/>
                  </a:lnTo>
                  <a:lnTo>
                    <a:pt x="1378458" y="487349"/>
                  </a:lnTo>
                  <a:lnTo>
                    <a:pt x="1376057" y="485254"/>
                  </a:lnTo>
                  <a:lnTo>
                    <a:pt x="1373835" y="483323"/>
                  </a:lnTo>
                  <a:lnTo>
                    <a:pt x="1366570" y="480441"/>
                  </a:lnTo>
                  <a:lnTo>
                    <a:pt x="1356677" y="478713"/>
                  </a:lnTo>
                  <a:lnTo>
                    <a:pt x="1344142" y="478142"/>
                  </a:lnTo>
                  <a:lnTo>
                    <a:pt x="1332052" y="478142"/>
                  </a:lnTo>
                  <a:lnTo>
                    <a:pt x="1326857" y="480225"/>
                  </a:lnTo>
                  <a:lnTo>
                    <a:pt x="1327899" y="478142"/>
                  </a:lnTo>
                  <a:lnTo>
                    <a:pt x="1287957" y="478142"/>
                  </a:lnTo>
                  <a:lnTo>
                    <a:pt x="1287957" y="663816"/>
                  </a:lnTo>
                  <a:lnTo>
                    <a:pt x="1329651" y="663816"/>
                  </a:lnTo>
                  <a:lnTo>
                    <a:pt x="1329715" y="526529"/>
                  </a:lnTo>
                  <a:lnTo>
                    <a:pt x="1329817" y="524383"/>
                  </a:lnTo>
                  <a:lnTo>
                    <a:pt x="1330718" y="521398"/>
                  </a:lnTo>
                  <a:lnTo>
                    <a:pt x="1334008" y="516534"/>
                  </a:lnTo>
                  <a:lnTo>
                    <a:pt x="1337017" y="515315"/>
                  </a:lnTo>
                  <a:lnTo>
                    <a:pt x="1346809" y="515315"/>
                  </a:lnTo>
                  <a:lnTo>
                    <a:pt x="1349070" y="516255"/>
                  </a:lnTo>
                  <a:lnTo>
                    <a:pt x="1350251" y="518160"/>
                  </a:lnTo>
                  <a:lnTo>
                    <a:pt x="1351470" y="520001"/>
                  </a:lnTo>
                  <a:lnTo>
                    <a:pt x="1352016" y="524383"/>
                  </a:lnTo>
                  <a:lnTo>
                    <a:pt x="1352092" y="663816"/>
                  </a:lnTo>
                  <a:lnTo>
                    <a:pt x="1393774" y="663816"/>
                  </a:lnTo>
                  <a:lnTo>
                    <a:pt x="1393888" y="527951"/>
                  </a:lnTo>
                  <a:lnTo>
                    <a:pt x="1393952" y="526529"/>
                  </a:lnTo>
                  <a:lnTo>
                    <a:pt x="1394866" y="522782"/>
                  </a:lnTo>
                  <a:lnTo>
                    <a:pt x="1396453" y="520001"/>
                  </a:lnTo>
                  <a:lnTo>
                    <a:pt x="1398219" y="516813"/>
                  </a:lnTo>
                  <a:lnTo>
                    <a:pt x="1401089" y="515315"/>
                  </a:lnTo>
                  <a:lnTo>
                    <a:pt x="1411224" y="515315"/>
                  </a:lnTo>
                  <a:lnTo>
                    <a:pt x="1416215" y="663816"/>
                  </a:lnTo>
                  <a:lnTo>
                    <a:pt x="1457909" y="663816"/>
                  </a:lnTo>
                  <a:lnTo>
                    <a:pt x="1457909" y="533641"/>
                  </a:lnTo>
                  <a:close/>
                </a:path>
                <a:path w="11447144" h="664210">
                  <a:moveTo>
                    <a:pt x="1625244" y="538416"/>
                  </a:moveTo>
                  <a:lnTo>
                    <a:pt x="1624330" y="524827"/>
                  </a:lnTo>
                  <a:lnTo>
                    <a:pt x="1624203" y="524294"/>
                  </a:lnTo>
                  <a:lnTo>
                    <a:pt x="1624088" y="523798"/>
                  </a:lnTo>
                  <a:lnTo>
                    <a:pt x="1622780" y="518071"/>
                  </a:lnTo>
                  <a:lnTo>
                    <a:pt x="1621599" y="512876"/>
                  </a:lnTo>
                  <a:lnTo>
                    <a:pt x="1617052" y="502564"/>
                  </a:lnTo>
                  <a:lnTo>
                    <a:pt x="1610677" y="493877"/>
                  </a:lnTo>
                  <a:lnTo>
                    <a:pt x="1602625" y="486994"/>
                  </a:lnTo>
                  <a:lnTo>
                    <a:pt x="1592948" y="482079"/>
                  </a:lnTo>
                  <a:lnTo>
                    <a:pt x="1582547" y="479361"/>
                  </a:lnTo>
                  <a:lnTo>
                    <a:pt x="1582547" y="527532"/>
                  </a:lnTo>
                  <a:lnTo>
                    <a:pt x="1582547" y="550138"/>
                  </a:lnTo>
                  <a:lnTo>
                    <a:pt x="1533994" y="550138"/>
                  </a:lnTo>
                  <a:lnTo>
                    <a:pt x="1534033" y="527532"/>
                  </a:lnTo>
                  <a:lnTo>
                    <a:pt x="1534998" y="523798"/>
                  </a:lnTo>
                  <a:lnTo>
                    <a:pt x="1539011" y="519214"/>
                  </a:lnTo>
                  <a:lnTo>
                    <a:pt x="1543062" y="518071"/>
                  </a:lnTo>
                  <a:lnTo>
                    <a:pt x="1573034" y="518071"/>
                  </a:lnTo>
                  <a:lnTo>
                    <a:pt x="1575981" y="519214"/>
                  </a:lnTo>
                  <a:lnTo>
                    <a:pt x="1576158" y="519214"/>
                  </a:lnTo>
                  <a:lnTo>
                    <a:pt x="1578775" y="521843"/>
                  </a:lnTo>
                  <a:lnTo>
                    <a:pt x="1581289" y="524294"/>
                  </a:lnTo>
                  <a:lnTo>
                    <a:pt x="1582547" y="527532"/>
                  </a:lnTo>
                  <a:lnTo>
                    <a:pt x="1582547" y="479361"/>
                  </a:lnTo>
                  <a:lnTo>
                    <a:pt x="1581429" y="479069"/>
                  </a:lnTo>
                  <a:lnTo>
                    <a:pt x="1580896" y="479069"/>
                  </a:lnTo>
                  <a:lnTo>
                    <a:pt x="1568729" y="478142"/>
                  </a:lnTo>
                  <a:lnTo>
                    <a:pt x="1552575" y="478142"/>
                  </a:lnTo>
                  <a:lnTo>
                    <a:pt x="1537474" y="479069"/>
                  </a:lnTo>
                  <a:lnTo>
                    <a:pt x="1498917" y="501434"/>
                  </a:lnTo>
                  <a:lnTo>
                    <a:pt x="1490624" y="601865"/>
                  </a:lnTo>
                  <a:lnTo>
                    <a:pt x="1491640" y="616902"/>
                  </a:lnTo>
                  <a:lnTo>
                    <a:pt x="1516024" y="655485"/>
                  </a:lnTo>
                  <a:lnTo>
                    <a:pt x="1556004" y="663816"/>
                  </a:lnTo>
                  <a:lnTo>
                    <a:pt x="1614271" y="663816"/>
                  </a:lnTo>
                  <a:lnTo>
                    <a:pt x="1614271" y="623887"/>
                  </a:lnTo>
                  <a:lnTo>
                    <a:pt x="1545932" y="623887"/>
                  </a:lnTo>
                  <a:lnTo>
                    <a:pt x="1541157" y="622604"/>
                  </a:lnTo>
                  <a:lnTo>
                    <a:pt x="1538262" y="620039"/>
                  </a:lnTo>
                  <a:lnTo>
                    <a:pt x="1535417" y="617474"/>
                  </a:lnTo>
                  <a:lnTo>
                    <a:pt x="1533994" y="613702"/>
                  </a:lnTo>
                  <a:lnTo>
                    <a:pt x="1533994" y="590067"/>
                  </a:lnTo>
                  <a:lnTo>
                    <a:pt x="1625244" y="590067"/>
                  </a:lnTo>
                  <a:lnTo>
                    <a:pt x="1625244" y="550138"/>
                  </a:lnTo>
                  <a:lnTo>
                    <a:pt x="1625244" y="538416"/>
                  </a:lnTo>
                  <a:close/>
                </a:path>
                <a:path w="11447144" h="664210">
                  <a:moveTo>
                    <a:pt x="1813090" y="540092"/>
                  </a:moveTo>
                  <a:lnTo>
                    <a:pt x="1804276" y="501789"/>
                  </a:lnTo>
                  <a:lnTo>
                    <a:pt x="1785594" y="485254"/>
                  </a:lnTo>
                  <a:lnTo>
                    <a:pt x="1778025" y="481901"/>
                  </a:lnTo>
                  <a:lnTo>
                    <a:pt x="1765515" y="479082"/>
                  </a:lnTo>
                  <a:lnTo>
                    <a:pt x="1751139" y="478142"/>
                  </a:lnTo>
                  <a:lnTo>
                    <a:pt x="1722564" y="478142"/>
                  </a:lnTo>
                  <a:lnTo>
                    <a:pt x="1714741" y="480517"/>
                  </a:lnTo>
                  <a:lnTo>
                    <a:pt x="1711960" y="485254"/>
                  </a:lnTo>
                  <a:lnTo>
                    <a:pt x="1715058" y="478142"/>
                  </a:lnTo>
                  <a:lnTo>
                    <a:pt x="1673364" y="478142"/>
                  </a:lnTo>
                  <a:lnTo>
                    <a:pt x="1673364" y="663816"/>
                  </a:lnTo>
                  <a:lnTo>
                    <a:pt x="1716811" y="663816"/>
                  </a:lnTo>
                  <a:lnTo>
                    <a:pt x="1716811" y="527113"/>
                  </a:lnTo>
                  <a:lnTo>
                    <a:pt x="1717979" y="524484"/>
                  </a:lnTo>
                  <a:lnTo>
                    <a:pt x="1722678" y="519353"/>
                  </a:lnTo>
                  <a:lnTo>
                    <a:pt x="1726552" y="518071"/>
                  </a:lnTo>
                  <a:lnTo>
                    <a:pt x="1759483" y="518071"/>
                  </a:lnTo>
                  <a:lnTo>
                    <a:pt x="1763141" y="519353"/>
                  </a:lnTo>
                  <a:lnTo>
                    <a:pt x="1768411" y="524624"/>
                  </a:lnTo>
                  <a:lnTo>
                    <a:pt x="1769719" y="528370"/>
                  </a:lnTo>
                  <a:lnTo>
                    <a:pt x="1769719" y="663816"/>
                  </a:lnTo>
                  <a:lnTo>
                    <a:pt x="1813090" y="663816"/>
                  </a:lnTo>
                  <a:lnTo>
                    <a:pt x="1813090" y="540092"/>
                  </a:lnTo>
                  <a:close/>
                </a:path>
                <a:path w="11447144" h="664210">
                  <a:moveTo>
                    <a:pt x="1991474" y="478142"/>
                  </a:moveTo>
                  <a:lnTo>
                    <a:pt x="1941410" y="478142"/>
                  </a:lnTo>
                  <a:lnTo>
                    <a:pt x="1941410" y="436956"/>
                  </a:lnTo>
                  <a:lnTo>
                    <a:pt x="1897964" y="436956"/>
                  </a:lnTo>
                  <a:lnTo>
                    <a:pt x="1897964" y="478142"/>
                  </a:lnTo>
                  <a:lnTo>
                    <a:pt x="1865388" y="478142"/>
                  </a:lnTo>
                  <a:lnTo>
                    <a:pt x="1865388" y="518071"/>
                  </a:lnTo>
                  <a:lnTo>
                    <a:pt x="1897964" y="518071"/>
                  </a:lnTo>
                  <a:lnTo>
                    <a:pt x="1897964" y="615518"/>
                  </a:lnTo>
                  <a:lnTo>
                    <a:pt x="1898650" y="625602"/>
                  </a:lnTo>
                  <a:lnTo>
                    <a:pt x="1922703" y="660425"/>
                  </a:lnTo>
                  <a:lnTo>
                    <a:pt x="1941068" y="663816"/>
                  </a:lnTo>
                  <a:lnTo>
                    <a:pt x="1991474" y="663816"/>
                  </a:lnTo>
                  <a:lnTo>
                    <a:pt x="1991474" y="623887"/>
                  </a:lnTo>
                  <a:lnTo>
                    <a:pt x="1946122" y="623887"/>
                  </a:lnTo>
                  <a:lnTo>
                    <a:pt x="1943836" y="623493"/>
                  </a:lnTo>
                  <a:lnTo>
                    <a:pt x="1942833" y="622719"/>
                  </a:lnTo>
                  <a:lnTo>
                    <a:pt x="1941880" y="621880"/>
                  </a:lnTo>
                  <a:lnTo>
                    <a:pt x="1941410" y="620064"/>
                  </a:lnTo>
                  <a:lnTo>
                    <a:pt x="1941410" y="518071"/>
                  </a:lnTo>
                  <a:lnTo>
                    <a:pt x="1991474" y="518071"/>
                  </a:lnTo>
                  <a:lnTo>
                    <a:pt x="1991474" y="478142"/>
                  </a:lnTo>
                  <a:close/>
                </a:path>
                <a:path w="11447144" h="664210">
                  <a:moveTo>
                    <a:pt x="9960470" y="130517"/>
                  </a:moveTo>
                  <a:lnTo>
                    <a:pt x="9959454" y="115481"/>
                  </a:lnTo>
                  <a:lnTo>
                    <a:pt x="9957791" y="108496"/>
                  </a:lnTo>
                  <a:lnTo>
                    <a:pt x="9956406" y="102641"/>
                  </a:lnTo>
                  <a:lnTo>
                    <a:pt x="9923856" y="72288"/>
                  </a:lnTo>
                  <a:lnTo>
                    <a:pt x="9917100" y="70878"/>
                  </a:lnTo>
                  <a:lnTo>
                    <a:pt x="9917100" y="118681"/>
                  </a:lnTo>
                  <a:lnTo>
                    <a:pt x="9917100" y="204127"/>
                  </a:lnTo>
                  <a:lnTo>
                    <a:pt x="9915652" y="207899"/>
                  </a:lnTo>
                  <a:lnTo>
                    <a:pt x="9912744" y="210464"/>
                  </a:lnTo>
                  <a:lnTo>
                    <a:pt x="9909899" y="213029"/>
                  </a:lnTo>
                  <a:lnTo>
                    <a:pt x="9905162" y="214312"/>
                  </a:lnTo>
                  <a:lnTo>
                    <a:pt x="9864192" y="214312"/>
                  </a:lnTo>
                  <a:lnTo>
                    <a:pt x="9864192" y="117538"/>
                  </a:lnTo>
                  <a:lnTo>
                    <a:pt x="9865360" y="114909"/>
                  </a:lnTo>
                  <a:lnTo>
                    <a:pt x="9870059" y="109778"/>
                  </a:lnTo>
                  <a:lnTo>
                    <a:pt x="9873932" y="108496"/>
                  </a:lnTo>
                  <a:lnTo>
                    <a:pt x="9905162" y="108496"/>
                  </a:lnTo>
                  <a:lnTo>
                    <a:pt x="9909899" y="109778"/>
                  </a:lnTo>
                  <a:lnTo>
                    <a:pt x="9912744" y="112344"/>
                  </a:lnTo>
                  <a:lnTo>
                    <a:pt x="9915652" y="114909"/>
                  </a:lnTo>
                  <a:lnTo>
                    <a:pt x="9917100" y="118681"/>
                  </a:lnTo>
                  <a:lnTo>
                    <a:pt x="9917100" y="70878"/>
                  </a:lnTo>
                  <a:lnTo>
                    <a:pt x="9910521" y="69494"/>
                  </a:lnTo>
                  <a:lnTo>
                    <a:pt x="9895091" y="68567"/>
                  </a:lnTo>
                  <a:lnTo>
                    <a:pt x="9869945" y="68567"/>
                  </a:lnTo>
                  <a:lnTo>
                    <a:pt x="9862134" y="70942"/>
                  </a:lnTo>
                  <a:lnTo>
                    <a:pt x="9859340" y="75679"/>
                  </a:lnTo>
                  <a:lnTo>
                    <a:pt x="9862439" y="68567"/>
                  </a:lnTo>
                  <a:lnTo>
                    <a:pt x="9820745" y="68567"/>
                  </a:lnTo>
                  <a:lnTo>
                    <a:pt x="9820745" y="312508"/>
                  </a:lnTo>
                  <a:lnTo>
                    <a:pt x="9864192" y="312508"/>
                  </a:lnTo>
                  <a:lnTo>
                    <a:pt x="9864192" y="254241"/>
                  </a:lnTo>
                  <a:lnTo>
                    <a:pt x="9895091" y="254241"/>
                  </a:lnTo>
                  <a:lnTo>
                    <a:pt x="9934880" y="245821"/>
                  </a:lnTo>
                  <a:lnTo>
                    <a:pt x="9957727" y="214312"/>
                  </a:lnTo>
                  <a:lnTo>
                    <a:pt x="9959442" y="207187"/>
                  </a:lnTo>
                  <a:lnTo>
                    <a:pt x="9960470" y="192290"/>
                  </a:lnTo>
                  <a:lnTo>
                    <a:pt x="9960470" y="130517"/>
                  </a:lnTo>
                  <a:close/>
                </a:path>
                <a:path w="11447144" h="664210">
                  <a:moveTo>
                    <a:pt x="10139858" y="68567"/>
                  </a:moveTo>
                  <a:lnTo>
                    <a:pt x="10084968" y="68567"/>
                  </a:lnTo>
                  <a:lnTo>
                    <a:pt x="10077259" y="70942"/>
                  </a:lnTo>
                  <a:lnTo>
                    <a:pt x="10074300" y="75679"/>
                  </a:lnTo>
                  <a:lnTo>
                    <a:pt x="10077069" y="68567"/>
                  </a:lnTo>
                  <a:lnTo>
                    <a:pt x="10010432" y="68567"/>
                  </a:lnTo>
                  <a:lnTo>
                    <a:pt x="10010432" y="108496"/>
                  </a:lnTo>
                  <a:lnTo>
                    <a:pt x="10035464" y="108496"/>
                  </a:lnTo>
                  <a:lnTo>
                    <a:pt x="10035464" y="214312"/>
                  </a:lnTo>
                  <a:lnTo>
                    <a:pt x="10010432" y="214312"/>
                  </a:lnTo>
                  <a:lnTo>
                    <a:pt x="10010432" y="254241"/>
                  </a:lnTo>
                  <a:lnTo>
                    <a:pt x="10116160" y="254241"/>
                  </a:lnTo>
                  <a:lnTo>
                    <a:pt x="10116160" y="214312"/>
                  </a:lnTo>
                  <a:lnTo>
                    <a:pt x="10078822" y="214312"/>
                  </a:lnTo>
                  <a:lnTo>
                    <a:pt x="10078822" y="124574"/>
                  </a:lnTo>
                  <a:lnTo>
                    <a:pt x="10089007" y="110261"/>
                  </a:lnTo>
                  <a:lnTo>
                    <a:pt x="10139858" y="110261"/>
                  </a:lnTo>
                  <a:lnTo>
                    <a:pt x="10139858" y="75679"/>
                  </a:lnTo>
                  <a:lnTo>
                    <a:pt x="10139858" y="68567"/>
                  </a:lnTo>
                  <a:close/>
                </a:path>
                <a:path w="11447144" h="664210">
                  <a:moveTo>
                    <a:pt x="10331882" y="130517"/>
                  </a:moveTo>
                  <a:lnTo>
                    <a:pt x="10322662" y="92189"/>
                  </a:lnTo>
                  <a:lnTo>
                    <a:pt x="10288524" y="70954"/>
                  </a:lnTo>
                  <a:lnTo>
                    <a:pt x="10288524" y="118681"/>
                  </a:lnTo>
                  <a:lnTo>
                    <a:pt x="10288524" y="204127"/>
                  </a:lnTo>
                  <a:lnTo>
                    <a:pt x="10287076" y="207899"/>
                  </a:lnTo>
                  <a:lnTo>
                    <a:pt x="10284168" y="210464"/>
                  </a:lnTo>
                  <a:lnTo>
                    <a:pt x="10281323" y="213029"/>
                  </a:lnTo>
                  <a:lnTo>
                    <a:pt x="10276548" y="214312"/>
                  </a:lnTo>
                  <a:lnTo>
                    <a:pt x="10245039" y="214312"/>
                  </a:lnTo>
                  <a:lnTo>
                    <a:pt x="10240277" y="213029"/>
                  </a:lnTo>
                  <a:lnTo>
                    <a:pt x="10237368" y="210464"/>
                  </a:lnTo>
                  <a:lnTo>
                    <a:pt x="10234524" y="207899"/>
                  </a:lnTo>
                  <a:lnTo>
                    <a:pt x="10233101" y="204127"/>
                  </a:lnTo>
                  <a:lnTo>
                    <a:pt x="10233101" y="118681"/>
                  </a:lnTo>
                  <a:lnTo>
                    <a:pt x="10234524" y="114909"/>
                  </a:lnTo>
                  <a:lnTo>
                    <a:pt x="10237368" y="112344"/>
                  </a:lnTo>
                  <a:lnTo>
                    <a:pt x="10240277" y="109778"/>
                  </a:lnTo>
                  <a:lnTo>
                    <a:pt x="10245039" y="108496"/>
                  </a:lnTo>
                  <a:lnTo>
                    <a:pt x="10276548" y="108496"/>
                  </a:lnTo>
                  <a:lnTo>
                    <a:pt x="10281323" y="109778"/>
                  </a:lnTo>
                  <a:lnTo>
                    <a:pt x="10284168" y="112344"/>
                  </a:lnTo>
                  <a:lnTo>
                    <a:pt x="10287076" y="114909"/>
                  </a:lnTo>
                  <a:lnTo>
                    <a:pt x="10288524" y="118681"/>
                  </a:lnTo>
                  <a:lnTo>
                    <a:pt x="10288524" y="70954"/>
                  </a:lnTo>
                  <a:lnTo>
                    <a:pt x="10281729" y="69507"/>
                  </a:lnTo>
                  <a:lnTo>
                    <a:pt x="10266426" y="68567"/>
                  </a:lnTo>
                  <a:lnTo>
                    <a:pt x="10255123" y="68567"/>
                  </a:lnTo>
                  <a:lnTo>
                    <a:pt x="10215359" y="77038"/>
                  </a:lnTo>
                  <a:lnTo>
                    <a:pt x="10190759" y="115620"/>
                  </a:lnTo>
                  <a:lnTo>
                    <a:pt x="10189743" y="130517"/>
                  </a:lnTo>
                  <a:lnTo>
                    <a:pt x="10189743" y="192290"/>
                  </a:lnTo>
                  <a:lnTo>
                    <a:pt x="10198964" y="230670"/>
                  </a:lnTo>
                  <a:lnTo>
                    <a:pt x="10239845" y="253314"/>
                  </a:lnTo>
                  <a:lnTo>
                    <a:pt x="10255123" y="254241"/>
                  </a:lnTo>
                  <a:lnTo>
                    <a:pt x="10266426" y="254241"/>
                  </a:lnTo>
                  <a:lnTo>
                    <a:pt x="10306253" y="245821"/>
                  </a:lnTo>
                  <a:lnTo>
                    <a:pt x="10329151" y="214312"/>
                  </a:lnTo>
                  <a:lnTo>
                    <a:pt x="10331882" y="192290"/>
                  </a:lnTo>
                  <a:lnTo>
                    <a:pt x="10331882" y="130517"/>
                  </a:lnTo>
                  <a:close/>
                </a:path>
                <a:path w="11447144" h="664210">
                  <a:moveTo>
                    <a:pt x="10531119" y="124066"/>
                  </a:moveTo>
                  <a:lnTo>
                    <a:pt x="10530370" y="110159"/>
                  </a:lnTo>
                  <a:lnTo>
                    <a:pt x="10529519" y="105740"/>
                  </a:lnTo>
                  <a:lnTo>
                    <a:pt x="10528122" y="98412"/>
                  </a:lnTo>
                  <a:lnTo>
                    <a:pt x="10494404" y="69367"/>
                  </a:lnTo>
                  <a:lnTo>
                    <a:pt x="10483151" y="68567"/>
                  </a:lnTo>
                  <a:lnTo>
                    <a:pt x="10481145" y="68567"/>
                  </a:lnTo>
                  <a:lnTo>
                    <a:pt x="10471099" y="69138"/>
                  </a:lnTo>
                  <a:lnTo>
                    <a:pt x="10462844" y="70866"/>
                  </a:lnTo>
                  <a:lnTo>
                    <a:pt x="10456367" y="73748"/>
                  </a:lnTo>
                  <a:lnTo>
                    <a:pt x="10451668" y="77774"/>
                  </a:lnTo>
                  <a:lnTo>
                    <a:pt x="10449268" y="75679"/>
                  </a:lnTo>
                  <a:lnTo>
                    <a:pt x="10447045" y="73748"/>
                  </a:lnTo>
                  <a:lnTo>
                    <a:pt x="10439781" y="70866"/>
                  </a:lnTo>
                  <a:lnTo>
                    <a:pt x="10429888" y="69138"/>
                  </a:lnTo>
                  <a:lnTo>
                    <a:pt x="10417353" y="68567"/>
                  </a:lnTo>
                  <a:lnTo>
                    <a:pt x="10405262" y="68567"/>
                  </a:lnTo>
                  <a:lnTo>
                    <a:pt x="10400068" y="70650"/>
                  </a:lnTo>
                  <a:lnTo>
                    <a:pt x="10401109" y="68567"/>
                  </a:lnTo>
                  <a:lnTo>
                    <a:pt x="10361181" y="68567"/>
                  </a:lnTo>
                  <a:lnTo>
                    <a:pt x="10361181" y="254241"/>
                  </a:lnTo>
                  <a:lnTo>
                    <a:pt x="10402862" y="254241"/>
                  </a:lnTo>
                  <a:lnTo>
                    <a:pt x="10402926" y="116954"/>
                  </a:lnTo>
                  <a:lnTo>
                    <a:pt x="10403027" y="114808"/>
                  </a:lnTo>
                  <a:lnTo>
                    <a:pt x="10403929" y="111823"/>
                  </a:lnTo>
                  <a:lnTo>
                    <a:pt x="10407218" y="106959"/>
                  </a:lnTo>
                  <a:lnTo>
                    <a:pt x="10410228" y="105740"/>
                  </a:lnTo>
                  <a:lnTo>
                    <a:pt x="10420032" y="105740"/>
                  </a:lnTo>
                  <a:lnTo>
                    <a:pt x="10422293" y="106680"/>
                  </a:lnTo>
                  <a:lnTo>
                    <a:pt x="10423461" y="108585"/>
                  </a:lnTo>
                  <a:lnTo>
                    <a:pt x="10424681" y="110426"/>
                  </a:lnTo>
                  <a:lnTo>
                    <a:pt x="10425227" y="114808"/>
                  </a:lnTo>
                  <a:lnTo>
                    <a:pt x="10425303" y="254241"/>
                  </a:lnTo>
                  <a:lnTo>
                    <a:pt x="10466997" y="254241"/>
                  </a:lnTo>
                  <a:lnTo>
                    <a:pt x="10467111" y="118376"/>
                  </a:lnTo>
                  <a:lnTo>
                    <a:pt x="10467162" y="116954"/>
                  </a:lnTo>
                  <a:lnTo>
                    <a:pt x="10468077" y="113207"/>
                  </a:lnTo>
                  <a:lnTo>
                    <a:pt x="10469664" y="110426"/>
                  </a:lnTo>
                  <a:lnTo>
                    <a:pt x="10471429" y="107238"/>
                  </a:lnTo>
                  <a:lnTo>
                    <a:pt x="10474300" y="105740"/>
                  </a:lnTo>
                  <a:lnTo>
                    <a:pt x="10484434" y="105740"/>
                  </a:lnTo>
                  <a:lnTo>
                    <a:pt x="10489425" y="254241"/>
                  </a:lnTo>
                  <a:lnTo>
                    <a:pt x="10531119" y="254241"/>
                  </a:lnTo>
                  <a:lnTo>
                    <a:pt x="10531119" y="124066"/>
                  </a:lnTo>
                  <a:close/>
                </a:path>
                <a:path w="11447144" h="664210">
                  <a:moveTo>
                    <a:pt x="10654500" y="0"/>
                  </a:moveTo>
                  <a:lnTo>
                    <a:pt x="10607700" y="0"/>
                  </a:lnTo>
                  <a:lnTo>
                    <a:pt x="10607700" y="45046"/>
                  </a:lnTo>
                  <a:lnTo>
                    <a:pt x="10654500" y="45046"/>
                  </a:lnTo>
                  <a:lnTo>
                    <a:pt x="10654500" y="0"/>
                  </a:lnTo>
                  <a:close/>
                </a:path>
                <a:path w="11447144" h="664210">
                  <a:moveTo>
                    <a:pt x="10703560" y="214312"/>
                  </a:moveTo>
                  <a:lnTo>
                    <a:pt x="10652824" y="214312"/>
                  </a:lnTo>
                  <a:lnTo>
                    <a:pt x="10652824" y="68567"/>
                  </a:lnTo>
                  <a:lnTo>
                    <a:pt x="10559059" y="68567"/>
                  </a:lnTo>
                  <a:lnTo>
                    <a:pt x="10559059" y="108496"/>
                  </a:lnTo>
                  <a:lnTo>
                    <a:pt x="10609466" y="108496"/>
                  </a:lnTo>
                  <a:lnTo>
                    <a:pt x="10609466" y="254241"/>
                  </a:lnTo>
                  <a:lnTo>
                    <a:pt x="10703560" y="254241"/>
                  </a:lnTo>
                  <a:lnTo>
                    <a:pt x="10703560" y="214312"/>
                  </a:lnTo>
                  <a:close/>
                </a:path>
                <a:path w="11447144" h="664210">
                  <a:moveTo>
                    <a:pt x="10875747" y="188861"/>
                  </a:moveTo>
                  <a:lnTo>
                    <a:pt x="10861510" y="150685"/>
                  </a:lnTo>
                  <a:lnTo>
                    <a:pt x="10821581" y="137464"/>
                  </a:lnTo>
                  <a:lnTo>
                    <a:pt x="10806824" y="137464"/>
                  </a:lnTo>
                  <a:lnTo>
                    <a:pt x="10804474" y="136817"/>
                  </a:lnTo>
                  <a:lnTo>
                    <a:pt x="10801350" y="134251"/>
                  </a:lnTo>
                  <a:lnTo>
                    <a:pt x="10800575" y="132130"/>
                  </a:lnTo>
                  <a:lnTo>
                    <a:pt x="10800575" y="114134"/>
                  </a:lnTo>
                  <a:lnTo>
                    <a:pt x="10801490" y="112064"/>
                  </a:lnTo>
                  <a:lnTo>
                    <a:pt x="10805236" y="109220"/>
                  </a:lnTo>
                  <a:lnTo>
                    <a:pt x="10808246" y="108496"/>
                  </a:lnTo>
                  <a:lnTo>
                    <a:pt x="10868889" y="108496"/>
                  </a:lnTo>
                  <a:lnTo>
                    <a:pt x="10868889" y="68567"/>
                  </a:lnTo>
                  <a:lnTo>
                    <a:pt x="10815803" y="68567"/>
                  </a:lnTo>
                  <a:lnTo>
                    <a:pt x="10802684" y="69316"/>
                  </a:lnTo>
                  <a:lnTo>
                    <a:pt x="10765866" y="87388"/>
                  </a:lnTo>
                  <a:lnTo>
                    <a:pt x="10757205" y="118872"/>
                  </a:lnTo>
                  <a:lnTo>
                    <a:pt x="10757205" y="128841"/>
                  </a:lnTo>
                  <a:lnTo>
                    <a:pt x="10771276" y="167093"/>
                  </a:lnTo>
                  <a:lnTo>
                    <a:pt x="10812043" y="179489"/>
                  </a:lnTo>
                  <a:lnTo>
                    <a:pt x="10829760" y="179489"/>
                  </a:lnTo>
                  <a:lnTo>
                    <a:pt x="10832300" y="182245"/>
                  </a:lnTo>
                  <a:lnTo>
                    <a:pt x="10832300" y="208788"/>
                  </a:lnTo>
                  <a:lnTo>
                    <a:pt x="10831462" y="210908"/>
                  </a:lnTo>
                  <a:lnTo>
                    <a:pt x="10829785" y="212305"/>
                  </a:lnTo>
                  <a:lnTo>
                    <a:pt x="10828109" y="213639"/>
                  </a:lnTo>
                  <a:lnTo>
                    <a:pt x="10825048" y="214312"/>
                  </a:lnTo>
                  <a:lnTo>
                    <a:pt x="10758970" y="214312"/>
                  </a:lnTo>
                  <a:lnTo>
                    <a:pt x="10758970" y="254241"/>
                  </a:lnTo>
                  <a:lnTo>
                    <a:pt x="10817149" y="254241"/>
                  </a:lnTo>
                  <a:lnTo>
                    <a:pt x="10830166" y="253466"/>
                  </a:lnTo>
                  <a:lnTo>
                    <a:pt x="10866984" y="234746"/>
                  </a:lnTo>
                  <a:lnTo>
                    <a:pt x="10875747" y="204266"/>
                  </a:lnTo>
                  <a:lnTo>
                    <a:pt x="10875747" y="188861"/>
                  </a:lnTo>
                  <a:close/>
                </a:path>
                <a:path w="11447144" h="664210">
                  <a:moveTo>
                    <a:pt x="11024832" y="0"/>
                  </a:moveTo>
                  <a:lnTo>
                    <a:pt x="10978032" y="0"/>
                  </a:lnTo>
                  <a:lnTo>
                    <a:pt x="10978032" y="45046"/>
                  </a:lnTo>
                  <a:lnTo>
                    <a:pt x="11024832" y="45046"/>
                  </a:lnTo>
                  <a:lnTo>
                    <a:pt x="11024832" y="0"/>
                  </a:lnTo>
                  <a:close/>
                </a:path>
                <a:path w="11447144" h="664210">
                  <a:moveTo>
                    <a:pt x="11073892" y="214312"/>
                  </a:moveTo>
                  <a:lnTo>
                    <a:pt x="11023156" y="214312"/>
                  </a:lnTo>
                  <a:lnTo>
                    <a:pt x="11023156" y="68567"/>
                  </a:lnTo>
                  <a:lnTo>
                    <a:pt x="10929391" y="68567"/>
                  </a:lnTo>
                  <a:lnTo>
                    <a:pt x="10929391" y="108496"/>
                  </a:lnTo>
                  <a:lnTo>
                    <a:pt x="10979798" y="108496"/>
                  </a:lnTo>
                  <a:lnTo>
                    <a:pt x="10979798" y="254241"/>
                  </a:lnTo>
                  <a:lnTo>
                    <a:pt x="11073892" y="254241"/>
                  </a:lnTo>
                  <a:lnTo>
                    <a:pt x="11073892" y="214312"/>
                  </a:lnTo>
                  <a:close/>
                </a:path>
                <a:path w="11447144" h="664210">
                  <a:moveTo>
                    <a:pt x="11256632" y="130517"/>
                  </a:moveTo>
                  <a:lnTo>
                    <a:pt x="11255654" y="115658"/>
                  </a:lnTo>
                  <a:lnTo>
                    <a:pt x="11254003" y="108496"/>
                  </a:lnTo>
                  <a:lnTo>
                    <a:pt x="11252721" y="102882"/>
                  </a:lnTo>
                  <a:lnTo>
                    <a:pt x="11247819" y="92214"/>
                  </a:lnTo>
                  <a:lnTo>
                    <a:pt x="11240973" y="83629"/>
                  </a:lnTo>
                  <a:lnTo>
                    <a:pt x="11232210" y="77038"/>
                  </a:lnTo>
                  <a:lnTo>
                    <a:pt x="11229137" y="75679"/>
                  </a:lnTo>
                  <a:lnTo>
                    <a:pt x="11221568" y="72326"/>
                  </a:lnTo>
                  <a:lnTo>
                    <a:pt x="11209058" y="69507"/>
                  </a:lnTo>
                  <a:lnTo>
                    <a:pt x="11194682" y="68567"/>
                  </a:lnTo>
                  <a:lnTo>
                    <a:pt x="11166107" y="68567"/>
                  </a:lnTo>
                  <a:lnTo>
                    <a:pt x="11158296" y="70942"/>
                  </a:lnTo>
                  <a:lnTo>
                    <a:pt x="11155502" y="75679"/>
                  </a:lnTo>
                  <a:lnTo>
                    <a:pt x="11158601" y="68567"/>
                  </a:lnTo>
                  <a:lnTo>
                    <a:pt x="11116907" y="68567"/>
                  </a:lnTo>
                  <a:lnTo>
                    <a:pt x="11116907" y="254241"/>
                  </a:lnTo>
                  <a:lnTo>
                    <a:pt x="11160354" y="254241"/>
                  </a:lnTo>
                  <a:lnTo>
                    <a:pt x="11160354" y="117538"/>
                  </a:lnTo>
                  <a:lnTo>
                    <a:pt x="11161522" y="114909"/>
                  </a:lnTo>
                  <a:lnTo>
                    <a:pt x="11166221" y="109778"/>
                  </a:lnTo>
                  <a:lnTo>
                    <a:pt x="11170095" y="108496"/>
                  </a:lnTo>
                  <a:lnTo>
                    <a:pt x="11203026" y="108496"/>
                  </a:lnTo>
                  <a:lnTo>
                    <a:pt x="11206683" y="109778"/>
                  </a:lnTo>
                  <a:lnTo>
                    <a:pt x="11211954" y="115049"/>
                  </a:lnTo>
                  <a:lnTo>
                    <a:pt x="11213262" y="118795"/>
                  </a:lnTo>
                  <a:lnTo>
                    <a:pt x="11213262" y="254241"/>
                  </a:lnTo>
                  <a:lnTo>
                    <a:pt x="11256632" y="254241"/>
                  </a:lnTo>
                  <a:lnTo>
                    <a:pt x="11256632" y="130517"/>
                  </a:lnTo>
                  <a:close/>
                </a:path>
                <a:path w="11447144" h="664210">
                  <a:moveTo>
                    <a:pt x="11446650" y="255003"/>
                  </a:moveTo>
                  <a:lnTo>
                    <a:pt x="11430495" y="214985"/>
                  </a:lnTo>
                  <a:lnTo>
                    <a:pt x="11382273" y="201587"/>
                  </a:lnTo>
                  <a:lnTo>
                    <a:pt x="11362601" y="201587"/>
                  </a:lnTo>
                  <a:lnTo>
                    <a:pt x="11362601" y="201091"/>
                  </a:lnTo>
                  <a:lnTo>
                    <a:pt x="11382947" y="201091"/>
                  </a:lnTo>
                  <a:lnTo>
                    <a:pt x="11395481" y="200050"/>
                  </a:lnTo>
                  <a:lnTo>
                    <a:pt x="11432413" y="175323"/>
                  </a:lnTo>
                  <a:lnTo>
                    <a:pt x="11438331" y="161150"/>
                  </a:lnTo>
                  <a:lnTo>
                    <a:pt x="11440452" y="152666"/>
                  </a:lnTo>
                  <a:lnTo>
                    <a:pt x="11440579" y="150964"/>
                  </a:lnTo>
                  <a:lnTo>
                    <a:pt x="11440643" y="150075"/>
                  </a:lnTo>
                  <a:lnTo>
                    <a:pt x="11440744" y="148767"/>
                  </a:lnTo>
                  <a:lnTo>
                    <a:pt x="11441455" y="139141"/>
                  </a:lnTo>
                  <a:lnTo>
                    <a:pt x="11441455" y="108496"/>
                  </a:lnTo>
                  <a:lnTo>
                    <a:pt x="11441455" y="68567"/>
                  </a:lnTo>
                  <a:lnTo>
                    <a:pt x="11398098" y="68567"/>
                  </a:lnTo>
                  <a:lnTo>
                    <a:pt x="11398098" y="108496"/>
                  </a:lnTo>
                  <a:lnTo>
                    <a:pt x="11398098" y="146672"/>
                  </a:lnTo>
                  <a:lnTo>
                    <a:pt x="11397818" y="150075"/>
                  </a:lnTo>
                  <a:lnTo>
                    <a:pt x="11396421" y="153339"/>
                  </a:lnTo>
                  <a:lnTo>
                    <a:pt x="11391392" y="159588"/>
                  </a:lnTo>
                  <a:lnTo>
                    <a:pt x="11387747" y="161150"/>
                  </a:lnTo>
                  <a:lnTo>
                    <a:pt x="11352276" y="161150"/>
                  </a:lnTo>
                  <a:lnTo>
                    <a:pt x="11347501" y="159867"/>
                  </a:lnTo>
                  <a:lnTo>
                    <a:pt x="11344605" y="157302"/>
                  </a:lnTo>
                  <a:lnTo>
                    <a:pt x="11341760" y="154736"/>
                  </a:lnTo>
                  <a:lnTo>
                    <a:pt x="11340325" y="150964"/>
                  </a:lnTo>
                  <a:lnTo>
                    <a:pt x="11340325" y="118681"/>
                  </a:lnTo>
                  <a:lnTo>
                    <a:pt x="11341760" y="114909"/>
                  </a:lnTo>
                  <a:lnTo>
                    <a:pt x="11344605" y="112344"/>
                  </a:lnTo>
                  <a:lnTo>
                    <a:pt x="11347501" y="109778"/>
                  </a:lnTo>
                  <a:lnTo>
                    <a:pt x="11352276" y="108496"/>
                  </a:lnTo>
                  <a:lnTo>
                    <a:pt x="11398098" y="108496"/>
                  </a:lnTo>
                  <a:lnTo>
                    <a:pt x="11398098" y="68567"/>
                  </a:lnTo>
                  <a:lnTo>
                    <a:pt x="11362347" y="68567"/>
                  </a:lnTo>
                  <a:lnTo>
                    <a:pt x="11347082" y="69507"/>
                  </a:lnTo>
                  <a:lnTo>
                    <a:pt x="11306200" y="92189"/>
                  </a:lnTo>
                  <a:lnTo>
                    <a:pt x="11296968" y="130517"/>
                  </a:lnTo>
                  <a:lnTo>
                    <a:pt x="11296968" y="139141"/>
                  </a:lnTo>
                  <a:lnTo>
                    <a:pt x="11307483" y="181559"/>
                  </a:lnTo>
                  <a:lnTo>
                    <a:pt x="11319231" y="191287"/>
                  </a:lnTo>
                  <a:lnTo>
                    <a:pt x="11319231" y="241515"/>
                  </a:lnTo>
                  <a:lnTo>
                    <a:pt x="11392345" y="241515"/>
                  </a:lnTo>
                  <a:lnTo>
                    <a:pt x="11396929" y="242493"/>
                  </a:lnTo>
                  <a:lnTo>
                    <a:pt x="11399431" y="244449"/>
                  </a:lnTo>
                  <a:lnTo>
                    <a:pt x="11401997" y="246354"/>
                  </a:lnTo>
                  <a:lnTo>
                    <a:pt x="11403279" y="248716"/>
                  </a:lnTo>
                  <a:lnTo>
                    <a:pt x="11403279" y="265214"/>
                  </a:lnTo>
                  <a:lnTo>
                    <a:pt x="11401997" y="267550"/>
                  </a:lnTo>
                  <a:lnTo>
                    <a:pt x="11396866" y="271576"/>
                  </a:lnTo>
                  <a:lnTo>
                    <a:pt x="11392294" y="272580"/>
                  </a:lnTo>
                  <a:lnTo>
                    <a:pt x="11303826" y="272580"/>
                  </a:lnTo>
                  <a:lnTo>
                    <a:pt x="11303826" y="312508"/>
                  </a:lnTo>
                  <a:lnTo>
                    <a:pt x="11382273" y="312508"/>
                  </a:lnTo>
                  <a:lnTo>
                    <a:pt x="11397310" y="311670"/>
                  </a:lnTo>
                  <a:lnTo>
                    <a:pt x="11437557" y="291630"/>
                  </a:lnTo>
                  <a:lnTo>
                    <a:pt x="11446650" y="259105"/>
                  </a:lnTo>
                  <a:lnTo>
                    <a:pt x="11446650" y="255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0238" y="5519630"/>
              <a:ext cx="3825629" cy="25424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515023" y="5519630"/>
              <a:ext cx="2715260" cy="313055"/>
            </a:xfrm>
            <a:custGeom>
              <a:avLst/>
              <a:gdLst/>
              <a:ahLst/>
              <a:cxnLst/>
              <a:rect l="l" t="t" r="r" b="b"/>
              <a:pathLst>
                <a:path w="2715259" h="313054">
                  <a:moveTo>
                    <a:pt x="59940" y="254244"/>
                  </a:moveTo>
                  <a:lnTo>
                    <a:pt x="1758" y="254244"/>
                  </a:lnTo>
                  <a:lnTo>
                    <a:pt x="1758" y="214312"/>
                  </a:lnTo>
                  <a:lnTo>
                    <a:pt x="67837" y="214312"/>
                  </a:lnTo>
                  <a:lnTo>
                    <a:pt x="70907" y="213642"/>
                  </a:lnTo>
                  <a:lnTo>
                    <a:pt x="72581" y="212303"/>
                  </a:lnTo>
                  <a:lnTo>
                    <a:pt x="74255" y="210908"/>
                  </a:lnTo>
                  <a:lnTo>
                    <a:pt x="75093" y="208787"/>
                  </a:lnTo>
                  <a:lnTo>
                    <a:pt x="75093" y="182249"/>
                  </a:lnTo>
                  <a:lnTo>
                    <a:pt x="72553" y="179486"/>
                  </a:lnTo>
                  <a:lnTo>
                    <a:pt x="54833" y="179486"/>
                  </a:lnTo>
                  <a:lnTo>
                    <a:pt x="42271" y="178712"/>
                  </a:lnTo>
                  <a:lnTo>
                    <a:pt x="7911" y="160028"/>
                  </a:lnTo>
                  <a:lnTo>
                    <a:pt x="0" y="128838"/>
                  </a:lnTo>
                  <a:lnTo>
                    <a:pt x="0" y="118876"/>
                  </a:lnTo>
                  <a:lnTo>
                    <a:pt x="15403" y="80534"/>
                  </a:lnTo>
                  <a:lnTo>
                    <a:pt x="58601" y="68563"/>
                  </a:lnTo>
                  <a:lnTo>
                    <a:pt x="111676" y="68563"/>
                  </a:lnTo>
                  <a:lnTo>
                    <a:pt x="111676" y="108495"/>
                  </a:lnTo>
                  <a:lnTo>
                    <a:pt x="51038" y="108495"/>
                  </a:lnTo>
                  <a:lnTo>
                    <a:pt x="48024" y="109221"/>
                  </a:lnTo>
                  <a:lnTo>
                    <a:pt x="44285" y="112067"/>
                  </a:lnTo>
                  <a:lnTo>
                    <a:pt x="43364" y="114132"/>
                  </a:lnTo>
                  <a:lnTo>
                    <a:pt x="43364" y="132131"/>
                  </a:lnTo>
                  <a:lnTo>
                    <a:pt x="44146" y="134252"/>
                  </a:lnTo>
                  <a:lnTo>
                    <a:pt x="47271" y="136819"/>
                  </a:lnTo>
                  <a:lnTo>
                    <a:pt x="49615" y="137461"/>
                  </a:lnTo>
                  <a:lnTo>
                    <a:pt x="64377" y="137461"/>
                  </a:lnTo>
                  <a:lnTo>
                    <a:pt x="76542" y="138288"/>
                  </a:lnTo>
                  <a:lnTo>
                    <a:pt x="110536" y="158003"/>
                  </a:lnTo>
                  <a:lnTo>
                    <a:pt x="118541" y="188862"/>
                  </a:lnTo>
                  <a:lnTo>
                    <a:pt x="118541" y="204266"/>
                  </a:lnTo>
                  <a:lnTo>
                    <a:pt x="102970" y="241771"/>
                  </a:lnTo>
                  <a:lnTo>
                    <a:pt x="72958" y="253465"/>
                  </a:lnTo>
                  <a:lnTo>
                    <a:pt x="59940" y="254244"/>
                  </a:lnTo>
                  <a:close/>
                </a:path>
                <a:path w="2715259" h="313054">
                  <a:moveTo>
                    <a:pt x="249878" y="254244"/>
                  </a:moveTo>
                  <a:lnTo>
                    <a:pt x="238576" y="254244"/>
                  </a:lnTo>
                  <a:lnTo>
                    <a:pt x="223303" y="253308"/>
                  </a:lnTo>
                  <a:lnTo>
                    <a:pt x="182424" y="230673"/>
                  </a:lnTo>
                  <a:lnTo>
                    <a:pt x="173194" y="192295"/>
                  </a:lnTo>
                  <a:lnTo>
                    <a:pt x="173194" y="130512"/>
                  </a:lnTo>
                  <a:lnTo>
                    <a:pt x="182424" y="92181"/>
                  </a:lnTo>
                  <a:lnTo>
                    <a:pt x="223303" y="69505"/>
                  </a:lnTo>
                  <a:lnTo>
                    <a:pt x="238576" y="68563"/>
                  </a:lnTo>
                  <a:lnTo>
                    <a:pt x="249878" y="68563"/>
                  </a:lnTo>
                  <a:lnTo>
                    <a:pt x="289716" y="77039"/>
                  </a:lnTo>
                  <a:lnTo>
                    <a:pt x="312602" y="108495"/>
                  </a:lnTo>
                  <a:lnTo>
                    <a:pt x="228502" y="108495"/>
                  </a:lnTo>
                  <a:lnTo>
                    <a:pt x="223731" y="109779"/>
                  </a:lnTo>
                  <a:lnTo>
                    <a:pt x="220828" y="112346"/>
                  </a:lnTo>
                  <a:lnTo>
                    <a:pt x="217982" y="114913"/>
                  </a:lnTo>
                  <a:lnTo>
                    <a:pt x="216559" y="118681"/>
                  </a:lnTo>
                  <a:lnTo>
                    <a:pt x="216559" y="204127"/>
                  </a:lnTo>
                  <a:lnTo>
                    <a:pt x="217982" y="207894"/>
                  </a:lnTo>
                  <a:lnTo>
                    <a:pt x="220828" y="210461"/>
                  </a:lnTo>
                  <a:lnTo>
                    <a:pt x="223731" y="213028"/>
                  </a:lnTo>
                  <a:lnTo>
                    <a:pt x="228502" y="214312"/>
                  </a:lnTo>
                  <a:lnTo>
                    <a:pt x="312605" y="214312"/>
                  </a:lnTo>
                  <a:lnTo>
                    <a:pt x="311241" y="219984"/>
                  </a:lnTo>
                  <a:lnTo>
                    <a:pt x="278467" y="250498"/>
                  </a:lnTo>
                  <a:lnTo>
                    <a:pt x="265187" y="253308"/>
                  </a:lnTo>
                  <a:lnTo>
                    <a:pt x="249878" y="254244"/>
                  </a:lnTo>
                  <a:close/>
                </a:path>
                <a:path w="2715259" h="313054">
                  <a:moveTo>
                    <a:pt x="312605" y="214312"/>
                  </a:moveTo>
                  <a:lnTo>
                    <a:pt x="260007" y="214312"/>
                  </a:lnTo>
                  <a:lnTo>
                    <a:pt x="264779" y="213028"/>
                  </a:lnTo>
                  <a:lnTo>
                    <a:pt x="267626" y="210461"/>
                  </a:lnTo>
                  <a:lnTo>
                    <a:pt x="270528" y="207894"/>
                  </a:lnTo>
                  <a:lnTo>
                    <a:pt x="271979" y="204127"/>
                  </a:lnTo>
                  <a:lnTo>
                    <a:pt x="271979" y="118681"/>
                  </a:lnTo>
                  <a:lnTo>
                    <a:pt x="270528" y="114913"/>
                  </a:lnTo>
                  <a:lnTo>
                    <a:pt x="267626" y="112346"/>
                  </a:lnTo>
                  <a:lnTo>
                    <a:pt x="264779" y="109779"/>
                  </a:lnTo>
                  <a:lnTo>
                    <a:pt x="260007" y="108495"/>
                  </a:lnTo>
                  <a:lnTo>
                    <a:pt x="312602" y="108495"/>
                  </a:lnTo>
                  <a:lnTo>
                    <a:pt x="314318" y="115622"/>
                  </a:lnTo>
                  <a:lnTo>
                    <a:pt x="315344" y="130512"/>
                  </a:lnTo>
                  <a:lnTo>
                    <a:pt x="315344" y="192295"/>
                  </a:lnTo>
                  <a:lnTo>
                    <a:pt x="314318" y="207191"/>
                  </a:lnTo>
                  <a:lnTo>
                    <a:pt x="312605" y="214312"/>
                  </a:lnTo>
                  <a:close/>
                </a:path>
                <a:path w="2715259" h="313054">
                  <a:moveTo>
                    <a:pt x="487785" y="254244"/>
                  </a:moveTo>
                  <a:lnTo>
                    <a:pt x="436467" y="254244"/>
                  </a:lnTo>
                  <a:lnTo>
                    <a:pt x="421021" y="253318"/>
                  </a:lnTo>
                  <a:lnTo>
                    <a:pt x="380173" y="230893"/>
                  </a:lnTo>
                  <a:lnTo>
                    <a:pt x="371085" y="192295"/>
                  </a:lnTo>
                  <a:lnTo>
                    <a:pt x="371085" y="130512"/>
                  </a:lnTo>
                  <a:lnTo>
                    <a:pt x="380268" y="92181"/>
                  </a:lnTo>
                  <a:lnTo>
                    <a:pt x="421157" y="69505"/>
                  </a:lnTo>
                  <a:lnTo>
                    <a:pt x="436467" y="68563"/>
                  </a:lnTo>
                  <a:lnTo>
                    <a:pt x="487785" y="68563"/>
                  </a:lnTo>
                  <a:lnTo>
                    <a:pt x="487785" y="108495"/>
                  </a:lnTo>
                  <a:lnTo>
                    <a:pt x="426393" y="108495"/>
                  </a:lnTo>
                  <a:lnTo>
                    <a:pt x="421621" y="109779"/>
                  </a:lnTo>
                  <a:lnTo>
                    <a:pt x="418719" y="112346"/>
                  </a:lnTo>
                  <a:lnTo>
                    <a:pt x="415873" y="114913"/>
                  </a:lnTo>
                  <a:lnTo>
                    <a:pt x="414450" y="118681"/>
                  </a:lnTo>
                  <a:lnTo>
                    <a:pt x="414450" y="204127"/>
                  </a:lnTo>
                  <a:lnTo>
                    <a:pt x="415873" y="207894"/>
                  </a:lnTo>
                  <a:lnTo>
                    <a:pt x="418719" y="210461"/>
                  </a:lnTo>
                  <a:lnTo>
                    <a:pt x="421621" y="213028"/>
                  </a:lnTo>
                  <a:lnTo>
                    <a:pt x="426393" y="214312"/>
                  </a:lnTo>
                  <a:lnTo>
                    <a:pt x="487785" y="214312"/>
                  </a:lnTo>
                  <a:lnTo>
                    <a:pt x="487785" y="254244"/>
                  </a:lnTo>
                  <a:close/>
                </a:path>
                <a:path w="2715259" h="313054">
                  <a:moveTo>
                    <a:pt x="637958" y="45039"/>
                  </a:moveTo>
                  <a:lnTo>
                    <a:pt x="591161" y="45039"/>
                  </a:lnTo>
                  <a:lnTo>
                    <a:pt x="591161" y="0"/>
                  </a:lnTo>
                  <a:lnTo>
                    <a:pt x="637958" y="0"/>
                  </a:lnTo>
                  <a:lnTo>
                    <a:pt x="637958" y="45039"/>
                  </a:lnTo>
                  <a:close/>
                </a:path>
                <a:path w="2715259" h="313054">
                  <a:moveTo>
                    <a:pt x="687015" y="254244"/>
                  </a:moveTo>
                  <a:lnTo>
                    <a:pt x="592919" y="254244"/>
                  </a:lnTo>
                  <a:lnTo>
                    <a:pt x="592919" y="108495"/>
                  </a:lnTo>
                  <a:lnTo>
                    <a:pt x="542522" y="108495"/>
                  </a:lnTo>
                  <a:lnTo>
                    <a:pt x="542522" y="68563"/>
                  </a:lnTo>
                  <a:lnTo>
                    <a:pt x="636283" y="68563"/>
                  </a:lnTo>
                  <a:lnTo>
                    <a:pt x="636283" y="214312"/>
                  </a:lnTo>
                  <a:lnTo>
                    <a:pt x="687015" y="214312"/>
                  </a:lnTo>
                  <a:lnTo>
                    <a:pt x="687015" y="254244"/>
                  </a:lnTo>
                  <a:close/>
                </a:path>
                <a:path w="2715259" h="313054">
                  <a:moveTo>
                    <a:pt x="856108" y="254244"/>
                  </a:moveTo>
                  <a:lnTo>
                    <a:pt x="797841" y="254244"/>
                  </a:lnTo>
                  <a:lnTo>
                    <a:pt x="782433" y="253318"/>
                  </a:lnTo>
                  <a:lnTo>
                    <a:pt x="741595" y="230893"/>
                  </a:lnTo>
                  <a:lnTo>
                    <a:pt x="732459" y="192295"/>
                  </a:lnTo>
                  <a:lnTo>
                    <a:pt x="732562" y="128838"/>
                  </a:lnTo>
                  <a:lnTo>
                    <a:pt x="747193" y="83380"/>
                  </a:lnTo>
                  <a:lnTo>
                    <a:pt x="794409" y="68563"/>
                  </a:lnTo>
                  <a:lnTo>
                    <a:pt x="810566" y="68563"/>
                  </a:lnTo>
                  <a:lnTo>
                    <a:pt x="822729" y="69489"/>
                  </a:lnTo>
                  <a:lnTo>
                    <a:pt x="823264" y="69489"/>
                  </a:lnTo>
                  <a:lnTo>
                    <a:pt x="858881" y="92987"/>
                  </a:lnTo>
                  <a:lnTo>
                    <a:pt x="864619" y="108495"/>
                  </a:lnTo>
                  <a:lnTo>
                    <a:pt x="784893" y="108495"/>
                  </a:lnTo>
                  <a:lnTo>
                    <a:pt x="780847" y="109639"/>
                  </a:lnTo>
                  <a:lnTo>
                    <a:pt x="776829" y="114216"/>
                  </a:lnTo>
                  <a:lnTo>
                    <a:pt x="775867" y="117955"/>
                  </a:lnTo>
                  <a:lnTo>
                    <a:pt x="775824" y="140558"/>
                  </a:lnTo>
                  <a:lnTo>
                    <a:pt x="867074" y="140558"/>
                  </a:lnTo>
                  <a:lnTo>
                    <a:pt x="867074" y="180491"/>
                  </a:lnTo>
                  <a:lnTo>
                    <a:pt x="775824" y="180491"/>
                  </a:lnTo>
                  <a:lnTo>
                    <a:pt x="775824" y="204127"/>
                  </a:lnTo>
                  <a:lnTo>
                    <a:pt x="777247" y="207894"/>
                  </a:lnTo>
                  <a:lnTo>
                    <a:pt x="780094" y="210461"/>
                  </a:lnTo>
                  <a:lnTo>
                    <a:pt x="782996" y="213028"/>
                  </a:lnTo>
                  <a:lnTo>
                    <a:pt x="787768" y="214312"/>
                  </a:lnTo>
                  <a:lnTo>
                    <a:pt x="856108" y="214312"/>
                  </a:lnTo>
                  <a:lnTo>
                    <a:pt x="856108" y="254244"/>
                  </a:lnTo>
                  <a:close/>
                </a:path>
                <a:path w="2715259" h="313054">
                  <a:moveTo>
                    <a:pt x="867074" y="140558"/>
                  </a:moveTo>
                  <a:lnTo>
                    <a:pt x="824379" y="140558"/>
                  </a:lnTo>
                  <a:lnTo>
                    <a:pt x="824379" y="117955"/>
                  </a:lnTo>
                  <a:lnTo>
                    <a:pt x="823124" y="114718"/>
                  </a:lnTo>
                  <a:lnTo>
                    <a:pt x="820612" y="112262"/>
                  </a:lnTo>
                  <a:lnTo>
                    <a:pt x="817989" y="109639"/>
                  </a:lnTo>
                  <a:lnTo>
                    <a:pt x="817813" y="109639"/>
                  </a:lnTo>
                  <a:lnTo>
                    <a:pt x="814864" y="108495"/>
                  </a:lnTo>
                  <a:lnTo>
                    <a:pt x="864619" y="108495"/>
                  </a:lnTo>
                  <a:lnTo>
                    <a:pt x="865926" y="114216"/>
                  </a:lnTo>
                  <a:lnTo>
                    <a:pt x="866041" y="114718"/>
                  </a:lnTo>
                  <a:lnTo>
                    <a:pt x="866164" y="115255"/>
                  </a:lnTo>
                  <a:lnTo>
                    <a:pt x="867074" y="128838"/>
                  </a:lnTo>
                  <a:lnTo>
                    <a:pt x="867074" y="140558"/>
                  </a:lnTo>
                  <a:close/>
                </a:path>
                <a:path w="2715259" h="313054">
                  <a:moveTo>
                    <a:pt x="998076" y="68563"/>
                  </a:moveTo>
                  <a:lnTo>
                    <a:pt x="954628" y="68563"/>
                  </a:lnTo>
                  <a:lnTo>
                    <a:pt x="954628" y="27375"/>
                  </a:lnTo>
                  <a:lnTo>
                    <a:pt x="998076" y="27375"/>
                  </a:lnTo>
                  <a:lnTo>
                    <a:pt x="998076" y="68563"/>
                  </a:lnTo>
                  <a:close/>
                </a:path>
                <a:path w="2715259" h="313054">
                  <a:moveTo>
                    <a:pt x="1048138" y="108495"/>
                  </a:moveTo>
                  <a:lnTo>
                    <a:pt x="922062" y="108495"/>
                  </a:lnTo>
                  <a:lnTo>
                    <a:pt x="922062" y="68563"/>
                  </a:lnTo>
                  <a:lnTo>
                    <a:pt x="1048138" y="68563"/>
                  </a:lnTo>
                  <a:lnTo>
                    <a:pt x="1048138" y="108495"/>
                  </a:lnTo>
                  <a:close/>
                </a:path>
                <a:path w="2715259" h="313054">
                  <a:moveTo>
                    <a:pt x="1048138" y="254244"/>
                  </a:moveTo>
                  <a:lnTo>
                    <a:pt x="997741" y="254244"/>
                  </a:lnTo>
                  <a:lnTo>
                    <a:pt x="987957" y="253397"/>
                  </a:lnTo>
                  <a:lnTo>
                    <a:pt x="957411" y="225174"/>
                  </a:lnTo>
                  <a:lnTo>
                    <a:pt x="954628" y="205940"/>
                  </a:lnTo>
                  <a:lnTo>
                    <a:pt x="954628" y="108495"/>
                  </a:lnTo>
                  <a:lnTo>
                    <a:pt x="998076" y="108495"/>
                  </a:lnTo>
                  <a:lnTo>
                    <a:pt x="998076" y="210489"/>
                  </a:lnTo>
                  <a:lnTo>
                    <a:pt x="998551" y="212303"/>
                  </a:lnTo>
                  <a:lnTo>
                    <a:pt x="999499" y="213140"/>
                  </a:lnTo>
                  <a:lnTo>
                    <a:pt x="1000504" y="213921"/>
                  </a:lnTo>
                  <a:lnTo>
                    <a:pt x="1002792" y="214312"/>
                  </a:lnTo>
                  <a:lnTo>
                    <a:pt x="1048138" y="214312"/>
                  </a:lnTo>
                  <a:lnTo>
                    <a:pt x="1048138" y="254244"/>
                  </a:lnTo>
                  <a:close/>
                </a:path>
                <a:path w="2715259" h="313054">
                  <a:moveTo>
                    <a:pt x="1191949" y="254244"/>
                  </a:moveTo>
                  <a:lnTo>
                    <a:pt x="1150342" y="254244"/>
                  </a:lnTo>
                  <a:lnTo>
                    <a:pt x="1136900" y="253470"/>
                  </a:lnTo>
                  <a:lnTo>
                    <a:pt x="1101410" y="234613"/>
                  </a:lnTo>
                  <a:lnTo>
                    <a:pt x="1093499" y="200834"/>
                  </a:lnTo>
                  <a:lnTo>
                    <a:pt x="1093499" y="193969"/>
                  </a:lnTo>
                  <a:lnTo>
                    <a:pt x="1097073" y="167599"/>
                  </a:lnTo>
                  <a:lnTo>
                    <a:pt x="1107793" y="148763"/>
                  </a:lnTo>
                  <a:lnTo>
                    <a:pt x="1125662" y="137461"/>
                  </a:lnTo>
                  <a:lnTo>
                    <a:pt x="1150677" y="133694"/>
                  </a:lnTo>
                  <a:lnTo>
                    <a:pt x="1186089" y="133694"/>
                  </a:lnTo>
                  <a:lnTo>
                    <a:pt x="1186089" y="118681"/>
                  </a:lnTo>
                  <a:lnTo>
                    <a:pt x="1184638" y="114913"/>
                  </a:lnTo>
                  <a:lnTo>
                    <a:pt x="1181735" y="112346"/>
                  </a:lnTo>
                  <a:lnTo>
                    <a:pt x="1178889" y="109779"/>
                  </a:lnTo>
                  <a:lnTo>
                    <a:pt x="1174145" y="108495"/>
                  </a:lnTo>
                  <a:lnTo>
                    <a:pt x="1107228" y="108495"/>
                  </a:lnTo>
                  <a:lnTo>
                    <a:pt x="1107228" y="68563"/>
                  </a:lnTo>
                  <a:lnTo>
                    <a:pt x="1164071" y="68563"/>
                  </a:lnTo>
                  <a:lnTo>
                    <a:pt x="1179381" y="69505"/>
                  </a:lnTo>
                  <a:lnTo>
                    <a:pt x="1220308" y="92181"/>
                  </a:lnTo>
                  <a:lnTo>
                    <a:pt x="1229537" y="130512"/>
                  </a:lnTo>
                  <a:lnTo>
                    <a:pt x="1229537" y="173626"/>
                  </a:lnTo>
                  <a:lnTo>
                    <a:pt x="1146379" y="173626"/>
                  </a:lnTo>
                  <a:lnTo>
                    <a:pt x="1143142" y="174882"/>
                  </a:lnTo>
                  <a:lnTo>
                    <a:pt x="1140631" y="177393"/>
                  </a:lnTo>
                  <a:lnTo>
                    <a:pt x="1138175" y="179905"/>
                  </a:lnTo>
                  <a:lnTo>
                    <a:pt x="1136947" y="183142"/>
                  </a:lnTo>
                  <a:lnTo>
                    <a:pt x="1136947" y="208229"/>
                  </a:lnTo>
                  <a:lnTo>
                    <a:pt x="1137561" y="210684"/>
                  </a:lnTo>
                  <a:lnTo>
                    <a:pt x="1137617" y="210908"/>
                  </a:lnTo>
                  <a:lnTo>
                    <a:pt x="1138957" y="212303"/>
                  </a:lnTo>
                  <a:lnTo>
                    <a:pt x="1140240" y="213586"/>
                  </a:lnTo>
                  <a:lnTo>
                    <a:pt x="1140075" y="213586"/>
                  </a:lnTo>
                  <a:lnTo>
                    <a:pt x="1142947" y="214312"/>
                  </a:lnTo>
                  <a:lnTo>
                    <a:pt x="1229924" y="214312"/>
                  </a:lnTo>
                  <a:lnTo>
                    <a:pt x="1230012" y="214452"/>
                  </a:lnTo>
                  <a:lnTo>
                    <a:pt x="1231909" y="215679"/>
                  </a:lnTo>
                  <a:lnTo>
                    <a:pt x="1237127" y="215986"/>
                  </a:lnTo>
                  <a:lnTo>
                    <a:pt x="1246615" y="215986"/>
                  </a:lnTo>
                  <a:lnTo>
                    <a:pt x="1246615" y="244533"/>
                  </a:lnTo>
                  <a:lnTo>
                    <a:pt x="1201911" y="244533"/>
                  </a:lnTo>
                  <a:lnTo>
                    <a:pt x="1198953" y="251007"/>
                  </a:lnTo>
                  <a:lnTo>
                    <a:pt x="1191949" y="254244"/>
                  </a:lnTo>
                  <a:close/>
                </a:path>
                <a:path w="2715259" h="313054">
                  <a:moveTo>
                    <a:pt x="1229924" y="214312"/>
                  </a:moveTo>
                  <a:lnTo>
                    <a:pt x="1181540" y="214312"/>
                  </a:lnTo>
                  <a:lnTo>
                    <a:pt x="1183996" y="213586"/>
                  </a:lnTo>
                  <a:lnTo>
                    <a:pt x="1185670" y="210684"/>
                  </a:lnTo>
                  <a:lnTo>
                    <a:pt x="1186062" y="208229"/>
                  </a:lnTo>
                  <a:lnTo>
                    <a:pt x="1186089" y="173626"/>
                  </a:lnTo>
                  <a:lnTo>
                    <a:pt x="1229537" y="173626"/>
                  </a:lnTo>
                  <a:lnTo>
                    <a:pt x="1229537" y="213586"/>
                  </a:lnTo>
                  <a:lnTo>
                    <a:pt x="1229792" y="214103"/>
                  </a:lnTo>
                  <a:lnTo>
                    <a:pt x="1229924" y="214312"/>
                  </a:lnTo>
                  <a:close/>
                </a:path>
                <a:path w="2715259" h="313054">
                  <a:moveTo>
                    <a:pt x="1246615" y="254244"/>
                  </a:moveTo>
                  <a:lnTo>
                    <a:pt x="1216533" y="254244"/>
                  </a:lnTo>
                  <a:lnTo>
                    <a:pt x="1212208" y="253072"/>
                  </a:lnTo>
                  <a:lnTo>
                    <a:pt x="1203223" y="248384"/>
                  </a:lnTo>
                  <a:lnTo>
                    <a:pt x="1201297" y="246319"/>
                  </a:lnTo>
                  <a:lnTo>
                    <a:pt x="1201911" y="244533"/>
                  </a:lnTo>
                  <a:lnTo>
                    <a:pt x="1246615" y="244533"/>
                  </a:lnTo>
                  <a:lnTo>
                    <a:pt x="1246615" y="254244"/>
                  </a:lnTo>
                  <a:close/>
                </a:path>
                <a:path w="2715259" h="313054">
                  <a:moveTo>
                    <a:pt x="1431111" y="254244"/>
                  </a:moveTo>
                  <a:lnTo>
                    <a:pt x="1366399" y="254244"/>
                  </a:lnTo>
                  <a:lnTo>
                    <a:pt x="1359383" y="253606"/>
                  </a:lnTo>
                  <a:lnTo>
                    <a:pt x="1330830" y="222605"/>
                  </a:lnTo>
                  <a:lnTo>
                    <a:pt x="1330150" y="39932"/>
                  </a:lnTo>
                  <a:lnTo>
                    <a:pt x="1279753" y="39932"/>
                  </a:lnTo>
                  <a:lnTo>
                    <a:pt x="1279753" y="0"/>
                  </a:lnTo>
                  <a:lnTo>
                    <a:pt x="1373515" y="0"/>
                  </a:lnTo>
                  <a:lnTo>
                    <a:pt x="1373545" y="212805"/>
                  </a:lnTo>
                  <a:lnTo>
                    <a:pt x="1373682" y="213559"/>
                  </a:lnTo>
                  <a:lnTo>
                    <a:pt x="1374017" y="213893"/>
                  </a:lnTo>
                  <a:lnTo>
                    <a:pt x="1374408" y="214172"/>
                  </a:lnTo>
                  <a:lnTo>
                    <a:pt x="1375859" y="214312"/>
                  </a:lnTo>
                  <a:lnTo>
                    <a:pt x="1431111" y="214312"/>
                  </a:lnTo>
                  <a:lnTo>
                    <a:pt x="1431111" y="254244"/>
                  </a:lnTo>
                  <a:close/>
                </a:path>
                <a:path w="2715259" h="313054">
                  <a:moveTo>
                    <a:pt x="1748954" y="45039"/>
                  </a:moveTo>
                  <a:lnTo>
                    <a:pt x="1702157" y="45039"/>
                  </a:lnTo>
                  <a:lnTo>
                    <a:pt x="1702157" y="0"/>
                  </a:lnTo>
                  <a:lnTo>
                    <a:pt x="1748954" y="0"/>
                  </a:lnTo>
                  <a:lnTo>
                    <a:pt x="1748954" y="45039"/>
                  </a:lnTo>
                  <a:close/>
                </a:path>
                <a:path w="2715259" h="313054">
                  <a:moveTo>
                    <a:pt x="1798011" y="254244"/>
                  </a:moveTo>
                  <a:lnTo>
                    <a:pt x="1703915" y="254244"/>
                  </a:lnTo>
                  <a:lnTo>
                    <a:pt x="1703915" y="108495"/>
                  </a:lnTo>
                  <a:lnTo>
                    <a:pt x="1653518" y="108495"/>
                  </a:lnTo>
                  <a:lnTo>
                    <a:pt x="1653518" y="68563"/>
                  </a:lnTo>
                  <a:lnTo>
                    <a:pt x="1747279" y="68563"/>
                  </a:lnTo>
                  <a:lnTo>
                    <a:pt x="1747279" y="214312"/>
                  </a:lnTo>
                  <a:lnTo>
                    <a:pt x="1798011" y="214312"/>
                  </a:lnTo>
                  <a:lnTo>
                    <a:pt x="1798011" y="254244"/>
                  </a:lnTo>
                  <a:close/>
                </a:path>
                <a:path w="2715259" h="313054">
                  <a:moveTo>
                    <a:pt x="1867649" y="254244"/>
                  </a:moveTo>
                  <a:lnTo>
                    <a:pt x="1825959" y="254244"/>
                  </a:lnTo>
                  <a:lnTo>
                    <a:pt x="1825959" y="68563"/>
                  </a:lnTo>
                  <a:lnTo>
                    <a:pt x="1865891" y="68563"/>
                  </a:lnTo>
                  <a:lnTo>
                    <a:pt x="1864858" y="70654"/>
                  </a:lnTo>
                  <a:lnTo>
                    <a:pt x="1864334" y="70865"/>
                  </a:lnTo>
                  <a:lnTo>
                    <a:pt x="1864187" y="70865"/>
                  </a:lnTo>
                  <a:lnTo>
                    <a:pt x="1862375" y="75679"/>
                  </a:lnTo>
                  <a:lnTo>
                    <a:pt x="1914053" y="75679"/>
                  </a:lnTo>
                  <a:lnTo>
                    <a:pt x="1916456" y="77771"/>
                  </a:lnTo>
                  <a:lnTo>
                    <a:pt x="1979601" y="77771"/>
                  </a:lnTo>
                  <a:lnTo>
                    <a:pt x="1983931" y="81371"/>
                  </a:lnTo>
                  <a:lnTo>
                    <a:pt x="1989168" y="88812"/>
                  </a:lnTo>
                  <a:lnTo>
                    <a:pt x="1992909" y="98407"/>
                  </a:lnTo>
                  <a:lnTo>
                    <a:pt x="1994308" y="105733"/>
                  </a:lnTo>
                  <a:lnTo>
                    <a:pt x="1875016" y="105733"/>
                  </a:lnTo>
                  <a:lnTo>
                    <a:pt x="1872003" y="106960"/>
                  </a:lnTo>
                  <a:lnTo>
                    <a:pt x="1868710" y="111816"/>
                  </a:lnTo>
                  <a:lnTo>
                    <a:pt x="1867817" y="114802"/>
                  </a:lnTo>
                  <a:lnTo>
                    <a:pt x="1867716" y="116951"/>
                  </a:lnTo>
                  <a:lnTo>
                    <a:pt x="1867649" y="254244"/>
                  </a:lnTo>
                  <a:close/>
                </a:path>
                <a:path w="2715259" h="313054">
                  <a:moveTo>
                    <a:pt x="1914053" y="75679"/>
                  </a:moveTo>
                  <a:lnTo>
                    <a:pt x="1862375" y="75679"/>
                  </a:lnTo>
                  <a:lnTo>
                    <a:pt x="1864754" y="70865"/>
                  </a:lnTo>
                  <a:lnTo>
                    <a:pt x="1864858" y="70654"/>
                  </a:lnTo>
                  <a:lnTo>
                    <a:pt x="1870049" y="68563"/>
                  </a:lnTo>
                  <a:lnTo>
                    <a:pt x="1882132" y="68563"/>
                  </a:lnTo>
                  <a:lnTo>
                    <a:pt x="1894669" y="69138"/>
                  </a:lnTo>
                  <a:lnTo>
                    <a:pt x="1904568" y="70865"/>
                  </a:lnTo>
                  <a:lnTo>
                    <a:pt x="1911830" y="73743"/>
                  </a:lnTo>
                  <a:lnTo>
                    <a:pt x="1914053" y="75679"/>
                  </a:lnTo>
                  <a:close/>
                </a:path>
                <a:path w="2715259" h="313054">
                  <a:moveTo>
                    <a:pt x="1979601" y="77771"/>
                  </a:moveTo>
                  <a:lnTo>
                    <a:pt x="1916456" y="77771"/>
                  </a:lnTo>
                  <a:lnTo>
                    <a:pt x="1921154" y="73743"/>
                  </a:lnTo>
                  <a:lnTo>
                    <a:pt x="1927632" y="70865"/>
                  </a:lnTo>
                  <a:lnTo>
                    <a:pt x="1935888" y="69138"/>
                  </a:lnTo>
                  <a:lnTo>
                    <a:pt x="1945924" y="68563"/>
                  </a:lnTo>
                  <a:lnTo>
                    <a:pt x="1947933" y="68563"/>
                  </a:lnTo>
                  <a:lnTo>
                    <a:pt x="1959193" y="69363"/>
                  </a:lnTo>
                  <a:lnTo>
                    <a:pt x="1968945" y="71765"/>
                  </a:lnTo>
                  <a:lnTo>
                    <a:pt x="1977008" y="75679"/>
                  </a:lnTo>
                  <a:lnTo>
                    <a:pt x="1979601" y="77771"/>
                  </a:lnTo>
                  <a:close/>
                </a:path>
                <a:path w="2715259" h="313054">
                  <a:moveTo>
                    <a:pt x="1862375" y="75679"/>
                  </a:moveTo>
                  <a:lnTo>
                    <a:pt x="1864187" y="70865"/>
                  </a:lnTo>
                  <a:lnTo>
                    <a:pt x="1864334" y="70865"/>
                  </a:lnTo>
                  <a:lnTo>
                    <a:pt x="1864858" y="70654"/>
                  </a:lnTo>
                  <a:lnTo>
                    <a:pt x="1862375" y="75679"/>
                  </a:lnTo>
                  <a:close/>
                </a:path>
                <a:path w="2715259" h="313054">
                  <a:moveTo>
                    <a:pt x="1931776" y="254244"/>
                  </a:moveTo>
                  <a:lnTo>
                    <a:pt x="1890085" y="254244"/>
                  </a:lnTo>
                  <a:lnTo>
                    <a:pt x="1890007" y="114802"/>
                  </a:lnTo>
                  <a:lnTo>
                    <a:pt x="1889471" y="110421"/>
                  </a:lnTo>
                  <a:lnTo>
                    <a:pt x="1888243" y="108579"/>
                  </a:lnTo>
                  <a:lnTo>
                    <a:pt x="1887071" y="106681"/>
                  </a:lnTo>
                  <a:lnTo>
                    <a:pt x="1884811" y="105733"/>
                  </a:lnTo>
                  <a:lnTo>
                    <a:pt x="1939087" y="105733"/>
                  </a:lnTo>
                  <a:lnTo>
                    <a:pt x="1936213" y="107239"/>
                  </a:lnTo>
                  <a:lnTo>
                    <a:pt x="1934443" y="110421"/>
                  </a:lnTo>
                  <a:lnTo>
                    <a:pt x="1932864" y="113211"/>
                  </a:lnTo>
                  <a:lnTo>
                    <a:pt x="1931943" y="116951"/>
                  </a:lnTo>
                  <a:lnTo>
                    <a:pt x="1931890" y="118374"/>
                  </a:lnTo>
                  <a:lnTo>
                    <a:pt x="1931776" y="254244"/>
                  </a:lnTo>
                  <a:close/>
                </a:path>
                <a:path w="2715259" h="313054">
                  <a:moveTo>
                    <a:pt x="1995902" y="254244"/>
                  </a:moveTo>
                  <a:lnTo>
                    <a:pt x="1954211" y="254244"/>
                  </a:lnTo>
                  <a:lnTo>
                    <a:pt x="1954142" y="114802"/>
                  </a:lnTo>
                  <a:lnTo>
                    <a:pt x="1953843" y="111816"/>
                  </a:lnTo>
                  <a:lnTo>
                    <a:pt x="1953680" y="110421"/>
                  </a:lnTo>
                  <a:lnTo>
                    <a:pt x="1951700" y="106681"/>
                  </a:lnTo>
                  <a:lnTo>
                    <a:pt x="1949216" y="105733"/>
                  </a:lnTo>
                  <a:lnTo>
                    <a:pt x="1994308" y="105733"/>
                  </a:lnTo>
                  <a:lnTo>
                    <a:pt x="1995154" y="110159"/>
                  </a:lnTo>
                  <a:lnTo>
                    <a:pt x="1995902" y="124066"/>
                  </a:lnTo>
                  <a:lnTo>
                    <a:pt x="1995902" y="254244"/>
                  </a:lnTo>
                  <a:close/>
                </a:path>
                <a:path w="2715259" h="313054">
                  <a:moveTo>
                    <a:pt x="2069642" y="312511"/>
                  </a:moveTo>
                  <a:lnTo>
                    <a:pt x="2026194" y="312511"/>
                  </a:lnTo>
                  <a:lnTo>
                    <a:pt x="2026194" y="68563"/>
                  </a:lnTo>
                  <a:lnTo>
                    <a:pt x="2067884" y="68563"/>
                  </a:lnTo>
                  <a:lnTo>
                    <a:pt x="2064787" y="75679"/>
                  </a:lnTo>
                  <a:lnTo>
                    <a:pt x="2137490" y="75679"/>
                  </a:lnTo>
                  <a:lnTo>
                    <a:pt x="2163244" y="108495"/>
                  </a:lnTo>
                  <a:lnTo>
                    <a:pt x="2079381" y="108495"/>
                  </a:lnTo>
                  <a:lnTo>
                    <a:pt x="2075502" y="109779"/>
                  </a:lnTo>
                  <a:lnTo>
                    <a:pt x="2070814" y="114913"/>
                  </a:lnTo>
                  <a:lnTo>
                    <a:pt x="2069642" y="117537"/>
                  </a:lnTo>
                  <a:lnTo>
                    <a:pt x="2069642" y="214312"/>
                  </a:lnTo>
                  <a:lnTo>
                    <a:pt x="2163178" y="214312"/>
                  </a:lnTo>
                  <a:lnTo>
                    <a:pt x="2161814" y="219984"/>
                  </a:lnTo>
                  <a:lnTo>
                    <a:pt x="2129102" y="250498"/>
                  </a:lnTo>
                  <a:lnTo>
                    <a:pt x="2100533" y="254244"/>
                  </a:lnTo>
                  <a:lnTo>
                    <a:pt x="2069642" y="254244"/>
                  </a:lnTo>
                  <a:lnTo>
                    <a:pt x="2069642" y="312511"/>
                  </a:lnTo>
                  <a:close/>
                </a:path>
                <a:path w="2715259" h="313054">
                  <a:moveTo>
                    <a:pt x="2137490" y="75679"/>
                  </a:moveTo>
                  <a:lnTo>
                    <a:pt x="2064787" y="75679"/>
                  </a:lnTo>
                  <a:lnTo>
                    <a:pt x="2067577" y="70935"/>
                  </a:lnTo>
                  <a:lnTo>
                    <a:pt x="2075391" y="68563"/>
                  </a:lnTo>
                  <a:lnTo>
                    <a:pt x="2100533" y="68563"/>
                  </a:lnTo>
                  <a:lnTo>
                    <a:pt x="2115974" y="69494"/>
                  </a:lnTo>
                  <a:lnTo>
                    <a:pt x="2129311" y="72288"/>
                  </a:lnTo>
                  <a:lnTo>
                    <a:pt x="2137490" y="75679"/>
                  </a:lnTo>
                  <a:close/>
                </a:path>
                <a:path w="2715259" h="313054">
                  <a:moveTo>
                    <a:pt x="2163178" y="214312"/>
                  </a:moveTo>
                  <a:lnTo>
                    <a:pt x="2110607" y="214312"/>
                  </a:lnTo>
                  <a:lnTo>
                    <a:pt x="2115351" y="213028"/>
                  </a:lnTo>
                  <a:lnTo>
                    <a:pt x="2118197" y="210461"/>
                  </a:lnTo>
                  <a:lnTo>
                    <a:pt x="2121100" y="207894"/>
                  </a:lnTo>
                  <a:lnTo>
                    <a:pt x="2122551" y="204127"/>
                  </a:lnTo>
                  <a:lnTo>
                    <a:pt x="2122551" y="118681"/>
                  </a:lnTo>
                  <a:lnTo>
                    <a:pt x="2121100" y="114913"/>
                  </a:lnTo>
                  <a:lnTo>
                    <a:pt x="2118197" y="112346"/>
                  </a:lnTo>
                  <a:lnTo>
                    <a:pt x="2115351" y="109779"/>
                  </a:lnTo>
                  <a:lnTo>
                    <a:pt x="2110607" y="108495"/>
                  </a:lnTo>
                  <a:lnTo>
                    <a:pt x="2163244" y="108495"/>
                  </a:lnTo>
                  <a:lnTo>
                    <a:pt x="2164901" y="115485"/>
                  </a:lnTo>
                  <a:lnTo>
                    <a:pt x="2165916" y="130512"/>
                  </a:lnTo>
                  <a:lnTo>
                    <a:pt x="2165916" y="192295"/>
                  </a:lnTo>
                  <a:lnTo>
                    <a:pt x="2164891" y="207191"/>
                  </a:lnTo>
                  <a:lnTo>
                    <a:pt x="2163178" y="214312"/>
                  </a:lnTo>
                  <a:close/>
                </a:path>
                <a:path w="2715259" h="313054">
                  <a:moveTo>
                    <a:pt x="2302945" y="254244"/>
                  </a:moveTo>
                  <a:lnTo>
                    <a:pt x="2261338" y="254244"/>
                  </a:lnTo>
                  <a:lnTo>
                    <a:pt x="2247896" y="253470"/>
                  </a:lnTo>
                  <a:lnTo>
                    <a:pt x="2212406" y="234613"/>
                  </a:lnTo>
                  <a:lnTo>
                    <a:pt x="2204495" y="200834"/>
                  </a:lnTo>
                  <a:lnTo>
                    <a:pt x="2204495" y="193969"/>
                  </a:lnTo>
                  <a:lnTo>
                    <a:pt x="2208069" y="167599"/>
                  </a:lnTo>
                  <a:lnTo>
                    <a:pt x="2218790" y="148763"/>
                  </a:lnTo>
                  <a:lnTo>
                    <a:pt x="2236658" y="137461"/>
                  </a:lnTo>
                  <a:lnTo>
                    <a:pt x="2261673" y="133694"/>
                  </a:lnTo>
                  <a:lnTo>
                    <a:pt x="2297085" y="133694"/>
                  </a:lnTo>
                  <a:lnTo>
                    <a:pt x="2297085" y="118681"/>
                  </a:lnTo>
                  <a:lnTo>
                    <a:pt x="2295634" y="114913"/>
                  </a:lnTo>
                  <a:lnTo>
                    <a:pt x="2292731" y="112346"/>
                  </a:lnTo>
                  <a:lnTo>
                    <a:pt x="2289885" y="109779"/>
                  </a:lnTo>
                  <a:lnTo>
                    <a:pt x="2285141" y="108495"/>
                  </a:lnTo>
                  <a:lnTo>
                    <a:pt x="2218224" y="108495"/>
                  </a:lnTo>
                  <a:lnTo>
                    <a:pt x="2218224" y="68563"/>
                  </a:lnTo>
                  <a:lnTo>
                    <a:pt x="2275067" y="68563"/>
                  </a:lnTo>
                  <a:lnTo>
                    <a:pt x="2290377" y="69505"/>
                  </a:lnTo>
                  <a:lnTo>
                    <a:pt x="2331304" y="92181"/>
                  </a:lnTo>
                  <a:lnTo>
                    <a:pt x="2340533" y="130512"/>
                  </a:lnTo>
                  <a:lnTo>
                    <a:pt x="2340533" y="173626"/>
                  </a:lnTo>
                  <a:lnTo>
                    <a:pt x="2257376" y="173626"/>
                  </a:lnTo>
                  <a:lnTo>
                    <a:pt x="2254139" y="174882"/>
                  </a:lnTo>
                  <a:lnTo>
                    <a:pt x="2251627" y="177393"/>
                  </a:lnTo>
                  <a:lnTo>
                    <a:pt x="2249171" y="179905"/>
                  </a:lnTo>
                  <a:lnTo>
                    <a:pt x="2247944" y="183142"/>
                  </a:lnTo>
                  <a:lnTo>
                    <a:pt x="2247944" y="208229"/>
                  </a:lnTo>
                  <a:lnTo>
                    <a:pt x="2248558" y="210684"/>
                  </a:lnTo>
                  <a:lnTo>
                    <a:pt x="2248613" y="210908"/>
                  </a:lnTo>
                  <a:lnTo>
                    <a:pt x="2249953" y="212303"/>
                  </a:lnTo>
                  <a:lnTo>
                    <a:pt x="2251236" y="213586"/>
                  </a:lnTo>
                  <a:lnTo>
                    <a:pt x="2251071" y="213586"/>
                  </a:lnTo>
                  <a:lnTo>
                    <a:pt x="2253943" y="214312"/>
                  </a:lnTo>
                  <a:lnTo>
                    <a:pt x="2340920" y="214312"/>
                  </a:lnTo>
                  <a:lnTo>
                    <a:pt x="2341008" y="214452"/>
                  </a:lnTo>
                  <a:lnTo>
                    <a:pt x="2342905" y="215679"/>
                  </a:lnTo>
                  <a:lnTo>
                    <a:pt x="2348123" y="215986"/>
                  </a:lnTo>
                  <a:lnTo>
                    <a:pt x="2357611" y="215986"/>
                  </a:lnTo>
                  <a:lnTo>
                    <a:pt x="2357611" y="244533"/>
                  </a:lnTo>
                  <a:lnTo>
                    <a:pt x="2312907" y="244533"/>
                  </a:lnTo>
                  <a:lnTo>
                    <a:pt x="2309949" y="251007"/>
                  </a:lnTo>
                  <a:lnTo>
                    <a:pt x="2302945" y="254244"/>
                  </a:lnTo>
                  <a:close/>
                </a:path>
                <a:path w="2715259" h="313054">
                  <a:moveTo>
                    <a:pt x="2340920" y="214312"/>
                  </a:moveTo>
                  <a:lnTo>
                    <a:pt x="2292536" y="214312"/>
                  </a:lnTo>
                  <a:lnTo>
                    <a:pt x="2294992" y="213586"/>
                  </a:lnTo>
                  <a:lnTo>
                    <a:pt x="2296666" y="210684"/>
                  </a:lnTo>
                  <a:lnTo>
                    <a:pt x="2297058" y="208229"/>
                  </a:lnTo>
                  <a:lnTo>
                    <a:pt x="2297085" y="173626"/>
                  </a:lnTo>
                  <a:lnTo>
                    <a:pt x="2340533" y="173626"/>
                  </a:lnTo>
                  <a:lnTo>
                    <a:pt x="2340533" y="213586"/>
                  </a:lnTo>
                  <a:lnTo>
                    <a:pt x="2340788" y="214103"/>
                  </a:lnTo>
                  <a:lnTo>
                    <a:pt x="2340920" y="214312"/>
                  </a:lnTo>
                  <a:close/>
                </a:path>
                <a:path w="2715259" h="313054">
                  <a:moveTo>
                    <a:pt x="2357611" y="254244"/>
                  </a:moveTo>
                  <a:lnTo>
                    <a:pt x="2327529" y="254244"/>
                  </a:lnTo>
                  <a:lnTo>
                    <a:pt x="2323204" y="253072"/>
                  </a:lnTo>
                  <a:lnTo>
                    <a:pt x="2314219" y="248384"/>
                  </a:lnTo>
                  <a:lnTo>
                    <a:pt x="2312293" y="246319"/>
                  </a:lnTo>
                  <a:lnTo>
                    <a:pt x="2312907" y="244533"/>
                  </a:lnTo>
                  <a:lnTo>
                    <a:pt x="2357611" y="244533"/>
                  </a:lnTo>
                  <a:lnTo>
                    <a:pt x="2357611" y="254244"/>
                  </a:lnTo>
                  <a:close/>
                </a:path>
                <a:path w="2715259" h="313054">
                  <a:moveTo>
                    <a:pt x="2524610" y="254244"/>
                  </a:moveTo>
                  <a:lnTo>
                    <a:pt x="2473293" y="254244"/>
                  </a:lnTo>
                  <a:lnTo>
                    <a:pt x="2457847" y="253318"/>
                  </a:lnTo>
                  <a:lnTo>
                    <a:pt x="2416999" y="230893"/>
                  </a:lnTo>
                  <a:lnTo>
                    <a:pt x="2407911" y="192295"/>
                  </a:lnTo>
                  <a:lnTo>
                    <a:pt x="2407911" y="130512"/>
                  </a:lnTo>
                  <a:lnTo>
                    <a:pt x="2417093" y="92181"/>
                  </a:lnTo>
                  <a:lnTo>
                    <a:pt x="2457983" y="69505"/>
                  </a:lnTo>
                  <a:lnTo>
                    <a:pt x="2473293" y="68563"/>
                  </a:lnTo>
                  <a:lnTo>
                    <a:pt x="2524610" y="68563"/>
                  </a:lnTo>
                  <a:lnTo>
                    <a:pt x="2524610" y="108495"/>
                  </a:lnTo>
                  <a:lnTo>
                    <a:pt x="2463219" y="108495"/>
                  </a:lnTo>
                  <a:lnTo>
                    <a:pt x="2458447" y="109779"/>
                  </a:lnTo>
                  <a:lnTo>
                    <a:pt x="2455545" y="112346"/>
                  </a:lnTo>
                  <a:lnTo>
                    <a:pt x="2452699" y="114913"/>
                  </a:lnTo>
                  <a:lnTo>
                    <a:pt x="2451275" y="118681"/>
                  </a:lnTo>
                  <a:lnTo>
                    <a:pt x="2451275" y="204127"/>
                  </a:lnTo>
                  <a:lnTo>
                    <a:pt x="2452699" y="207894"/>
                  </a:lnTo>
                  <a:lnTo>
                    <a:pt x="2455545" y="210461"/>
                  </a:lnTo>
                  <a:lnTo>
                    <a:pt x="2458447" y="213028"/>
                  </a:lnTo>
                  <a:lnTo>
                    <a:pt x="2463219" y="214312"/>
                  </a:lnTo>
                  <a:lnTo>
                    <a:pt x="2524610" y="214312"/>
                  </a:lnTo>
                  <a:lnTo>
                    <a:pt x="2524610" y="254244"/>
                  </a:lnTo>
                  <a:close/>
                </a:path>
                <a:path w="2715259" h="313054">
                  <a:moveTo>
                    <a:pt x="2664570" y="68563"/>
                  </a:moveTo>
                  <a:lnTo>
                    <a:pt x="2621122" y="68563"/>
                  </a:lnTo>
                  <a:lnTo>
                    <a:pt x="2621122" y="27375"/>
                  </a:lnTo>
                  <a:lnTo>
                    <a:pt x="2664570" y="27375"/>
                  </a:lnTo>
                  <a:lnTo>
                    <a:pt x="2664570" y="68563"/>
                  </a:lnTo>
                  <a:close/>
                </a:path>
                <a:path w="2715259" h="313054">
                  <a:moveTo>
                    <a:pt x="2714632" y="108495"/>
                  </a:moveTo>
                  <a:lnTo>
                    <a:pt x="2588556" y="108495"/>
                  </a:lnTo>
                  <a:lnTo>
                    <a:pt x="2588556" y="68563"/>
                  </a:lnTo>
                  <a:lnTo>
                    <a:pt x="2714632" y="68563"/>
                  </a:lnTo>
                  <a:lnTo>
                    <a:pt x="2714632" y="108495"/>
                  </a:lnTo>
                  <a:close/>
                </a:path>
                <a:path w="2715259" h="313054">
                  <a:moveTo>
                    <a:pt x="2714632" y="254244"/>
                  </a:moveTo>
                  <a:lnTo>
                    <a:pt x="2664236" y="254244"/>
                  </a:lnTo>
                  <a:lnTo>
                    <a:pt x="2654451" y="253397"/>
                  </a:lnTo>
                  <a:lnTo>
                    <a:pt x="2623905" y="225174"/>
                  </a:lnTo>
                  <a:lnTo>
                    <a:pt x="2621122" y="205940"/>
                  </a:lnTo>
                  <a:lnTo>
                    <a:pt x="2621122" y="108495"/>
                  </a:lnTo>
                  <a:lnTo>
                    <a:pt x="2664570" y="108495"/>
                  </a:lnTo>
                  <a:lnTo>
                    <a:pt x="2664570" y="210489"/>
                  </a:lnTo>
                  <a:lnTo>
                    <a:pt x="2665045" y="212303"/>
                  </a:lnTo>
                  <a:lnTo>
                    <a:pt x="2665994" y="213140"/>
                  </a:lnTo>
                  <a:lnTo>
                    <a:pt x="2666998" y="213921"/>
                  </a:lnTo>
                  <a:lnTo>
                    <a:pt x="2669286" y="214312"/>
                  </a:lnTo>
                  <a:lnTo>
                    <a:pt x="2714632" y="214312"/>
                  </a:lnTo>
                  <a:lnTo>
                    <a:pt x="2714632" y="254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69868" y="4599125"/>
            <a:ext cx="11506200" cy="125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conclusion,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Consolas"/>
                <a:cs typeface="Consolas"/>
              </a:rPr>
              <a:t>sensor-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enabled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spectacles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represent</a:t>
            </a:r>
            <a:r>
              <a:rPr dirty="0" sz="2700" spc="-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endParaRPr sz="2700">
              <a:latin typeface="Consolas"/>
              <a:cs typeface="Consolas"/>
            </a:endParaRPr>
          </a:p>
          <a:p>
            <a:pPr marL="2234565">
              <a:lnSpc>
                <a:spcPts val="3225"/>
              </a:lnSpc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2700" spc="-20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assistive</a:t>
            </a:r>
            <a:r>
              <a:rPr dirty="0" sz="2700" spc="-20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technology</a:t>
            </a:r>
            <a:r>
              <a:rPr dirty="0" sz="2700" spc="-20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2700" spc="-2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2700" spc="-20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visually</a:t>
            </a:r>
            <a:r>
              <a:rPr dirty="0" sz="2700" spc="-20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Consolas"/>
                <a:cs typeface="Consolas"/>
              </a:rPr>
              <a:t>impaired.</a:t>
            </a:r>
            <a:endParaRPr sz="2700">
              <a:latin typeface="Consolas"/>
              <a:cs typeface="Consolas"/>
            </a:endParaRPr>
          </a:p>
          <a:p>
            <a:pPr marL="12700">
              <a:lnSpc>
                <a:spcPts val="3229"/>
              </a:lnSpc>
              <a:tabLst>
                <a:tab pos="5196840" algn="l"/>
                <a:tab pos="10567035" algn="l"/>
              </a:tabLst>
            </a:pP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	and</a:t>
            </a:r>
            <a:r>
              <a:rPr dirty="0" sz="2700" spc="-1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onsolas"/>
                <a:cs typeface="Consolas"/>
              </a:rPr>
              <a:t>positive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can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793521" y="5929205"/>
            <a:ext cx="2379345" cy="313055"/>
          </a:xfrm>
          <a:custGeom>
            <a:avLst/>
            <a:gdLst/>
            <a:ahLst/>
            <a:cxnLst/>
            <a:rect l="l" t="t" r="r" b="b"/>
            <a:pathLst>
              <a:path w="2379344" h="313054">
                <a:moveTo>
                  <a:pt x="98449" y="254244"/>
                </a:moveTo>
                <a:lnTo>
                  <a:pt x="56843" y="254244"/>
                </a:lnTo>
                <a:lnTo>
                  <a:pt x="43401" y="253470"/>
                </a:lnTo>
                <a:lnTo>
                  <a:pt x="7911" y="234613"/>
                </a:lnTo>
                <a:lnTo>
                  <a:pt x="960" y="214452"/>
                </a:lnTo>
                <a:lnTo>
                  <a:pt x="879" y="214103"/>
                </a:lnTo>
                <a:lnTo>
                  <a:pt x="0" y="200834"/>
                </a:lnTo>
                <a:lnTo>
                  <a:pt x="0" y="193969"/>
                </a:lnTo>
                <a:lnTo>
                  <a:pt x="3573" y="167599"/>
                </a:lnTo>
                <a:lnTo>
                  <a:pt x="14294" y="148763"/>
                </a:lnTo>
                <a:lnTo>
                  <a:pt x="32162" y="137461"/>
                </a:lnTo>
                <a:lnTo>
                  <a:pt x="57177" y="133694"/>
                </a:lnTo>
                <a:lnTo>
                  <a:pt x="92589" y="133694"/>
                </a:lnTo>
                <a:lnTo>
                  <a:pt x="92589" y="118681"/>
                </a:lnTo>
                <a:lnTo>
                  <a:pt x="91138" y="114913"/>
                </a:lnTo>
                <a:lnTo>
                  <a:pt x="88236" y="112346"/>
                </a:lnTo>
                <a:lnTo>
                  <a:pt x="85390" y="109779"/>
                </a:lnTo>
                <a:lnTo>
                  <a:pt x="80646" y="108495"/>
                </a:lnTo>
                <a:lnTo>
                  <a:pt x="13729" y="108495"/>
                </a:lnTo>
                <a:lnTo>
                  <a:pt x="13729" y="68563"/>
                </a:lnTo>
                <a:lnTo>
                  <a:pt x="70572" y="68563"/>
                </a:lnTo>
                <a:lnTo>
                  <a:pt x="85881" y="69505"/>
                </a:lnTo>
                <a:lnTo>
                  <a:pt x="126808" y="92181"/>
                </a:lnTo>
                <a:lnTo>
                  <a:pt x="136038" y="130512"/>
                </a:lnTo>
                <a:lnTo>
                  <a:pt x="136038" y="173626"/>
                </a:lnTo>
                <a:lnTo>
                  <a:pt x="52880" y="173626"/>
                </a:lnTo>
                <a:lnTo>
                  <a:pt x="49643" y="174882"/>
                </a:lnTo>
                <a:lnTo>
                  <a:pt x="47132" y="177393"/>
                </a:lnTo>
                <a:lnTo>
                  <a:pt x="44676" y="179905"/>
                </a:lnTo>
                <a:lnTo>
                  <a:pt x="43448" y="183142"/>
                </a:lnTo>
                <a:lnTo>
                  <a:pt x="43448" y="208229"/>
                </a:lnTo>
                <a:lnTo>
                  <a:pt x="44062" y="210684"/>
                </a:lnTo>
                <a:lnTo>
                  <a:pt x="44118" y="210908"/>
                </a:lnTo>
                <a:lnTo>
                  <a:pt x="45457" y="212303"/>
                </a:lnTo>
                <a:lnTo>
                  <a:pt x="46741" y="213586"/>
                </a:lnTo>
                <a:lnTo>
                  <a:pt x="46576" y="213586"/>
                </a:lnTo>
                <a:lnTo>
                  <a:pt x="49448" y="214312"/>
                </a:lnTo>
                <a:lnTo>
                  <a:pt x="136424" y="214312"/>
                </a:lnTo>
                <a:lnTo>
                  <a:pt x="136512" y="214452"/>
                </a:lnTo>
                <a:lnTo>
                  <a:pt x="138410" y="215679"/>
                </a:lnTo>
                <a:lnTo>
                  <a:pt x="143628" y="215986"/>
                </a:lnTo>
                <a:lnTo>
                  <a:pt x="153116" y="215986"/>
                </a:lnTo>
                <a:lnTo>
                  <a:pt x="153116" y="244533"/>
                </a:lnTo>
                <a:lnTo>
                  <a:pt x="108412" y="244533"/>
                </a:lnTo>
                <a:lnTo>
                  <a:pt x="105454" y="251007"/>
                </a:lnTo>
                <a:lnTo>
                  <a:pt x="98449" y="254244"/>
                </a:lnTo>
                <a:close/>
              </a:path>
              <a:path w="2379344" h="313054">
                <a:moveTo>
                  <a:pt x="136424" y="214312"/>
                </a:moveTo>
                <a:lnTo>
                  <a:pt x="88041" y="214312"/>
                </a:lnTo>
                <a:lnTo>
                  <a:pt x="90496" y="213586"/>
                </a:lnTo>
                <a:lnTo>
                  <a:pt x="92171" y="210684"/>
                </a:lnTo>
                <a:lnTo>
                  <a:pt x="92563" y="208229"/>
                </a:lnTo>
                <a:lnTo>
                  <a:pt x="92589" y="173626"/>
                </a:lnTo>
                <a:lnTo>
                  <a:pt x="136038" y="173626"/>
                </a:lnTo>
                <a:lnTo>
                  <a:pt x="136038" y="213586"/>
                </a:lnTo>
                <a:lnTo>
                  <a:pt x="136292" y="214103"/>
                </a:lnTo>
                <a:lnTo>
                  <a:pt x="136424" y="214312"/>
                </a:lnTo>
                <a:close/>
              </a:path>
              <a:path w="2379344" h="313054">
                <a:moveTo>
                  <a:pt x="153116" y="254244"/>
                </a:moveTo>
                <a:lnTo>
                  <a:pt x="123034" y="254244"/>
                </a:lnTo>
                <a:lnTo>
                  <a:pt x="118709" y="253072"/>
                </a:lnTo>
                <a:lnTo>
                  <a:pt x="109723" y="248384"/>
                </a:lnTo>
                <a:lnTo>
                  <a:pt x="107798" y="246319"/>
                </a:lnTo>
                <a:lnTo>
                  <a:pt x="108412" y="244533"/>
                </a:lnTo>
                <a:lnTo>
                  <a:pt x="153116" y="244533"/>
                </a:lnTo>
                <a:lnTo>
                  <a:pt x="153116" y="254244"/>
                </a:lnTo>
                <a:close/>
              </a:path>
              <a:path w="2379344" h="313054">
                <a:moveTo>
                  <a:pt x="268714" y="68563"/>
                </a:moveTo>
                <a:lnTo>
                  <a:pt x="225349" y="68563"/>
                </a:lnTo>
                <a:lnTo>
                  <a:pt x="225349" y="44787"/>
                </a:lnTo>
                <a:lnTo>
                  <a:pt x="243735" y="6875"/>
                </a:lnTo>
                <a:lnTo>
                  <a:pt x="268128" y="0"/>
                </a:lnTo>
                <a:lnTo>
                  <a:pt x="327315" y="0"/>
                </a:lnTo>
                <a:lnTo>
                  <a:pt x="327315" y="39932"/>
                </a:lnTo>
                <a:lnTo>
                  <a:pt x="271784" y="39932"/>
                </a:lnTo>
                <a:lnTo>
                  <a:pt x="270528" y="40267"/>
                </a:lnTo>
                <a:lnTo>
                  <a:pt x="269802" y="40937"/>
                </a:lnTo>
                <a:lnTo>
                  <a:pt x="269077" y="41550"/>
                </a:lnTo>
                <a:lnTo>
                  <a:pt x="268714" y="42276"/>
                </a:lnTo>
                <a:lnTo>
                  <a:pt x="268714" y="68563"/>
                </a:lnTo>
                <a:close/>
              </a:path>
              <a:path w="2379344" h="313054">
                <a:moveTo>
                  <a:pt x="323883" y="108495"/>
                </a:moveTo>
                <a:lnTo>
                  <a:pt x="196216" y="108495"/>
                </a:lnTo>
                <a:lnTo>
                  <a:pt x="196216" y="68563"/>
                </a:lnTo>
                <a:lnTo>
                  <a:pt x="323883" y="68563"/>
                </a:lnTo>
                <a:lnTo>
                  <a:pt x="323883" y="108495"/>
                </a:lnTo>
                <a:close/>
              </a:path>
              <a:path w="2379344" h="313054">
                <a:moveTo>
                  <a:pt x="268714" y="214312"/>
                </a:moveTo>
                <a:lnTo>
                  <a:pt x="225349" y="214312"/>
                </a:lnTo>
                <a:lnTo>
                  <a:pt x="225349" y="108495"/>
                </a:lnTo>
                <a:lnTo>
                  <a:pt x="268714" y="108495"/>
                </a:lnTo>
                <a:lnTo>
                  <a:pt x="268714" y="214312"/>
                </a:lnTo>
                <a:close/>
              </a:path>
              <a:path w="2379344" h="313054">
                <a:moveTo>
                  <a:pt x="310153" y="254244"/>
                </a:moveTo>
                <a:lnTo>
                  <a:pt x="196216" y="254244"/>
                </a:lnTo>
                <a:lnTo>
                  <a:pt x="196216" y="214312"/>
                </a:lnTo>
                <a:lnTo>
                  <a:pt x="310153" y="214312"/>
                </a:lnTo>
                <a:lnTo>
                  <a:pt x="310153" y="254244"/>
                </a:lnTo>
                <a:close/>
              </a:path>
              <a:path w="2379344" h="313054">
                <a:moveTo>
                  <a:pt x="453880" y="68563"/>
                </a:moveTo>
                <a:lnTo>
                  <a:pt x="410515" y="68563"/>
                </a:lnTo>
                <a:lnTo>
                  <a:pt x="410515" y="44787"/>
                </a:lnTo>
                <a:lnTo>
                  <a:pt x="428901" y="6875"/>
                </a:lnTo>
                <a:lnTo>
                  <a:pt x="453294" y="0"/>
                </a:lnTo>
                <a:lnTo>
                  <a:pt x="512481" y="0"/>
                </a:lnTo>
                <a:lnTo>
                  <a:pt x="512481" y="39932"/>
                </a:lnTo>
                <a:lnTo>
                  <a:pt x="456950" y="39932"/>
                </a:lnTo>
                <a:lnTo>
                  <a:pt x="455694" y="40267"/>
                </a:lnTo>
                <a:lnTo>
                  <a:pt x="454968" y="40937"/>
                </a:lnTo>
                <a:lnTo>
                  <a:pt x="454243" y="41550"/>
                </a:lnTo>
                <a:lnTo>
                  <a:pt x="453880" y="42276"/>
                </a:lnTo>
                <a:lnTo>
                  <a:pt x="453880" y="68563"/>
                </a:lnTo>
                <a:close/>
              </a:path>
              <a:path w="2379344" h="313054">
                <a:moveTo>
                  <a:pt x="509049" y="108495"/>
                </a:moveTo>
                <a:lnTo>
                  <a:pt x="381382" y="108495"/>
                </a:lnTo>
                <a:lnTo>
                  <a:pt x="381382" y="68563"/>
                </a:lnTo>
                <a:lnTo>
                  <a:pt x="509049" y="68563"/>
                </a:lnTo>
                <a:lnTo>
                  <a:pt x="509049" y="108495"/>
                </a:lnTo>
                <a:close/>
              </a:path>
              <a:path w="2379344" h="313054">
                <a:moveTo>
                  <a:pt x="453880" y="214312"/>
                </a:moveTo>
                <a:lnTo>
                  <a:pt x="410515" y="214312"/>
                </a:lnTo>
                <a:lnTo>
                  <a:pt x="410515" y="108495"/>
                </a:lnTo>
                <a:lnTo>
                  <a:pt x="453880" y="108495"/>
                </a:lnTo>
                <a:lnTo>
                  <a:pt x="453880" y="214312"/>
                </a:lnTo>
                <a:close/>
              </a:path>
              <a:path w="2379344" h="313054">
                <a:moveTo>
                  <a:pt x="495319" y="254244"/>
                </a:moveTo>
                <a:lnTo>
                  <a:pt x="381382" y="254244"/>
                </a:lnTo>
                <a:lnTo>
                  <a:pt x="381382" y="214312"/>
                </a:lnTo>
                <a:lnTo>
                  <a:pt x="495319" y="214312"/>
                </a:lnTo>
                <a:lnTo>
                  <a:pt x="495319" y="254244"/>
                </a:lnTo>
                <a:close/>
              </a:path>
              <a:path w="2379344" h="313054">
                <a:moveTo>
                  <a:pt x="637707" y="254244"/>
                </a:moveTo>
                <a:lnTo>
                  <a:pt x="626405" y="254244"/>
                </a:lnTo>
                <a:lnTo>
                  <a:pt x="611132" y="253308"/>
                </a:lnTo>
                <a:lnTo>
                  <a:pt x="570252" y="230673"/>
                </a:lnTo>
                <a:lnTo>
                  <a:pt x="561023" y="192295"/>
                </a:lnTo>
                <a:lnTo>
                  <a:pt x="561023" y="130512"/>
                </a:lnTo>
                <a:lnTo>
                  <a:pt x="570252" y="92181"/>
                </a:lnTo>
                <a:lnTo>
                  <a:pt x="611132" y="69505"/>
                </a:lnTo>
                <a:lnTo>
                  <a:pt x="626405" y="68563"/>
                </a:lnTo>
                <a:lnTo>
                  <a:pt x="637707" y="68563"/>
                </a:lnTo>
                <a:lnTo>
                  <a:pt x="677545" y="77039"/>
                </a:lnTo>
                <a:lnTo>
                  <a:pt x="700431" y="108495"/>
                </a:lnTo>
                <a:lnTo>
                  <a:pt x="616331" y="108495"/>
                </a:lnTo>
                <a:lnTo>
                  <a:pt x="611559" y="109779"/>
                </a:lnTo>
                <a:lnTo>
                  <a:pt x="608657" y="112346"/>
                </a:lnTo>
                <a:lnTo>
                  <a:pt x="605811" y="114913"/>
                </a:lnTo>
                <a:lnTo>
                  <a:pt x="604388" y="118681"/>
                </a:lnTo>
                <a:lnTo>
                  <a:pt x="604388" y="204127"/>
                </a:lnTo>
                <a:lnTo>
                  <a:pt x="605811" y="207894"/>
                </a:lnTo>
                <a:lnTo>
                  <a:pt x="608657" y="210461"/>
                </a:lnTo>
                <a:lnTo>
                  <a:pt x="611559" y="213028"/>
                </a:lnTo>
                <a:lnTo>
                  <a:pt x="616331" y="214312"/>
                </a:lnTo>
                <a:lnTo>
                  <a:pt x="700434" y="214312"/>
                </a:lnTo>
                <a:lnTo>
                  <a:pt x="699070" y="219984"/>
                </a:lnTo>
                <a:lnTo>
                  <a:pt x="666295" y="250498"/>
                </a:lnTo>
                <a:lnTo>
                  <a:pt x="653016" y="253308"/>
                </a:lnTo>
                <a:lnTo>
                  <a:pt x="637707" y="254244"/>
                </a:lnTo>
                <a:close/>
              </a:path>
              <a:path w="2379344" h="313054">
                <a:moveTo>
                  <a:pt x="700434" y="214312"/>
                </a:moveTo>
                <a:lnTo>
                  <a:pt x="647836" y="214312"/>
                </a:lnTo>
                <a:lnTo>
                  <a:pt x="652608" y="213028"/>
                </a:lnTo>
                <a:lnTo>
                  <a:pt x="655454" y="210461"/>
                </a:lnTo>
                <a:lnTo>
                  <a:pt x="658356" y="207894"/>
                </a:lnTo>
                <a:lnTo>
                  <a:pt x="659807" y="204127"/>
                </a:lnTo>
                <a:lnTo>
                  <a:pt x="659807" y="118681"/>
                </a:lnTo>
                <a:lnTo>
                  <a:pt x="658356" y="114913"/>
                </a:lnTo>
                <a:lnTo>
                  <a:pt x="655454" y="112346"/>
                </a:lnTo>
                <a:lnTo>
                  <a:pt x="652608" y="109779"/>
                </a:lnTo>
                <a:lnTo>
                  <a:pt x="647836" y="108495"/>
                </a:lnTo>
                <a:lnTo>
                  <a:pt x="700431" y="108495"/>
                </a:lnTo>
                <a:lnTo>
                  <a:pt x="702147" y="115622"/>
                </a:lnTo>
                <a:lnTo>
                  <a:pt x="703172" y="130512"/>
                </a:lnTo>
                <a:lnTo>
                  <a:pt x="703172" y="192295"/>
                </a:lnTo>
                <a:lnTo>
                  <a:pt x="702147" y="207191"/>
                </a:lnTo>
                <a:lnTo>
                  <a:pt x="700434" y="214312"/>
                </a:lnTo>
                <a:close/>
              </a:path>
              <a:path w="2379344" h="313054">
                <a:moveTo>
                  <a:pt x="820445" y="214312"/>
                </a:moveTo>
                <a:lnTo>
                  <a:pt x="777080" y="214312"/>
                </a:lnTo>
                <a:lnTo>
                  <a:pt x="777080" y="108495"/>
                </a:lnTo>
                <a:lnTo>
                  <a:pt x="752049" y="108495"/>
                </a:lnTo>
                <a:lnTo>
                  <a:pt x="752049" y="68563"/>
                </a:lnTo>
                <a:lnTo>
                  <a:pt x="818687" y="68563"/>
                </a:lnTo>
                <a:lnTo>
                  <a:pt x="815924" y="75679"/>
                </a:lnTo>
                <a:lnTo>
                  <a:pt x="881474" y="75679"/>
                </a:lnTo>
                <a:lnTo>
                  <a:pt x="881474" y="110253"/>
                </a:lnTo>
                <a:lnTo>
                  <a:pt x="830630" y="110253"/>
                </a:lnTo>
                <a:lnTo>
                  <a:pt x="826891" y="111844"/>
                </a:lnTo>
                <a:lnTo>
                  <a:pt x="824379" y="115025"/>
                </a:lnTo>
                <a:lnTo>
                  <a:pt x="821924" y="118206"/>
                </a:lnTo>
                <a:lnTo>
                  <a:pt x="820612" y="121387"/>
                </a:lnTo>
                <a:lnTo>
                  <a:pt x="820445" y="124569"/>
                </a:lnTo>
                <a:lnTo>
                  <a:pt x="820445" y="214312"/>
                </a:lnTo>
                <a:close/>
              </a:path>
              <a:path w="2379344" h="313054">
                <a:moveTo>
                  <a:pt x="881474" y="75679"/>
                </a:moveTo>
                <a:lnTo>
                  <a:pt x="815924" y="75679"/>
                </a:lnTo>
                <a:lnTo>
                  <a:pt x="818882" y="70935"/>
                </a:lnTo>
                <a:lnTo>
                  <a:pt x="826584" y="68563"/>
                </a:lnTo>
                <a:lnTo>
                  <a:pt x="881474" y="68563"/>
                </a:lnTo>
                <a:lnTo>
                  <a:pt x="881474" y="75679"/>
                </a:lnTo>
                <a:close/>
              </a:path>
              <a:path w="2379344" h="313054">
                <a:moveTo>
                  <a:pt x="857782" y="254244"/>
                </a:moveTo>
                <a:lnTo>
                  <a:pt x="752049" y="254244"/>
                </a:lnTo>
                <a:lnTo>
                  <a:pt x="752049" y="214312"/>
                </a:lnTo>
                <a:lnTo>
                  <a:pt x="857782" y="214312"/>
                </a:lnTo>
                <a:lnTo>
                  <a:pt x="857782" y="254244"/>
                </a:lnTo>
                <a:close/>
              </a:path>
              <a:path w="2379344" h="313054">
                <a:moveTo>
                  <a:pt x="1023414" y="254244"/>
                </a:moveTo>
                <a:lnTo>
                  <a:pt x="997071" y="254244"/>
                </a:lnTo>
                <a:lnTo>
                  <a:pt x="981662" y="253318"/>
                </a:lnTo>
                <a:lnTo>
                  <a:pt x="940825" y="230893"/>
                </a:lnTo>
                <a:lnTo>
                  <a:pt x="931689" y="192295"/>
                </a:lnTo>
                <a:lnTo>
                  <a:pt x="931689" y="130512"/>
                </a:lnTo>
                <a:lnTo>
                  <a:pt x="940919" y="92181"/>
                </a:lnTo>
                <a:lnTo>
                  <a:pt x="981798" y="69505"/>
                </a:lnTo>
                <a:lnTo>
                  <a:pt x="997071" y="68563"/>
                </a:lnTo>
                <a:lnTo>
                  <a:pt x="1029804" y="68563"/>
                </a:lnTo>
                <a:lnTo>
                  <a:pt x="1029804" y="0"/>
                </a:lnTo>
                <a:lnTo>
                  <a:pt x="1073169" y="0"/>
                </a:lnTo>
                <a:lnTo>
                  <a:pt x="1073169" y="108495"/>
                </a:lnTo>
                <a:lnTo>
                  <a:pt x="986997" y="108495"/>
                </a:lnTo>
                <a:lnTo>
                  <a:pt x="982226" y="109779"/>
                </a:lnTo>
                <a:lnTo>
                  <a:pt x="979323" y="112346"/>
                </a:lnTo>
                <a:lnTo>
                  <a:pt x="976477" y="114913"/>
                </a:lnTo>
                <a:lnTo>
                  <a:pt x="975054" y="118681"/>
                </a:lnTo>
                <a:lnTo>
                  <a:pt x="975054" y="204127"/>
                </a:lnTo>
                <a:lnTo>
                  <a:pt x="976477" y="207894"/>
                </a:lnTo>
                <a:lnTo>
                  <a:pt x="979323" y="210461"/>
                </a:lnTo>
                <a:lnTo>
                  <a:pt x="982226" y="213028"/>
                </a:lnTo>
                <a:lnTo>
                  <a:pt x="986997" y="214312"/>
                </a:lnTo>
                <a:lnTo>
                  <a:pt x="1073169" y="214312"/>
                </a:lnTo>
                <a:lnTo>
                  <a:pt x="1073169" y="247129"/>
                </a:lnTo>
                <a:lnTo>
                  <a:pt x="1034492" y="247129"/>
                </a:lnTo>
                <a:lnTo>
                  <a:pt x="1031199" y="251872"/>
                </a:lnTo>
                <a:lnTo>
                  <a:pt x="1023414" y="254244"/>
                </a:lnTo>
                <a:close/>
              </a:path>
              <a:path w="2379344" h="313054">
                <a:moveTo>
                  <a:pt x="1073169" y="214312"/>
                </a:moveTo>
                <a:lnTo>
                  <a:pt x="1020037" y="214312"/>
                </a:lnTo>
                <a:lnTo>
                  <a:pt x="1023944" y="213028"/>
                </a:lnTo>
                <a:lnTo>
                  <a:pt x="1028632" y="207894"/>
                </a:lnTo>
                <a:lnTo>
                  <a:pt x="1029804" y="205271"/>
                </a:lnTo>
                <a:lnTo>
                  <a:pt x="1029804" y="108495"/>
                </a:lnTo>
                <a:lnTo>
                  <a:pt x="1073169" y="108495"/>
                </a:lnTo>
                <a:lnTo>
                  <a:pt x="1073169" y="214312"/>
                </a:lnTo>
                <a:close/>
              </a:path>
              <a:path w="2379344" h="313054">
                <a:moveTo>
                  <a:pt x="1073169" y="254244"/>
                </a:moveTo>
                <a:lnTo>
                  <a:pt x="1031478" y="254244"/>
                </a:lnTo>
                <a:lnTo>
                  <a:pt x="1034492" y="247129"/>
                </a:lnTo>
                <a:lnTo>
                  <a:pt x="1073169" y="247129"/>
                </a:lnTo>
                <a:lnTo>
                  <a:pt x="1073169" y="254244"/>
                </a:lnTo>
                <a:close/>
              </a:path>
              <a:path w="2379344" h="313054">
                <a:moveTo>
                  <a:pt x="1209445" y="254244"/>
                </a:moveTo>
                <a:lnTo>
                  <a:pt x="1167839" y="254244"/>
                </a:lnTo>
                <a:lnTo>
                  <a:pt x="1154397" y="253470"/>
                </a:lnTo>
                <a:lnTo>
                  <a:pt x="1118907" y="234613"/>
                </a:lnTo>
                <a:lnTo>
                  <a:pt x="1110996" y="200834"/>
                </a:lnTo>
                <a:lnTo>
                  <a:pt x="1110996" y="193969"/>
                </a:lnTo>
                <a:lnTo>
                  <a:pt x="1114569" y="167599"/>
                </a:lnTo>
                <a:lnTo>
                  <a:pt x="1125290" y="148763"/>
                </a:lnTo>
                <a:lnTo>
                  <a:pt x="1143158" y="137461"/>
                </a:lnTo>
                <a:lnTo>
                  <a:pt x="1168174" y="133694"/>
                </a:lnTo>
                <a:lnTo>
                  <a:pt x="1203585" y="133694"/>
                </a:lnTo>
                <a:lnTo>
                  <a:pt x="1203585" y="118681"/>
                </a:lnTo>
                <a:lnTo>
                  <a:pt x="1202134" y="114913"/>
                </a:lnTo>
                <a:lnTo>
                  <a:pt x="1199232" y="112346"/>
                </a:lnTo>
                <a:lnTo>
                  <a:pt x="1196386" y="109779"/>
                </a:lnTo>
                <a:lnTo>
                  <a:pt x="1191642" y="108495"/>
                </a:lnTo>
                <a:lnTo>
                  <a:pt x="1124725" y="108495"/>
                </a:lnTo>
                <a:lnTo>
                  <a:pt x="1124725" y="68563"/>
                </a:lnTo>
                <a:lnTo>
                  <a:pt x="1181568" y="68563"/>
                </a:lnTo>
                <a:lnTo>
                  <a:pt x="1196878" y="69505"/>
                </a:lnTo>
                <a:lnTo>
                  <a:pt x="1237804" y="92181"/>
                </a:lnTo>
                <a:lnTo>
                  <a:pt x="1247034" y="130512"/>
                </a:lnTo>
                <a:lnTo>
                  <a:pt x="1247034" y="173626"/>
                </a:lnTo>
                <a:lnTo>
                  <a:pt x="1163876" y="173626"/>
                </a:lnTo>
                <a:lnTo>
                  <a:pt x="1160639" y="174882"/>
                </a:lnTo>
                <a:lnTo>
                  <a:pt x="1158128" y="177393"/>
                </a:lnTo>
                <a:lnTo>
                  <a:pt x="1155672" y="179905"/>
                </a:lnTo>
                <a:lnTo>
                  <a:pt x="1154444" y="183142"/>
                </a:lnTo>
                <a:lnTo>
                  <a:pt x="1154444" y="208229"/>
                </a:lnTo>
                <a:lnTo>
                  <a:pt x="1155058" y="210684"/>
                </a:lnTo>
                <a:lnTo>
                  <a:pt x="1155114" y="210908"/>
                </a:lnTo>
                <a:lnTo>
                  <a:pt x="1156453" y="212303"/>
                </a:lnTo>
                <a:lnTo>
                  <a:pt x="1157737" y="213586"/>
                </a:lnTo>
                <a:lnTo>
                  <a:pt x="1157572" y="213586"/>
                </a:lnTo>
                <a:lnTo>
                  <a:pt x="1160444" y="214312"/>
                </a:lnTo>
                <a:lnTo>
                  <a:pt x="1247420" y="214312"/>
                </a:lnTo>
                <a:lnTo>
                  <a:pt x="1247508" y="214452"/>
                </a:lnTo>
                <a:lnTo>
                  <a:pt x="1249406" y="215679"/>
                </a:lnTo>
                <a:lnTo>
                  <a:pt x="1254624" y="215986"/>
                </a:lnTo>
                <a:lnTo>
                  <a:pt x="1264112" y="215986"/>
                </a:lnTo>
                <a:lnTo>
                  <a:pt x="1264112" y="244533"/>
                </a:lnTo>
                <a:lnTo>
                  <a:pt x="1219408" y="244533"/>
                </a:lnTo>
                <a:lnTo>
                  <a:pt x="1216450" y="251007"/>
                </a:lnTo>
                <a:lnTo>
                  <a:pt x="1209445" y="254244"/>
                </a:lnTo>
                <a:close/>
              </a:path>
              <a:path w="2379344" h="313054">
                <a:moveTo>
                  <a:pt x="1247420" y="214312"/>
                </a:moveTo>
                <a:lnTo>
                  <a:pt x="1199037" y="214312"/>
                </a:lnTo>
                <a:lnTo>
                  <a:pt x="1201492" y="213586"/>
                </a:lnTo>
                <a:lnTo>
                  <a:pt x="1203167" y="210684"/>
                </a:lnTo>
                <a:lnTo>
                  <a:pt x="1203559" y="208229"/>
                </a:lnTo>
                <a:lnTo>
                  <a:pt x="1203585" y="173626"/>
                </a:lnTo>
                <a:lnTo>
                  <a:pt x="1247034" y="173626"/>
                </a:lnTo>
                <a:lnTo>
                  <a:pt x="1247034" y="213586"/>
                </a:lnTo>
                <a:lnTo>
                  <a:pt x="1247289" y="214103"/>
                </a:lnTo>
                <a:lnTo>
                  <a:pt x="1247420" y="214312"/>
                </a:lnTo>
                <a:close/>
              </a:path>
              <a:path w="2379344" h="313054">
                <a:moveTo>
                  <a:pt x="1264112" y="254244"/>
                </a:moveTo>
                <a:lnTo>
                  <a:pt x="1234030" y="254244"/>
                </a:lnTo>
                <a:lnTo>
                  <a:pt x="1229705" y="253072"/>
                </a:lnTo>
                <a:lnTo>
                  <a:pt x="1220719" y="248384"/>
                </a:lnTo>
                <a:lnTo>
                  <a:pt x="1218794" y="246319"/>
                </a:lnTo>
                <a:lnTo>
                  <a:pt x="1219408" y="244533"/>
                </a:lnTo>
                <a:lnTo>
                  <a:pt x="1264112" y="244533"/>
                </a:lnTo>
                <a:lnTo>
                  <a:pt x="1264112" y="254244"/>
                </a:lnTo>
                <a:close/>
              </a:path>
              <a:path w="2379344" h="313054">
                <a:moveTo>
                  <a:pt x="1377367" y="254244"/>
                </a:moveTo>
                <a:lnTo>
                  <a:pt x="1303027" y="254244"/>
                </a:lnTo>
                <a:lnTo>
                  <a:pt x="1303027" y="0"/>
                </a:lnTo>
                <a:lnTo>
                  <a:pt x="1346475" y="0"/>
                </a:lnTo>
                <a:lnTo>
                  <a:pt x="1345903" y="68563"/>
                </a:lnTo>
                <a:lnTo>
                  <a:pt x="1345889" y="70237"/>
                </a:lnTo>
                <a:lnTo>
                  <a:pt x="1396353" y="70237"/>
                </a:lnTo>
                <a:lnTo>
                  <a:pt x="1433613" y="91961"/>
                </a:lnTo>
                <a:lnTo>
                  <a:pt x="1440077" y="108495"/>
                </a:lnTo>
                <a:lnTo>
                  <a:pt x="1356214" y="108495"/>
                </a:lnTo>
                <a:lnTo>
                  <a:pt x="1352336" y="109779"/>
                </a:lnTo>
                <a:lnTo>
                  <a:pt x="1347647" y="114913"/>
                </a:lnTo>
                <a:lnTo>
                  <a:pt x="1346475" y="117537"/>
                </a:lnTo>
                <a:lnTo>
                  <a:pt x="1346475" y="214312"/>
                </a:lnTo>
                <a:lnTo>
                  <a:pt x="1440011" y="214312"/>
                </a:lnTo>
                <a:lnTo>
                  <a:pt x="1438647" y="219984"/>
                </a:lnTo>
                <a:lnTo>
                  <a:pt x="1405935" y="250498"/>
                </a:lnTo>
                <a:lnTo>
                  <a:pt x="1392671" y="253308"/>
                </a:lnTo>
                <a:lnTo>
                  <a:pt x="1377367" y="254244"/>
                </a:lnTo>
                <a:close/>
              </a:path>
              <a:path w="2379344" h="313054">
                <a:moveTo>
                  <a:pt x="1396353" y="70237"/>
                </a:moveTo>
                <a:lnTo>
                  <a:pt x="1345889" y="70237"/>
                </a:lnTo>
                <a:lnTo>
                  <a:pt x="1346894" y="69121"/>
                </a:lnTo>
                <a:lnTo>
                  <a:pt x="1353284" y="68563"/>
                </a:lnTo>
                <a:lnTo>
                  <a:pt x="1377367" y="68563"/>
                </a:lnTo>
                <a:lnTo>
                  <a:pt x="1392807" y="69494"/>
                </a:lnTo>
                <a:lnTo>
                  <a:pt x="1396353" y="70237"/>
                </a:lnTo>
                <a:close/>
              </a:path>
              <a:path w="2379344" h="313054">
                <a:moveTo>
                  <a:pt x="1440011" y="214312"/>
                </a:moveTo>
                <a:lnTo>
                  <a:pt x="1387440" y="214312"/>
                </a:lnTo>
                <a:lnTo>
                  <a:pt x="1392184" y="213028"/>
                </a:lnTo>
                <a:lnTo>
                  <a:pt x="1395031" y="210461"/>
                </a:lnTo>
                <a:lnTo>
                  <a:pt x="1397933" y="207894"/>
                </a:lnTo>
                <a:lnTo>
                  <a:pt x="1399384" y="204127"/>
                </a:lnTo>
                <a:lnTo>
                  <a:pt x="1399384" y="118681"/>
                </a:lnTo>
                <a:lnTo>
                  <a:pt x="1397933" y="114913"/>
                </a:lnTo>
                <a:lnTo>
                  <a:pt x="1395031" y="112346"/>
                </a:lnTo>
                <a:lnTo>
                  <a:pt x="1392184" y="109779"/>
                </a:lnTo>
                <a:lnTo>
                  <a:pt x="1387440" y="108495"/>
                </a:lnTo>
                <a:lnTo>
                  <a:pt x="1440077" y="108495"/>
                </a:lnTo>
                <a:lnTo>
                  <a:pt x="1441734" y="115485"/>
                </a:lnTo>
                <a:lnTo>
                  <a:pt x="1442749" y="130512"/>
                </a:lnTo>
                <a:lnTo>
                  <a:pt x="1442749" y="192295"/>
                </a:lnTo>
                <a:lnTo>
                  <a:pt x="1441723" y="207191"/>
                </a:lnTo>
                <a:lnTo>
                  <a:pt x="1440011" y="214312"/>
                </a:lnTo>
                <a:close/>
              </a:path>
              <a:path w="2379344" h="313054">
                <a:moveTo>
                  <a:pt x="1581284" y="45039"/>
                </a:moveTo>
                <a:lnTo>
                  <a:pt x="1534487" y="45039"/>
                </a:lnTo>
                <a:lnTo>
                  <a:pt x="1534487" y="0"/>
                </a:lnTo>
                <a:lnTo>
                  <a:pt x="1581284" y="0"/>
                </a:lnTo>
                <a:lnTo>
                  <a:pt x="1581284" y="45039"/>
                </a:lnTo>
                <a:close/>
              </a:path>
              <a:path w="2379344" h="313054">
                <a:moveTo>
                  <a:pt x="1630342" y="254244"/>
                </a:moveTo>
                <a:lnTo>
                  <a:pt x="1536245" y="254244"/>
                </a:lnTo>
                <a:lnTo>
                  <a:pt x="1536245" y="108495"/>
                </a:lnTo>
                <a:lnTo>
                  <a:pt x="1485848" y="108495"/>
                </a:lnTo>
                <a:lnTo>
                  <a:pt x="1485848" y="68563"/>
                </a:lnTo>
                <a:lnTo>
                  <a:pt x="1579610" y="68563"/>
                </a:lnTo>
                <a:lnTo>
                  <a:pt x="1579610" y="214312"/>
                </a:lnTo>
                <a:lnTo>
                  <a:pt x="1630342" y="214312"/>
                </a:lnTo>
                <a:lnTo>
                  <a:pt x="1630342" y="254244"/>
                </a:lnTo>
                <a:close/>
              </a:path>
              <a:path w="2379344" h="313054">
                <a:moveTo>
                  <a:pt x="1818940" y="254244"/>
                </a:moveTo>
                <a:lnTo>
                  <a:pt x="1754227" y="254244"/>
                </a:lnTo>
                <a:lnTo>
                  <a:pt x="1747211" y="253606"/>
                </a:lnTo>
                <a:lnTo>
                  <a:pt x="1718659" y="222605"/>
                </a:lnTo>
                <a:lnTo>
                  <a:pt x="1717978" y="39932"/>
                </a:lnTo>
                <a:lnTo>
                  <a:pt x="1667581" y="39932"/>
                </a:lnTo>
                <a:lnTo>
                  <a:pt x="1667581" y="0"/>
                </a:lnTo>
                <a:lnTo>
                  <a:pt x="1761343" y="0"/>
                </a:lnTo>
                <a:lnTo>
                  <a:pt x="1761374" y="212805"/>
                </a:lnTo>
                <a:lnTo>
                  <a:pt x="1761511" y="213559"/>
                </a:lnTo>
                <a:lnTo>
                  <a:pt x="1761845" y="213893"/>
                </a:lnTo>
                <a:lnTo>
                  <a:pt x="1762236" y="214172"/>
                </a:lnTo>
                <a:lnTo>
                  <a:pt x="1763687" y="214312"/>
                </a:lnTo>
                <a:lnTo>
                  <a:pt x="1818940" y="214312"/>
                </a:lnTo>
                <a:lnTo>
                  <a:pt x="1818940" y="254244"/>
                </a:lnTo>
                <a:close/>
              </a:path>
              <a:path w="2379344" h="313054">
                <a:moveTo>
                  <a:pt x="1951616" y="45039"/>
                </a:moveTo>
                <a:lnTo>
                  <a:pt x="1904819" y="45039"/>
                </a:lnTo>
                <a:lnTo>
                  <a:pt x="1904819" y="0"/>
                </a:lnTo>
                <a:lnTo>
                  <a:pt x="1951616" y="0"/>
                </a:lnTo>
                <a:lnTo>
                  <a:pt x="1951616" y="45039"/>
                </a:lnTo>
                <a:close/>
              </a:path>
              <a:path w="2379344" h="313054">
                <a:moveTo>
                  <a:pt x="2000674" y="254244"/>
                </a:moveTo>
                <a:lnTo>
                  <a:pt x="1906577" y="254244"/>
                </a:lnTo>
                <a:lnTo>
                  <a:pt x="1906577" y="108495"/>
                </a:lnTo>
                <a:lnTo>
                  <a:pt x="1856180" y="108495"/>
                </a:lnTo>
                <a:lnTo>
                  <a:pt x="1856180" y="68563"/>
                </a:lnTo>
                <a:lnTo>
                  <a:pt x="1949942" y="68563"/>
                </a:lnTo>
                <a:lnTo>
                  <a:pt x="1949942" y="214312"/>
                </a:lnTo>
                <a:lnTo>
                  <a:pt x="2000674" y="214312"/>
                </a:lnTo>
                <a:lnTo>
                  <a:pt x="2000674" y="254244"/>
                </a:lnTo>
                <a:close/>
              </a:path>
              <a:path w="2379344" h="313054">
                <a:moveTo>
                  <a:pt x="2126570" y="68563"/>
                </a:moveTo>
                <a:lnTo>
                  <a:pt x="2083121" y="68563"/>
                </a:lnTo>
                <a:lnTo>
                  <a:pt x="2083121" y="27375"/>
                </a:lnTo>
                <a:lnTo>
                  <a:pt x="2126570" y="27375"/>
                </a:lnTo>
                <a:lnTo>
                  <a:pt x="2126570" y="68563"/>
                </a:lnTo>
                <a:close/>
              </a:path>
              <a:path w="2379344" h="313054">
                <a:moveTo>
                  <a:pt x="2176632" y="108495"/>
                </a:moveTo>
                <a:lnTo>
                  <a:pt x="2050556" y="108495"/>
                </a:lnTo>
                <a:lnTo>
                  <a:pt x="2050556" y="68563"/>
                </a:lnTo>
                <a:lnTo>
                  <a:pt x="2176632" y="68563"/>
                </a:lnTo>
                <a:lnTo>
                  <a:pt x="2176632" y="108495"/>
                </a:lnTo>
                <a:close/>
              </a:path>
              <a:path w="2379344" h="313054">
                <a:moveTo>
                  <a:pt x="2176632" y="254244"/>
                </a:moveTo>
                <a:lnTo>
                  <a:pt x="2126235" y="254244"/>
                </a:lnTo>
                <a:lnTo>
                  <a:pt x="2116450" y="253397"/>
                </a:lnTo>
                <a:lnTo>
                  <a:pt x="2085905" y="225174"/>
                </a:lnTo>
                <a:lnTo>
                  <a:pt x="2083121" y="205940"/>
                </a:lnTo>
                <a:lnTo>
                  <a:pt x="2083121" y="108495"/>
                </a:lnTo>
                <a:lnTo>
                  <a:pt x="2126570" y="108495"/>
                </a:lnTo>
                <a:lnTo>
                  <a:pt x="2126570" y="210489"/>
                </a:lnTo>
                <a:lnTo>
                  <a:pt x="2127044" y="212303"/>
                </a:lnTo>
                <a:lnTo>
                  <a:pt x="2127993" y="213140"/>
                </a:lnTo>
                <a:lnTo>
                  <a:pt x="2128997" y="213921"/>
                </a:lnTo>
                <a:lnTo>
                  <a:pt x="2131286" y="214312"/>
                </a:lnTo>
                <a:lnTo>
                  <a:pt x="2176632" y="214312"/>
                </a:lnTo>
                <a:lnTo>
                  <a:pt x="2176632" y="254244"/>
                </a:lnTo>
                <a:close/>
              </a:path>
              <a:path w="2379344" h="313054">
                <a:moveTo>
                  <a:pt x="2279253" y="254244"/>
                </a:moveTo>
                <a:lnTo>
                  <a:pt x="2217890" y="68563"/>
                </a:lnTo>
                <a:lnTo>
                  <a:pt x="2264603" y="68563"/>
                </a:lnTo>
                <a:lnTo>
                  <a:pt x="2301689" y="192881"/>
                </a:lnTo>
                <a:lnTo>
                  <a:pt x="2343997" y="192881"/>
                </a:lnTo>
                <a:lnTo>
                  <a:pt x="2327315" y="252486"/>
                </a:lnTo>
                <a:lnTo>
                  <a:pt x="2284360" y="252486"/>
                </a:lnTo>
                <a:lnTo>
                  <a:pt x="2279253" y="254244"/>
                </a:lnTo>
                <a:close/>
              </a:path>
              <a:path w="2379344" h="313054">
                <a:moveTo>
                  <a:pt x="2343997" y="192881"/>
                </a:moveTo>
                <a:lnTo>
                  <a:pt x="2301689" y="192881"/>
                </a:lnTo>
                <a:lnTo>
                  <a:pt x="2334004" y="68563"/>
                </a:lnTo>
                <a:lnTo>
                  <a:pt x="2378791" y="68563"/>
                </a:lnTo>
                <a:lnTo>
                  <a:pt x="2343997" y="192881"/>
                </a:lnTo>
                <a:close/>
              </a:path>
              <a:path w="2379344" h="313054">
                <a:moveTo>
                  <a:pt x="2279114" y="312511"/>
                </a:moveTo>
                <a:lnTo>
                  <a:pt x="2246353" y="312511"/>
                </a:lnTo>
                <a:lnTo>
                  <a:pt x="2246353" y="272578"/>
                </a:lnTo>
                <a:lnTo>
                  <a:pt x="2271830" y="272578"/>
                </a:lnTo>
                <a:lnTo>
                  <a:pt x="2274509" y="272020"/>
                </a:lnTo>
                <a:lnTo>
                  <a:pt x="2275905" y="270904"/>
                </a:lnTo>
                <a:lnTo>
                  <a:pt x="2277356" y="269843"/>
                </a:lnTo>
                <a:lnTo>
                  <a:pt x="2278586" y="267472"/>
                </a:lnTo>
                <a:lnTo>
                  <a:pt x="2279505" y="264123"/>
                </a:lnTo>
                <a:lnTo>
                  <a:pt x="2284360" y="252486"/>
                </a:lnTo>
                <a:lnTo>
                  <a:pt x="2327315" y="252486"/>
                </a:lnTo>
                <a:lnTo>
                  <a:pt x="2314315" y="290781"/>
                </a:lnTo>
                <a:lnTo>
                  <a:pt x="2293318" y="309413"/>
                </a:lnTo>
                <a:lnTo>
                  <a:pt x="2286899" y="311478"/>
                </a:lnTo>
                <a:lnTo>
                  <a:pt x="2279114" y="312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3165179" y="5827850"/>
            <a:ext cx="2108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893112" y="6348310"/>
            <a:ext cx="8484870" cy="313055"/>
          </a:xfrm>
          <a:custGeom>
            <a:avLst/>
            <a:gdLst/>
            <a:ahLst/>
            <a:cxnLst/>
            <a:rect l="l" t="t" r="r" b="b"/>
            <a:pathLst>
              <a:path w="8484870" h="313054">
                <a:moveTo>
                  <a:pt x="178142" y="68567"/>
                </a:moveTo>
                <a:lnTo>
                  <a:pt x="136118" y="68567"/>
                </a:lnTo>
                <a:lnTo>
                  <a:pt x="122720" y="211797"/>
                </a:lnTo>
                <a:lnTo>
                  <a:pt x="120777" y="196811"/>
                </a:lnTo>
                <a:lnTo>
                  <a:pt x="108077" y="99453"/>
                </a:lnTo>
                <a:lnTo>
                  <a:pt x="74091" y="99453"/>
                </a:lnTo>
                <a:lnTo>
                  <a:pt x="57264" y="211797"/>
                </a:lnTo>
                <a:lnTo>
                  <a:pt x="43954" y="68567"/>
                </a:lnTo>
                <a:lnTo>
                  <a:pt x="0" y="68567"/>
                </a:lnTo>
                <a:lnTo>
                  <a:pt x="33489" y="254241"/>
                </a:lnTo>
                <a:lnTo>
                  <a:pt x="77101" y="254241"/>
                </a:lnTo>
                <a:lnTo>
                  <a:pt x="86194" y="211797"/>
                </a:lnTo>
                <a:lnTo>
                  <a:pt x="89408" y="196811"/>
                </a:lnTo>
                <a:lnTo>
                  <a:pt x="100457" y="254241"/>
                </a:lnTo>
                <a:lnTo>
                  <a:pt x="145161" y="254241"/>
                </a:lnTo>
                <a:lnTo>
                  <a:pt x="152704" y="211797"/>
                </a:lnTo>
                <a:lnTo>
                  <a:pt x="178142" y="68567"/>
                </a:lnTo>
                <a:close/>
              </a:path>
              <a:path w="8484870" h="313054">
                <a:moveTo>
                  <a:pt x="297510" y="0"/>
                </a:moveTo>
                <a:lnTo>
                  <a:pt x="250710" y="0"/>
                </a:lnTo>
                <a:lnTo>
                  <a:pt x="250710" y="45034"/>
                </a:lnTo>
                <a:lnTo>
                  <a:pt x="297510" y="45034"/>
                </a:lnTo>
                <a:lnTo>
                  <a:pt x="297510" y="0"/>
                </a:lnTo>
                <a:close/>
              </a:path>
              <a:path w="8484870" h="313054">
                <a:moveTo>
                  <a:pt x="346570" y="214312"/>
                </a:moveTo>
                <a:lnTo>
                  <a:pt x="295833" y="214312"/>
                </a:lnTo>
                <a:lnTo>
                  <a:pt x="295833" y="68567"/>
                </a:lnTo>
                <a:lnTo>
                  <a:pt x="202069" y="68567"/>
                </a:lnTo>
                <a:lnTo>
                  <a:pt x="202069" y="108496"/>
                </a:lnTo>
                <a:lnTo>
                  <a:pt x="252476" y="108496"/>
                </a:lnTo>
                <a:lnTo>
                  <a:pt x="252476" y="254241"/>
                </a:lnTo>
                <a:lnTo>
                  <a:pt x="346570" y="254241"/>
                </a:lnTo>
                <a:lnTo>
                  <a:pt x="346570" y="214312"/>
                </a:lnTo>
                <a:close/>
              </a:path>
              <a:path w="8484870" h="313054">
                <a:moveTo>
                  <a:pt x="530059" y="0"/>
                </a:moveTo>
                <a:lnTo>
                  <a:pt x="486689" y="0"/>
                </a:lnTo>
                <a:lnTo>
                  <a:pt x="486689" y="68567"/>
                </a:lnTo>
                <a:lnTo>
                  <a:pt x="486689" y="108496"/>
                </a:lnTo>
                <a:lnTo>
                  <a:pt x="486689" y="205270"/>
                </a:lnTo>
                <a:lnTo>
                  <a:pt x="485521" y="207899"/>
                </a:lnTo>
                <a:lnTo>
                  <a:pt x="480834" y="213029"/>
                </a:lnTo>
                <a:lnTo>
                  <a:pt x="476923" y="214312"/>
                </a:lnTo>
                <a:lnTo>
                  <a:pt x="443890" y="214312"/>
                </a:lnTo>
                <a:lnTo>
                  <a:pt x="439115" y="213029"/>
                </a:lnTo>
                <a:lnTo>
                  <a:pt x="436219" y="210464"/>
                </a:lnTo>
                <a:lnTo>
                  <a:pt x="433362" y="207899"/>
                </a:lnTo>
                <a:lnTo>
                  <a:pt x="431939" y="204127"/>
                </a:lnTo>
                <a:lnTo>
                  <a:pt x="431939" y="118681"/>
                </a:lnTo>
                <a:lnTo>
                  <a:pt x="433362" y="114909"/>
                </a:lnTo>
                <a:lnTo>
                  <a:pt x="436219" y="112344"/>
                </a:lnTo>
                <a:lnTo>
                  <a:pt x="439115" y="109778"/>
                </a:lnTo>
                <a:lnTo>
                  <a:pt x="443890" y="108496"/>
                </a:lnTo>
                <a:lnTo>
                  <a:pt x="486689" y="108496"/>
                </a:lnTo>
                <a:lnTo>
                  <a:pt x="486689" y="68567"/>
                </a:lnTo>
                <a:lnTo>
                  <a:pt x="453961" y="68567"/>
                </a:lnTo>
                <a:lnTo>
                  <a:pt x="438683" y="69507"/>
                </a:lnTo>
                <a:lnTo>
                  <a:pt x="397814" y="92189"/>
                </a:lnTo>
                <a:lnTo>
                  <a:pt x="388581" y="130517"/>
                </a:lnTo>
                <a:lnTo>
                  <a:pt x="388581" y="192290"/>
                </a:lnTo>
                <a:lnTo>
                  <a:pt x="397713" y="230898"/>
                </a:lnTo>
                <a:lnTo>
                  <a:pt x="438556" y="253314"/>
                </a:lnTo>
                <a:lnTo>
                  <a:pt x="453961" y="254241"/>
                </a:lnTo>
                <a:lnTo>
                  <a:pt x="480301" y="254241"/>
                </a:lnTo>
                <a:lnTo>
                  <a:pt x="488086" y="251879"/>
                </a:lnTo>
                <a:lnTo>
                  <a:pt x="491388" y="247129"/>
                </a:lnTo>
                <a:lnTo>
                  <a:pt x="488365" y="254241"/>
                </a:lnTo>
                <a:lnTo>
                  <a:pt x="530059" y="254241"/>
                </a:lnTo>
                <a:lnTo>
                  <a:pt x="530059" y="247129"/>
                </a:lnTo>
                <a:lnTo>
                  <a:pt x="530059" y="214312"/>
                </a:lnTo>
                <a:lnTo>
                  <a:pt x="530059" y="108496"/>
                </a:lnTo>
                <a:lnTo>
                  <a:pt x="530059" y="0"/>
                </a:lnTo>
                <a:close/>
              </a:path>
              <a:path w="8484870" h="313054">
                <a:moveTo>
                  <a:pt x="711796" y="128841"/>
                </a:moveTo>
                <a:lnTo>
                  <a:pt x="710882" y="115252"/>
                </a:lnTo>
                <a:lnTo>
                  <a:pt x="710755" y="114719"/>
                </a:lnTo>
                <a:lnTo>
                  <a:pt x="710641" y="114223"/>
                </a:lnTo>
                <a:lnTo>
                  <a:pt x="709333" y="108496"/>
                </a:lnTo>
                <a:lnTo>
                  <a:pt x="708152" y="103301"/>
                </a:lnTo>
                <a:lnTo>
                  <a:pt x="703605" y="92989"/>
                </a:lnTo>
                <a:lnTo>
                  <a:pt x="697230" y="84302"/>
                </a:lnTo>
                <a:lnTo>
                  <a:pt x="689178" y="77419"/>
                </a:lnTo>
                <a:lnTo>
                  <a:pt x="679500" y="72504"/>
                </a:lnTo>
                <a:lnTo>
                  <a:pt x="669099" y="69786"/>
                </a:lnTo>
                <a:lnTo>
                  <a:pt x="669099" y="117957"/>
                </a:lnTo>
                <a:lnTo>
                  <a:pt x="669099" y="140563"/>
                </a:lnTo>
                <a:lnTo>
                  <a:pt x="620547" y="140563"/>
                </a:lnTo>
                <a:lnTo>
                  <a:pt x="620585" y="117957"/>
                </a:lnTo>
                <a:lnTo>
                  <a:pt x="621550" y="114223"/>
                </a:lnTo>
                <a:lnTo>
                  <a:pt x="625563" y="109639"/>
                </a:lnTo>
                <a:lnTo>
                  <a:pt x="629615" y="108496"/>
                </a:lnTo>
                <a:lnTo>
                  <a:pt x="659587" y="108496"/>
                </a:lnTo>
                <a:lnTo>
                  <a:pt x="662533" y="109639"/>
                </a:lnTo>
                <a:lnTo>
                  <a:pt x="662711" y="109639"/>
                </a:lnTo>
                <a:lnTo>
                  <a:pt x="665327" y="112268"/>
                </a:lnTo>
                <a:lnTo>
                  <a:pt x="667842" y="114719"/>
                </a:lnTo>
                <a:lnTo>
                  <a:pt x="669099" y="117957"/>
                </a:lnTo>
                <a:lnTo>
                  <a:pt x="669099" y="69786"/>
                </a:lnTo>
                <a:lnTo>
                  <a:pt x="667981" y="69494"/>
                </a:lnTo>
                <a:lnTo>
                  <a:pt x="667448" y="69494"/>
                </a:lnTo>
                <a:lnTo>
                  <a:pt x="655281" y="68567"/>
                </a:lnTo>
                <a:lnTo>
                  <a:pt x="639127" y="68567"/>
                </a:lnTo>
                <a:lnTo>
                  <a:pt x="624027" y="69494"/>
                </a:lnTo>
                <a:lnTo>
                  <a:pt x="585470" y="91859"/>
                </a:lnTo>
                <a:lnTo>
                  <a:pt x="577176" y="192290"/>
                </a:lnTo>
                <a:lnTo>
                  <a:pt x="578192" y="207327"/>
                </a:lnTo>
                <a:lnTo>
                  <a:pt x="602576" y="245910"/>
                </a:lnTo>
                <a:lnTo>
                  <a:pt x="642556" y="254241"/>
                </a:lnTo>
                <a:lnTo>
                  <a:pt x="700824" y="254241"/>
                </a:lnTo>
                <a:lnTo>
                  <a:pt x="700824" y="214312"/>
                </a:lnTo>
                <a:lnTo>
                  <a:pt x="632485" y="214312"/>
                </a:lnTo>
                <a:lnTo>
                  <a:pt x="627710" y="213029"/>
                </a:lnTo>
                <a:lnTo>
                  <a:pt x="624814" y="210464"/>
                </a:lnTo>
                <a:lnTo>
                  <a:pt x="621969" y="207899"/>
                </a:lnTo>
                <a:lnTo>
                  <a:pt x="620547" y="204127"/>
                </a:lnTo>
                <a:lnTo>
                  <a:pt x="620547" y="180492"/>
                </a:lnTo>
                <a:lnTo>
                  <a:pt x="711796" y="180492"/>
                </a:lnTo>
                <a:lnTo>
                  <a:pt x="711796" y="140563"/>
                </a:lnTo>
                <a:lnTo>
                  <a:pt x="711796" y="128841"/>
                </a:lnTo>
                <a:close/>
              </a:path>
              <a:path w="8484870" h="313054">
                <a:moveTo>
                  <a:pt x="893864" y="68567"/>
                </a:moveTo>
                <a:lnTo>
                  <a:pt x="838974" y="68567"/>
                </a:lnTo>
                <a:lnTo>
                  <a:pt x="831265" y="70942"/>
                </a:lnTo>
                <a:lnTo>
                  <a:pt x="828306" y="75679"/>
                </a:lnTo>
                <a:lnTo>
                  <a:pt x="831075" y="68567"/>
                </a:lnTo>
                <a:lnTo>
                  <a:pt x="764438" y="68567"/>
                </a:lnTo>
                <a:lnTo>
                  <a:pt x="764438" y="108496"/>
                </a:lnTo>
                <a:lnTo>
                  <a:pt x="789470" y="108496"/>
                </a:lnTo>
                <a:lnTo>
                  <a:pt x="789470" y="214312"/>
                </a:lnTo>
                <a:lnTo>
                  <a:pt x="764438" y="214312"/>
                </a:lnTo>
                <a:lnTo>
                  <a:pt x="764438" y="254241"/>
                </a:lnTo>
                <a:lnTo>
                  <a:pt x="870165" y="254241"/>
                </a:lnTo>
                <a:lnTo>
                  <a:pt x="870165" y="214312"/>
                </a:lnTo>
                <a:lnTo>
                  <a:pt x="832827" y="214312"/>
                </a:lnTo>
                <a:lnTo>
                  <a:pt x="832827" y="124574"/>
                </a:lnTo>
                <a:lnTo>
                  <a:pt x="843013" y="110261"/>
                </a:lnTo>
                <a:lnTo>
                  <a:pt x="893864" y="110261"/>
                </a:lnTo>
                <a:lnTo>
                  <a:pt x="893864" y="75679"/>
                </a:lnTo>
                <a:lnTo>
                  <a:pt x="893864" y="68567"/>
                </a:lnTo>
                <a:close/>
              </a:path>
              <a:path w="8484870" h="313054">
                <a:moveTo>
                  <a:pt x="1276502" y="215988"/>
                </a:moveTo>
                <a:lnTo>
                  <a:pt x="1267015" y="215988"/>
                </a:lnTo>
                <a:lnTo>
                  <a:pt x="1261795" y="215684"/>
                </a:lnTo>
                <a:lnTo>
                  <a:pt x="1259890" y="214452"/>
                </a:lnTo>
                <a:lnTo>
                  <a:pt x="1259814" y="214312"/>
                </a:lnTo>
                <a:lnTo>
                  <a:pt x="1259674" y="214109"/>
                </a:lnTo>
                <a:lnTo>
                  <a:pt x="1259420" y="213588"/>
                </a:lnTo>
                <a:lnTo>
                  <a:pt x="1259420" y="173621"/>
                </a:lnTo>
                <a:lnTo>
                  <a:pt x="1259420" y="130517"/>
                </a:lnTo>
                <a:lnTo>
                  <a:pt x="1250188" y="92189"/>
                </a:lnTo>
                <a:lnTo>
                  <a:pt x="1209268" y="69507"/>
                </a:lnTo>
                <a:lnTo>
                  <a:pt x="1193952" y="68567"/>
                </a:lnTo>
                <a:lnTo>
                  <a:pt x="1137107" y="68567"/>
                </a:lnTo>
                <a:lnTo>
                  <a:pt x="1137107" y="108496"/>
                </a:lnTo>
                <a:lnTo>
                  <a:pt x="1204036" y="108496"/>
                </a:lnTo>
                <a:lnTo>
                  <a:pt x="1208773" y="109778"/>
                </a:lnTo>
                <a:lnTo>
                  <a:pt x="1211618" y="112344"/>
                </a:lnTo>
                <a:lnTo>
                  <a:pt x="1214526" y="114909"/>
                </a:lnTo>
                <a:lnTo>
                  <a:pt x="1215974" y="118681"/>
                </a:lnTo>
                <a:lnTo>
                  <a:pt x="1215974" y="133692"/>
                </a:lnTo>
                <a:lnTo>
                  <a:pt x="1215974" y="173621"/>
                </a:lnTo>
                <a:lnTo>
                  <a:pt x="1215948" y="208229"/>
                </a:lnTo>
                <a:lnTo>
                  <a:pt x="1215555" y="210680"/>
                </a:lnTo>
                <a:lnTo>
                  <a:pt x="1213878" y="213588"/>
                </a:lnTo>
                <a:lnTo>
                  <a:pt x="1211427" y="214312"/>
                </a:lnTo>
                <a:lnTo>
                  <a:pt x="1172832" y="214312"/>
                </a:lnTo>
                <a:lnTo>
                  <a:pt x="1169962" y="213588"/>
                </a:lnTo>
                <a:lnTo>
                  <a:pt x="1170127" y="213588"/>
                </a:lnTo>
                <a:lnTo>
                  <a:pt x="1168844" y="212305"/>
                </a:lnTo>
                <a:lnTo>
                  <a:pt x="1167498" y="210908"/>
                </a:lnTo>
                <a:lnTo>
                  <a:pt x="1167447" y="210680"/>
                </a:lnTo>
                <a:lnTo>
                  <a:pt x="1166837" y="208229"/>
                </a:lnTo>
                <a:lnTo>
                  <a:pt x="1166837" y="183146"/>
                </a:lnTo>
                <a:lnTo>
                  <a:pt x="1168057" y="179908"/>
                </a:lnTo>
                <a:lnTo>
                  <a:pt x="1170520" y="177393"/>
                </a:lnTo>
                <a:lnTo>
                  <a:pt x="1173022" y="174879"/>
                </a:lnTo>
                <a:lnTo>
                  <a:pt x="1176261" y="173621"/>
                </a:lnTo>
                <a:lnTo>
                  <a:pt x="1215974" y="173621"/>
                </a:lnTo>
                <a:lnTo>
                  <a:pt x="1215974" y="133692"/>
                </a:lnTo>
                <a:lnTo>
                  <a:pt x="1180566" y="133692"/>
                </a:lnTo>
                <a:lnTo>
                  <a:pt x="1155547" y="137464"/>
                </a:lnTo>
                <a:lnTo>
                  <a:pt x="1137678" y="148767"/>
                </a:lnTo>
                <a:lnTo>
                  <a:pt x="1126959" y="167601"/>
                </a:lnTo>
                <a:lnTo>
                  <a:pt x="1123378" y="193967"/>
                </a:lnTo>
                <a:lnTo>
                  <a:pt x="1123378" y="200837"/>
                </a:lnTo>
                <a:lnTo>
                  <a:pt x="1137450" y="241858"/>
                </a:lnTo>
                <a:lnTo>
                  <a:pt x="1180223" y="254241"/>
                </a:lnTo>
                <a:lnTo>
                  <a:pt x="1221828" y="254241"/>
                </a:lnTo>
                <a:lnTo>
                  <a:pt x="1228839" y="251015"/>
                </a:lnTo>
                <a:lnTo>
                  <a:pt x="1231798" y="244538"/>
                </a:lnTo>
                <a:lnTo>
                  <a:pt x="1231176" y="246316"/>
                </a:lnTo>
                <a:lnTo>
                  <a:pt x="1233106" y="248386"/>
                </a:lnTo>
                <a:lnTo>
                  <a:pt x="1242098" y="253072"/>
                </a:lnTo>
                <a:lnTo>
                  <a:pt x="1246416" y="254241"/>
                </a:lnTo>
                <a:lnTo>
                  <a:pt x="1276502" y="254241"/>
                </a:lnTo>
                <a:lnTo>
                  <a:pt x="1276502" y="244538"/>
                </a:lnTo>
                <a:lnTo>
                  <a:pt x="1276502" y="215988"/>
                </a:lnTo>
                <a:close/>
              </a:path>
              <a:path w="8484870" h="313054">
                <a:moveTo>
                  <a:pt x="1465427" y="68567"/>
                </a:moveTo>
                <a:lnTo>
                  <a:pt x="1419974" y="68567"/>
                </a:lnTo>
                <a:lnTo>
                  <a:pt x="1386243" y="195986"/>
                </a:lnTo>
                <a:lnTo>
                  <a:pt x="1351661" y="68567"/>
                </a:lnTo>
                <a:lnTo>
                  <a:pt x="1305204" y="68567"/>
                </a:lnTo>
                <a:lnTo>
                  <a:pt x="1359027" y="254241"/>
                </a:lnTo>
                <a:lnTo>
                  <a:pt x="1411935" y="254241"/>
                </a:lnTo>
                <a:lnTo>
                  <a:pt x="1428724" y="195986"/>
                </a:lnTo>
                <a:lnTo>
                  <a:pt x="1465427" y="68567"/>
                </a:lnTo>
                <a:close/>
              </a:path>
              <a:path w="8484870" h="313054">
                <a:moveTo>
                  <a:pt x="1646834" y="215988"/>
                </a:moveTo>
                <a:lnTo>
                  <a:pt x="1637347" y="215988"/>
                </a:lnTo>
                <a:lnTo>
                  <a:pt x="1632127" y="215684"/>
                </a:lnTo>
                <a:lnTo>
                  <a:pt x="1630222" y="214452"/>
                </a:lnTo>
                <a:lnTo>
                  <a:pt x="1630146" y="214312"/>
                </a:lnTo>
                <a:lnTo>
                  <a:pt x="1630006" y="214109"/>
                </a:lnTo>
                <a:lnTo>
                  <a:pt x="1629752" y="213588"/>
                </a:lnTo>
                <a:lnTo>
                  <a:pt x="1629752" y="173621"/>
                </a:lnTo>
                <a:lnTo>
                  <a:pt x="1629752" y="130517"/>
                </a:lnTo>
                <a:lnTo>
                  <a:pt x="1620520" y="92189"/>
                </a:lnTo>
                <a:lnTo>
                  <a:pt x="1579600" y="69507"/>
                </a:lnTo>
                <a:lnTo>
                  <a:pt x="1564284" y="68567"/>
                </a:lnTo>
                <a:lnTo>
                  <a:pt x="1507439" y="68567"/>
                </a:lnTo>
                <a:lnTo>
                  <a:pt x="1507439" y="108496"/>
                </a:lnTo>
                <a:lnTo>
                  <a:pt x="1574368" y="108496"/>
                </a:lnTo>
                <a:lnTo>
                  <a:pt x="1579105" y="109778"/>
                </a:lnTo>
                <a:lnTo>
                  <a:pt x="1581950" y="112344"/>
                </a:lnTo>
                <a:lnTo>
                  <a:pt x="1584858" y="114909"/>
                </a:lnTo>
                <a:lnTo>
                  <a:pt x="1586306" y="118681"/>
                </a:lnTo>
                <a:lnTo>
                  <a:pt x="1586306" y="133692"/>
                </a:lnTo>
                <a:lnTo>
                  <a:pt x="1586306" y="173621"/>
                </a:lnTo>
                <a:lnTo>
                  <a:pt x="1586280" y="208229"/>
                </a:lnTo>
                <a:lnTo>
                  <a:pt x="1585887" y="210680"/>
                </a:lnTo>
                <a:lnTo>
                  <a:pt x="1584210" y="213588"/>
                </a:lnTo>
                <a:lnTo>
                  <a:pt x="1581759" y="214312"/>
                </a:lnTo>
                <a:lnTo>
                  <a:pt x="1543164" y="214312"/>
                </a:lnTo>
                <a:lnTo>
                  <a:pt x="1540294" y="213588"/>
                </a:lnTo>
                <a:lnTo>
                  <a:pt x="1540459" y="213588"/>
                </a:lnTo>
                <a:lnTo>
                  <a:pt x="1539176" y="212305"/>
                </a:lnTo>
                <a:lnTo>
                  <a:pt x="1537830" y="210908"/>
                </a:lnTo>
                <a:lnTo>
                  <a:pt x="1537779" y="210680"/>
                </a:lnTo>
                <a:lnTo>
                  <a:pt x="1537169" y="208229"/>
                </a:lnTo>
                <a:lnTo>
                  <a:pt x="1537169" y="183146"/>
                </a:lnTo>
                <a:lnTo>
                  <a:pt x="1538389" y="179908"/>
                </a:lnTo>
                <a:lnTo>
                  <a:pt x="1540852" y="177393"/>
                </a:lnTo>
                <a:lnTo>
                  <a:pt x="1543354" y="174879"/>
                </a:lnTo>
                <a:lnTo>
                  <a:pt x="1546593" y="173621"/>
                </a:lnTo>
                <a:lnTo>
                  <a:pt x="1586306" y="173621"/>
                </a:lnTo>
                <a:lnTo>
                  <a:pt x="1586306" y="133692"/>
                </a:lnTo>
                <a:lnTo>
                  <a:pt x="1550898" y="133692"/>
                </a:lnTo>
                <a:lnTo>
                  <a:pt x="1525879" y="137464"/>
                </a:lnTo>
                <a:lnTo>
                  <a:pt x="1508010" y="148767"/>
                </a:lnTo>
                <a:lnTo>
                  <a:pt x="1497291" y="167601"/>
                </a:lnTo>
                <a:lnTo>
                  <a:pt x="1493710" y="193967"/>
                </a:lnTo>
                <a:lnTo>
                  <a:pt x="1493710" y="200837"/>
                </a:lnTo>
                <a:lnTo>
                  <a:pt x="1507782" y="241858"/>
                </a:lnTo>
                <a:lnTo>
                  <a:pt x="1550555" y="254241"/>
                </a:lnTo>
                <a:lnTo>
                  <a:pt x="1592160" y="254241"/>
                </a:lnTo>
                <a:lnTo>
                  <a:pt x="1599171" y="251015"/>
                </a:lnTo>
                <a:lnTo>
                  <a:pt x="1602130" y="244538"/>
                </a:lnTo>
                <a:lnTo>
                  <a:pt x="1601508" y="246316"/>
                </a:lnTo>
                <a:lnTo>
                  <a:pt x="1603438" y="248386"/>
                </a:lnTo>
                <a:lnTo>
                  <a:pt x="1612430" y="253072"/>
                </a:lnTo>
                <a:lnTo>
                  <a:pt x="1616748" y="254241"/>
                </a:lnTo>
                <a:lnTo>
                  <a:pt x="1646834" y="254241"/>
                </a:lnTo>
                <a:lnTo>
                  <a:pt x="1646834" y="244538"/>
                </a:lnTo>
                <a:lnTo>
                  <a:pt x="1646834" y="215988"/>
                </a:lnTo>
                <a:close/>
              </a:path>
              <a:path w="8484870" h="313054">
                <a:moveTo>
                  <a:pt x="1778838" y="0"/>
                </a:moveTo>
                <a:lnTo>
                  <a:pt x="1732038" y="0"/>
                </a:lnTo>
                <a:lnTo>
                  <a:pt x="1732038" y="45034"/>
                </a:lnTo>
                <a:lnTo>
                  <a:pt x="1778838" y="45034"/>
                </a:lnTo>
                <a:lnTo>
                  <a:pt x="1778838" y="0"/>
                </a:lnTo>
                <a:close/>
              </a:path>
              <a:path w="8484870" h="313054">
                <a:moveTo>
                  <a:pt x="1827898" y="214312"/>
                </a:moveTo>
                <a:lnTo>
                  <a:pt x="1777161" y="214312"/>
                </a:lnTo>
                <a:lnTo>
                  <a:pt x="1777161" y="68567"/>
                </a:lnTo>
                <a:lnTo>
                  <a:pt x="1683397" y="68567"/>
                </a:lnTo>
                <a:lnTo>
                  <a:pt x="1683397" y="108496"/>
                </a:lnTo>
                <a:lnTo>
                  <a:pt x="1733804" y="108496"/>
                </a:lnTo>
                <a:lnTo>
                  <a:pt x="1733804" y="254241"/>
                </a:lnTo>
                <a:lnTo>
                  <a:pt x="1827898" y="254241"/>
                </a:lnTo>
                <a:lnTo>
                  <a:pt x="1827898" y="214312"/>
                </a:lnTo>
                <a:close/>
              </a:path>
              <a:path w="8484870" h="313054">
                <a:moveTo>
                  <a:pt x="2016493" y="214312"/>
                </a:moveTo>
                <a:lnTo>
                  <a:pt x="1961235" y="214312"/>
                </a:lnTo>
                <a:lnTo>
                  <a:pt x="1959787" y="214172"/>
                </a:lnTo>
                <a:lnTo>
                  <a:pt x="1959394" y="213893"/>
                </a:lnTo>
                <a:lnTo>
                  <a:pt x="1959063" y="213563"/>
                </a:lnTo>
                <a:lnTo>
                  <a:pt x="1958924" y="212801"/>
                </a:lnTo>
                <a:lnTo>
                  <a:pt x="1958898" y="0"/>
                </a:lnTo>
                <a:lnTo>
                  <a:pt x="1865134" y="0"/>
                </a:lnTo>
                <a:lnTo>
                  <a:pt x="1865134" y="39928"/>
                </a:lnTo>
                <a:lnTo>
                  <a:pt x="1915528" y="39928"/>
                </a:lnTo>
                <a:lnTo>
                  <a:pt x="1915642" y="214312"/>
                </a:lnTo>
                <a:lnTo>
                  <a:pt x="1938197" y="251688"/>
                </a:lnTo>
                <a:lnTo>
                  <a:pt x="1951786" y="254241"/>
                </a:lnTo>
                <a:lnTo>
                  <a:pt x="2016493" y="254241"/>
                </a:lnTo>
                <a:lnTo>
                  <a:pt x="2016493" y="214312"/>
                </a:lnTo>
                <a:close/>
              </a:path>
              <a:path w="8484870" h="313054">
                <a:moveTo>
                  <a:pt x="2202332" y="215988"/>
                </a:moveTo>
                <a:lnTo>
                  <a:pt x="2192845" y="215988"/>
                </a:lnTo>
                <a:lnTo>
                  <a:pt x="2187625" y="215684"/>
                </a:lnTo>
                <a:lnTo>
                  <a:pt x="2185720" y="214452"/>
                </a:lnTo>
                <a:lnTo>
                  <a:pt x="2185644" y="214312"/>
                </a:lnTo>
                <a:lnTo>
                  <a:pt x="2185505" y="214109"/>
                </a:lnTo>
                <a:lnTo>
                  <a:pt x="2185251" y="213588"/>
                </a:lnTo>
                <a:lnTo>
                  <a:pt x="2185251" y="173621"/>
                </a:lnTo>
                <a:lnTo>
                  <a:pt x="2185251" y="130517"/>
                </a:lnTo>
                <a:lnTo>
                  <a:pt x="2176018" y="92189"/>
                </a:lnTo>
                <a:lnTo>
                  <a:pt x="2135098" y="69507"/>
                </a:lnTo>
                <a:lnTo>
                  <a:pt x="2119782" y="68567"/>
                </a:lnTo>
                <a:lnTo>
                  <a:pt x="2062937" y="68567"/>
                </a:lnTo>
                <a:lnTo>
                  <a:pt x="2062937" y="108496"/>
                </a:lnTo>
                <a:lnTo>
                  <a:pt x="2129866" y="108496"/>
                </a:lnTo>
                <a:lnTo>
                  <a:pt x="2134603" y="109778"/>
                </a:lnTo>
                <a:lnTo>
                  <a:pt x="2137448" y="112344"/>
                </a:lnTo>
                <a:lnTo>
                  <a:pt x="2140356" y="114909"/>
                </a:lnTo>
                <a:lnTo>
                  <a:pt x="2141804" y="118681"/>
                </a:lnTo>
                <a:lnTo>
                  <a:pt x="2141804" y="133692"/>
                </a:lnTo>
                <a:lnTo>
                  <a:pt x="2141804" y="173621"/>
                </a:lnTo>
                <a:lnTo>
                  <a:pt x="2141778" y="208229"/>
                </a:lnTo>
                <a:lnTo>
                  <a:pt x="2141385" y="210680"/>
                </a:lnTo>
                <a:lnTo>
                  <a:pt x="2139708" y="213588"/>
                </a:lnTo>
                <a:lnTo>
                  <a:pt x="2137257" y="214312"/>
                </a:lnTo>
                <a:lnTo>
                  <a:pt x="2098662" y="214312"/>
                </a:lnTo>
                <a:lnTo>
                  <a:pt x="2095792" y="213588"/>
                </a:lnTo>
                <a:lnTo>
                  <a:pt x="2095957" y="213588"/>
                </a:lnTo>
                <a:lnTo>
                  <a:pt x="2094674" y="212305"/>
                </a:lnTo>
                <a:lnTo>
                  <a:pt x="2093328" y="210908"/>
                </a:lnTo>
                <a:lnTo>
                  <a:pt x="2093277" y="210680"/>
                </a:lnTo>
                <a:lnTo>
                  <a:pt x="2092667" y="208229"/>
                </a:lnTo>
                <a:lnTo>
                  <a:pt x="2092667" y="183146"/>
                </a:lnTo>
                <a:lnTo>
                  <a:pt x="2093887" y="179908"/>
                </a:lnTo>
                <a:lnTo>
                  <a:pt x="2096350" y="177393"/>
                </a:lnTo>
                <a:lnTo>
                  <a:pt x="2098852" y="174879"/>
                </a:lnTo>
                <a:lnTo>
                  <a:pt x="2102091" y="173621"/>
                </a:lnTo>
                <a:lnTo>
                  <a:pt x="2141804" y="173621"/>
                </a:lnTo>
                <a:lnTo>
                  <a:pt x="2141804" y="133692"/>
                </a:lnTo>
                <a:lnTo>
                  <a:pt x="2106396" y="133692"/>
                </a:lnTo>
                <a:lnTo>
                  <a:pt x="2081377" y="137464"/>
                </a:lnTo>
                <a:lnTo>
                  <a:pt x="2063508" y="148767"/>
                </a:lnTo>
                <a:lnTo>
                  <a:pt x="2052789" y="167601"/>
                </a:lnTo>
                <a:lnTo>
                  <a:pt x="2049208" y="193967"/>
                </a:lnTo>
                <a:lnTo>
                  <a:pt x="2049208" y="200837"/>
                </a:lnTo>
                <a:lnTo>
                  <a:pt x="2063280" y="241858"/>
                </a:lnTo>
                <a:lnTo>
                  <a:pt x="2106053" y="254241"/>
                </a:lnTo>
                <a:lnTo>
                  <a:pt x="2147659" y="254241"/>
                </a:lnTo>
                <a:lnTo>
                  <a:pt x="2154669" y="251015"/>
                </a:lnTo>
                <a:lnTo>
                  <a:pt x="2157628" y="244538"/>
                </a:lnTo>
                <a:lnTo>
                  <a:pt x="2157006" y="246316"/>
                </a:lnTo>
                <a:lnTo>
                  <a:pt x="2158936" y="248386"/>
                </a:lnTo>
                <a:lnTo>
                  <a:pt x="2167928" y="253072"/>
                </a:lnTo>
                <a:lnTo>
                  <a:pt x="2172246" y="254241"/>
                </a:lnTo>
                <a:lnTo>
                  <a:pt x="2202332" y="254241"/>
                </a:lnTo>
                <a:lnTo>
                  <a:pt x="2202332" y="244538"/>
                </a:lnTo>
                <a:lnTo>
                  <a:pt x="2202332" y="215988"/>
                </a:lnTo>
                <a:close/>
              </a:path>
              <a:path w="8484870" h="313054">
                <a:moveTo>
                  <a:pt x="2380970" y="130517"/>
                </a:moveTo>
                <a:lnTo>
                  <a:pt x="2379954" y="115481"/>
                </a:lnTo>
                <a:lnTo>
                  <a:pt x="2378291" y="108496"/>
                </a:lnTo>
                <a:lnTo>
                  <a:pt x="2376906" y="102641"/>
                </a:lnTo>
                <a:lnTo>
                  <a:pt x="2344356" y="72288"/>
                </a:lnTo>
                <a:lnTo>
                  <a:pt x="2337600" y="70878"/>
                </a:lnTo>
                <a:lnTo>
                  <a:pt x="2337600" y="118681"/>
                </a:lnTo>
                <a:lnTo>
                  <a:pt x="2337600" y="204127"/>
                </a:lnTo>
                <a:lnTo>
                  <a:pt x="2336152" y="207899"/>
                </a:lnTo>
                <a:lnTo>
                  <a:pt x="2333244" y="210464"/>
                </a:lnTo>
                <a:lnTo>
                  <a:pt x="2330399" y="213029"/>
                </a:lnTo>
                <a:lnTo>
                  <a:pt x="2325662" y="214312"/>
                </a:lnTo>
                <a:lnTo>
                  <a:pt x="2284692" y="214312"/>
                </a:lnTo>
                <a:lnTo>
                  <a:pt x="2284692" y="117538"/>
                </a:lnTo>
                <a:lnTo>
                  <a:pt x="2285860" y="114909"/>
                </a:lnTo>
                <a:lnTo>
                  <a:pt x="2290559" y="109778"/>
                </a:lnTo>
                <a:lnTo>
                  <a:pt x="2294432" y="108496"/>
                </a:lnTo>
                <a:lnTo>
                  <a:pt x="2325662" y="108496"/>
                </a:lnTo>
                <a:lnTo>
                  <a:pt x="2330399" y="109778"/>
                </a:lnTo>
                <a:lnTo>
                  <a:pt x="2333244" y="112344"/>
                </a:lnTo>
                <a:lnTo>
                  <a:pt x="2336152" y="114909"/>
                </a:lnTo>
                <a:lnTo>
                  <a:pt x="2337600" y="118681"/>
                </a:lnTo>
                <a:lnTo>
                  <a:pt x="2337600" y="70878"/>
                </a:lnTo>
                <a:lnTo>
                  <a:pt x="2334564" y="70243"/>
                </a:lnTo>
                <a:lnTo>
                  <a:pt x="2331021" y="69494"/>
                </a:lnTo>
                <a:lnTo>
                  <a:pt x="2315578" y="68567"/>
                </a:lnTo>
                <a:lnTo>
                  <a:pt x="2291499" y="68567"/>
                </a:lnTo>
                <a:lnTo>
                  <a:pt x="2285111" y="69126"/>
                </a:lnTo>
                <a:lnTo>
                  <a:pt x="2284107" y="70243"/>
                </a:lnTo>
                <a:lnTo>
                  <a:pt x="2284120" y="68567"/>
                </a:lnTo>
                <a:lnTo>
                  <a:pt x="2284692" y="0"/>
                </a:lnTo>
                <a:lnTo>
                  <a:pt x="2241245" y="0"/>
                </a:lnTo>
                <a:lnTo>
                  <a:pt x="2241245" y="254241"/>
                </a:lnTo>
                <a:lnTo>
                  <a:pt x="2315578" y="254241"/>
                </a:lnTo>
                <a:lnTo>
                  <a:pt x="2355380" y="245821"/>
                </a:lnTo>
                <a:lnTo>
                  <a:pt x="2378227" y="214312"/>
                </a:lnTo>
                <a:lnTo>
                  <a:pt x="2379942" y="207187"/>
                </a:lnTo>
                <a:lnTo>
                  <a:pt x="2380970" y="192290"/>
                </a:lnTo>
                <a:lnTo>
                  <a:pt x="2380970" y="130517"/>
                </a:lnTo>
                <a:close/>
              </a:path>
              <a:path w="8484870" h="313054">
                <a:moveTo>
                  <a:pt x="2519502" y="0"/>
                </a:moveTo>
                <a:lnTo>
                  <a:pt x="2472702" y="0"/>
                </a:lnTo>
                <a:lnTo>
                  <a:pt x="2472702" y="45034"/>
                </a:lnTo>
                <a:lnTo>
                  <a:pt x="2519502" y="45034"/>
                </a:lnTo>
                <a:lnTo>
                  <a:pt x="2519502" y="0"/>
                </a:lnTo>
                <a:close/>
              </a:path>
              <a:path w="8484870" h="313054">
                <a:moveTo>
                  <a:pt x="2568562" y="214312"/>
                </a:moveTo>
                <a:lnTo>
                  <a:pt x="2517825" y="214312"/>
                </a:lnTo>
                <a:lnTo>
                  <a:pt x="2517825" y="68567"/>
                </a:lnTo>
                <a:lnTo>
                  <a:pt x="2424061" y="68567"/>
                </a:lnTo>
                <a:lnTo>
                  <a:pt x="2424061" y="108496"/>
                </a:lnTo>
                <a:lnTo>
                  <a:pt x="2474468" y="108496"/>
                </a:lnTo>
                <a:lnTo>
                  <a:pt x="2474468" y="254241"/>
                </a:lnTo>
                <a:lnTo>
                  <a:pt x="2568562" y="254241"/>
                </a:lnTo>
                <a:lnTo>
                  <a:pt x="2568562" y="214312"/>
                </a:lnTo>
                <a:close/>
              </a:path>
              <a:path w="8484870" h="313054">
                <a:moveTo>
                  <a:pt x="2757157" y="214312"/>
                </a:moveTo>
                <a:lnTo>
                  <a:pt x="2701899" y="214312"/>
                </a:lnTo>
                <a:lnTo>
                  <a:pt x="2700451" y="214172"/>
                </a:lnTo>
                <a:lnTo>
                  <a:pt x="2700058" y="213893"/>
                </a:lnTo>
                <a:lnTo>
                  <a:pt x="2699728" y="213563"/>
                </a:lnTo>
                <a:lnTo>
                  <a:pt x="2699588" y="212801"/>
                </a:lnTo>
                <a:lnTo>
                  <a:pt x="2699562" y="0"/>
                </a:lnTo>
                <a:lnTo>
                  <a:pt x="2605798" y="0"/>
                </a:lnTo>
                <a:lnTo>
                  <a:pt x="2605798" y="39928"/>
                </a:lnTo>
                <a:lnTo>
                  <a:pt x="2656192" y="39928"/>
                </a:lnTo>
                <a:lnTo>
                  <a:pt x="2656306" y="214312"/>
                </a:lnTo>
                <a:lnTo>
                  <a:pt x="2678861" y="251688"/>
                </a:lnTo>
                <a:lnTo>
                  <a:pt x="2692450" y="254241"/>
                </a:lnTo>
                <a:lnTo>
                  <a:pt x="2757157" y="254241"/>
                </a:lnTo>
                <a:lnTo>
                  <a:pt x="2757157" y="214312"/>
                </a:lnTo>
                <a:close/>
              </a:path>
              <a:path w="8484870" h="313054">
                <a:moveTo>
                  <a:pt x="2889834" y="0"/>
                </a:moveTo>
                <a:lnTo>
                  <a:pt x="2843034" y="0"/>
                </a:lnTo>
                <a:lnTo>
                  <a:pt x="2843034" y="45034"/>
                </a:lnTo>
                <a:lnTo>
                  <a:pt x="2889834" y="45034"/>
                </a:lnTo>
                <a:lnTo>
                  <a:pt x="2889834" y="0"/>
                </a:lnTo>
                <a:close/>
              </a:path>
              <a:path w="8484870" h="313054">
                <a:moveTo>
                  <a:pt x="2938894" y="214312"/>
                </a:moveTo>
                <a:lnTo>
                  <a:pt x="2888157" y="214312"/>
                </a:lnTo>
                <a:lnTo>
                  <a:pt x="2888157" y="68567"/>
                </a:lnTo>
                <a:lnTo>
                  <a:pt x="2794393" y="68567"/>
                </a:lnTo>
                <a:lnTo>
                  <a:pt x="2794393" y="108496"/>
                </a:lnTo>
                <a:lnTo>
                  <a:pt x="2844800" y="108496"/>
                </a:lnTo>
                <a:lnTo>
                  <a:pt x="2844800" y="254241"/>
                </a:lnTo>
                <a:lnTo>
                  <a:pt x="2938894" y="254241"/>
                </a:lnTo>
                <a:lnTo>
                  <a:pt x="2938894" y="214312"/>
                </a:lnTo>
                <a:close/>
              </a:path>
              <a:path w="8484870" h="313054">
                <a:moveTo>
                  <a:pt x="3114852" y="68567"/>
                </a:moveTo>
                <a:lnTo>
                  <a:pt x="3064789" y="68567"/>
                </a:lnTo>
                <a:lnTo>
                  <a:pt x="3064789" y="27381"/>
                </a:lnTo>
                <a:lnTo>
                  <a:pt x="3021342" y="27381"/>
                </a:lnTo>
                <a:lnTo>
                  <a:pt x="3021342" y="68567"/>
                </a:lnTo>
                <a:lnTo>
                  <a:pt x="2988767" y="68567"/>
                </a:lnTo>
                <a:lnTo>
                  <a:pt x="2988767" y="108496"/>
                </a:lnTo>
                <a:lnTo>
                  <a:pt x="3021342" y="108496"/>
                </a:lnTo>
                <a:lnTo>
                  <a:pt x="3021342" y="205943"/>
                </a:lnTo>
                <a:lnTo>
                  <a:pt x="3022028" y="216027"/>
                </a:lnTo>
                <a:lnTo>
                  <a:pt x="3046082" y="250850"/>
                </a:lnTo>
                <a:lnTo>
                  <a:pt x="3064446" y="254241"/>
                </a:lnTo>
                <a:lnTo>
                  <a:pt x="3114852" y="254241"/>
                </a:lnTo>
                <a:lnTo>
                  <a:pt x="3114852" y="214312"/>
                </a:lnTo>
                <a:lnTo>
                  <a:pt x="3069501" y="214312"/>
                </a:lnTo>
                <a:lnTo>
                  <a:pt x="3067215" y="213918"/>
                </a:lnTo>
                <a:lnTo>
                  <a:pt x="3066211" y="213144"/>
                </a:lnTo>
                <a:lnTo>
                  <a:pt x="3065259" y="212305"/>
                </a:lnTo>
                <a:lnTo>
                  <a:pt x="3064789" y="210489"/>
                </a:lnTo>
                <a:lnTo>
                  <a:pt x="3064789" y="108496"/>
                </a:lnTo>
                <a:lnTo>
                  <a:pt x="3114852" y="108496"/>
                </a:lnTo>
                <a:lnTo>
                  <a:pt x="3114852" y="68567"/>
                </a:lnTo>
                <a:close/>
              </a:path>
              <a:path w="8484870" h="313054">
                <a:moveTo>
                  <a:pt x="3317011" y="68567"/>
                </a:moveTo>
                <a:lnTo>
                  <a:pt x="3272218" y="68567"/>
                </a:lnTo>
                <a:lnTo>
                  <a:pt x="3239909" y="192887"/>
                </a:lnTo>
                <a:lnTo>
                  <a:pt x="3202825" y="68567"/>
                </a:lnTo>
                <a:lnTo>
                  <a:pt x="3156102" y="68567"/>
                </a:lnTo>
                <a:lnTo>
                  <a:pt x="3217468" y="254241"/>
                </a:lnTo>
                <a:lnTo>
                  <a:pt x="3222574" y="252488"/>
                </a:lnTo>
                <a:lnTo>
                  <a:pt x="3217722" y="264121"/>
                </a:lnTo>
                <a:lnTo>
                  <a:pt x="3216808" y="267474"/>
                </a:lnTo>
                <a:lnTo>
                  <a:pt x="3215576" y="269849"/>
                </a:lnTo>
                <a:lnTo>
                  <a:pt x="3214128" y="270903"/>
                </a:lnTo>
                <a:lnTo>
                  <a:pt x="3212731" y="272021"/>
                </a:lnTo>
                <a:lnTo>
                  <a:pt x="3210052" y="272580"/>
                </a:lnTo>
                <a:lnTo>
                  <a:pt x="3184575" y="272580"/>
                </a:lnTo>
                <a:lnTo>
                  <a:pt x="3184575" y="312508"/>
                </a:lnTo>
                <a:lnTo>
                  <a:pt x="3217329" y="312508"/>
                </a:lnTo>
                <a:lnTo>
                  <a:pt x="3225114" y="311480"/>
                </a:lnTo>
                <a:lnTo>
                  <a:pt x="3231540" y="309410"/>
                </a:lnTo>
                <a:lnTo>
                  <a:pt x="3238004" y="307403"/>
                </a:lnTo>
                <a:lnTo>
                  <a:pt x="3261334" y="267474"/>
                </a:lnTo>
                <a:lnTo>
                  <a:pt x="3282213" y="192887"/>
                </a:lnTo>
                <a:lnTo>
                  <a:pt x="3317011" y="68567"/>
                </a:lnTo>
                <a:close/>
              </a:path>
              <a:path w="8484870" h="313054">
                <a:moveTo>
                  <a:pt x="6593218" y="0"/>
                </a:moveTo>
                <a:lnTo>
                  <a:pt x="6546418" y="0"/>
                </a:lnTo>
                <a:lnTo>
                  <a:pt x="6546418" y="45034"/>
                </a:lnTo>
                <a:lnTo>
                  <a:pt x="6593218" y="45034"/>
                </a:lnTo>
                <a:lnTo>
                  <a:pt x="6593218" y="0"/>
                </a:lnTo>
                <a:close/>
              </a:path>
              <a:path w="8484870" h="313054">
                <a:moveTo>
                  <a:pt x="6642265" y="214312"/>
                </a:moveTo>
                <a:lnTo>
                  <a:pt x="6591541" y="214312"/>
                </a:lnTo>
                <a:lnTo>
                  <a:pt x="6591541" y="68567"/>
                </a:lnTo>
                <a:lnTo>
                  <a:pt x="6497777" y="68567"/>
                </a:lnTo>
                <a:lnTo>
                  <a:pt x="6497777" y="108496"/>
                </a:lnTo>
                <a:lnTo>
                  <a:pt x="6548171" y="108496"/>
                </a:lnTo>
                <a:lnTo>
                  <a:pt x="6548171" y="254241"/>
                </a:lnTo>
                <a:lnTo>
                  <a:pt x="6642265" y="254241"/>
                </a:lnTo>
                <a:lnTo>
                  <a:pt x="6642265" y="214312"/>
                </a:lnTo>
                <a:close/>
              </a:path>
              <a:path w="8484870" h="313054">
                <a:moveTo>
                  <a:pt x="6840156" y="124066"/>
                </a:moveTo>
                <a:lnTo>
                  <a:pt x="6828193" y="81368"/>
                </a:lnTo>
                <a:lnTo>
                  <a:pt x="6792188" y="68567"/>
                </a:lnTo>
                <a:lnTo>
                  <a:pt x="6790182" y="68567"/>
                </a:lnTo>
                <a:lnTo>
                  <a:pt x="6780149" y="69138"/>
                </a:lnTo>
                <a:lnTo>
                  <a:pt x="6771894" y="70866"/>
                </a:lnTo>
                <a:lnTo>
                  <a:pt x="6765417" y="73748"/>
                </a:lnTo>
                <a:lnTo>
                  <a:pt x="6760718" y="77774"/>
                </a:lnTo>
                <a:lnTo>
                  <a:pt x="6758318" y="75679"/>
                </a:lnTo>
                <a:lnTo>
                  <a:pt x="6756095" y="73748"/>
                </a:lnTo>
                <a:lnTo>
                  <a:pt x="6748831" y="70866"/>
                </a:lnTo>
                <a:lnTo>
                  <a:pt x="6738925" y="69138"/>
                </a:lnTo>
                <a:lnTo>
                  <a:pt x="6726390" y="68567"/>
                </a:lnTo>
                <a:lnTo>
                  <a:pt x="6714312" y="68567"/>
                </a:lnTo>
                <a:lnTo>
                  <a:pt x="6709118" y="70650"/>
                </a:lnTo>
                <a:lnTo>
                  <a:pt x="6710146" y="68567"/>
                </a:lnTo>
                <a:lnTo>
                  <a:pt x="6670218" y="68567"/>
                </a:lnTo>
                <a:lnTo>
                  <a:pt x="6670218" y="254241"/>
                </a:lnTo>
                <a:lnTo>
                  <a:pt x="6711912" y="254241"/>
                </a:lnTo>
                <a:lnTo>
                  <a:pt x="6711975" y="116954"/>
                </a:lnTo>
                <a:lnTo>
                  <a:pt x="6712077" y="114808"/>
                </a:lnTo>
                <a:lnTo>
                  <a:pt x="6712966" y="111823"/>
                </a:lnTo>
                <a:lnTo>
                  <a:pt x="6716268" y="106959"/>
                </a:lnTo>
                <a:lnTo>
                  <a:pt x="6719278" y="105740"/>
                </a:lnTo>
                <a:lnTo>
                  <a:pt x="6729069" y="105740"/>
                </a:lnTo>
                <a:lnTo>
                  <a:pt x="6731330" y="106680"/>
                </a:lnTo>
                <a:lnTo>
                  <a:pt x="6732498" y="108585"/>
                </a:lnTo>
                <a:lnTo>
                  <a:pt x="6733730" y="110426"/>
                </a:lnTo>
                <a:lnTo>
                  <a:pt x="6734264" y="114808"/>
                </a:lnTo>
                <a:lnTo>
                  <a:pt x="6734340" y="254241"/>
                </a:lnTo>
                <a:lnTo>
                  <a:pt x="6776034" y="254241"/>
                </a:lnTo>
                <a:lnTo>
                  <a:pt x="6776148" y="118376"/>
                </a:lnTo>
                <a:lnTo>
                  <a:pt x="6776199" y="116954"/>
                </a:lnTo>
                <a:lnTo>
                  <a:pt x="6777126" y="113207"/>
                </a:lnTo>
                <a:lnTo>
                  <a:pt x="6778701" y="110426"/>
                </a:lnTo>
                <a:lnTo>
                  <a:pt x="6780466" y="107238"/>
                </a:lnTo>
                <a:lnTo>
                  <a:pt x="6783349" y="105740"/>
                </a:lnTo>
                <a:lnTo>
                  <a:pt x="6793471" y="105740"/>
                </a:lnTo>
                <a:lnTo>
                  <a:pt x="6798475" y="254241"/>
                </a:lnTo>
                <a:lnTo>
                  <a:pt x="6840156" y="254241"/>
                </a:lnTo>
                <a:lnTo>
                  <a:pt x="6840156" y="124066"/>
                </a:lnTo>
                <a:close/>
              </a:path>
              <a:path w="8484870" h="313054">
                <a:moveTo>
                  <a:pt x="7010171" y="130517"/>
                </a:moveTo>
                <a:lnTo>
                  <a:pt x="7001040" y="91960"/>
                </a:lnTo>
                <a:lnTo>
                  <a:pt x="6966813" y="70878"/>
                </a:lnTo>
                <a:lnTo>
                  <a:pt x="6966813" y="118681"/>
                </a:lnTo>
                <a:lnTo>
                  <a:pt x="6966813" y="204127"/>
                </a:lnTo>
                <a:lnTo>
                  <a:pt x="6965353" y="207899"/>
                </a:lnTo>
                <a:lnTo>
                  <a:pt x="6962457" y="210464"/>
                </a:lnTo>
                <a:lnTo>
                  <a:pt x="6959613" y="213029"/>
                </a:lnTo>
                <a:lnTo>
                  <a:pt x="6954863" y="214312"/>
                </a:lnTo>
                <a:lnTo>
                  <a:pt x="6913905" y="214312"/>
                </a:lnTo>
                <a:lnTo>
                  <a:pt x="6913905" y="117538"/>
                </a:lnTo>
                <a:lnTo>
                  <a:pt x="6915074" y="114909"/>
                </a:lnTo>
                <a:lnTo>
                  <a:pt x="6919760" y="109778"/>
                </a:lnTo>
                <a:lnTo>
                  <a:pt x="6923646" y="108496"/>
                </a:lnTo>
                <a:lnTo>
                  <a:pt x="6954863" y="108496"/>
                </a:lnTo>
                <a:lnTo>
                  <a:pt x="6959613" y="109778"/>
                </a:lnTo>
                <a:lnTo>
                  <a:pt x="6962457" y="112344"/>
                </a:lnTo>
                <a:lnTo>
                  <a:pt x="6965353" y="114909"/>
                </a:lnTo>
                <a:lnTo>
                  <a:pt x="6966813" y="118681"/>
                </a:lnTo>
                <a:lnTo>
                  <a:pt x="6966813" y="70878"/>
                </a:lnTo>
                <a:lnTo>
                  <a:pt x="6960235" y="69494"/>
                </a:lnTo>
                <a:lnTo>
                  <a:pt x="6944792" y="68567"/>
                </a:lnTo>
                <a:lnTo>
                  <a:pt x="6919646" y="68567"/>
                </a:lnTo>
                <a:lnTo>
                  <a:pt x="6911835" y="70942"/>
                </a:lnTo>
                <a:lnTo>
                  <a:pt x="6909041" y="75679"/>
                </a:lnTo>
                <a:lnTo>
                  <a:pt x="6912140" y="68567"/>
                </a:lnTo>
                <a:lnTo>
                  <a:pt x="6870459" y="68567"/>
                </a:lnTo>
                <a:lnTo>
                  <a:pt x="6870459" y="312508"/>
                </a:lnTo>
                <a:lnTo>
                  <a:pt x="6913905" y="312508"/>
                </a:lnTo>
                <a:lnTo>
                  <a:pt x="6913905" y="254241"/>
                </a:lnTo>
                <a:lnTo>
                  <a:pt x="6944792" y="254241"/>
                </a:lnTo>
                <a:lnTo>
                  <a:pt x="6984581" y="245821"/>
                </a:lnTo>
                <a:lnTo>
                  <a:pt x="7007441" y="214312"/>
                </a:lnTo>
                <a:lnTo>
                  <a:pt x="7010171" y="192290"/>
                </a:lnTo>
                <a:lnTo>
                  <a:pt x="7010171" y="130517"/>
                </a:lnTo>
                <a:close/>
              </a:path>
              <a:path w="8484870" h="313054">
                <a:moveTo>
                  <a:pt x="7189559" y="68567"/>
                </a:moveTo>
                <a:lnTo>
                  <a:pt x="7134669" y="68567"/>
                </a:lnTo>
                <a:lnTo>
                  <a:pt x="7126973" y="70942"/>
                </a:lnTo>
                <a:lnTo>
                  <a:pt x="7124014" y="75679"/>
                </a:lnTo>
                <a:lnTo>
                  <a:pt x="7126783" y="68567"/>
                </a:lnTo>
                <a:lnTo>
                  <a:pt x="7060146" y="68567"/>
                </a:lnTo>
                <a:lnTo>
                  <a:pt x="7060146" y="108496"/>
                </a:lnTo>
                <a:lnTo>
                  <a:pt x="7085165" y="108496"/>
                </a:lnTo>
                <a:lnTo>
                  <a:pt x="7085165" y="214312"/>
                </a:lnTo>
                <a:lnTo>
                  <a:pt x="7060146" y="214312"/>
                </a:lnTo>
                <a:lnTo>
                  <a:pt x="7060146" y="254241"/>
                </a:lnTo>
                <a:lnTo>
                  <a:pt x="7165873" y="254241"/>
                </a:lnTo>
                <a:lnTo>
                  <a:pt x="7165873" y="214312"/>
                </a:lnTo>
                <a:lnTo>
                  <a:pt x="7128535" y="214312"/>
                </a:lnTo>
                <a:lnTo>
                  <a:pt x="7128535" y="124574"/>
                </a:lnTo>
                <a:lnTo>
                  <a:pt x="7138721" y="110261"/>
                </a:lnTo>
                <a:lnTo>
                  <a:pt x="7189559" y="110261"/>
                </a:lnTo>
                <a:lnTo>
                  <a:pt x="7189559" y="75679"/>
                </a:lnTo>
                <a:lnTo>
                  <a:pt x="7189559" y="68567"/>
                </a:lnTo>
                <a:close/>
              </a:path>
              <a:path w="8484870" h="313054">
                <a:moveTo>
                  <a:pt x="7381595" y="130517"/>
                </a:moveTo>
                <a:lnTo>
                  <a:pt x="7380567" y="115620"/>
                </a:lnTo>
                <a:lnTo>
                  <a:pt x="7378852" y="108496"/>
                </a:lnTo>
                <a:lnTo>
                  <a:pt x="7377493" y="102844"/>
                </a:lnTo>
                <a:lnTo>
                  <a:pt x="7344715" y="72326"/>
                </a:lnTo>
                <a:lnTo>
                  <a:pt x="7338225" y="70954"/>
                </a:lnTo>
                <a:lnTo>
                  <a:pt x="7338225" y="118681"/>
                </a:lnTo>
                <a:lnTo>
                  <a:pt x="7338225" y="204127"/>
                </a:lnTo>
                <a:lnTo>
                  <a:pt x="7336777" y="207899"/>
                </a:lnTo>
                <a:lnTo>
                  <a:pt x="7333882" y="210464"/>
                </a:lnTo>
                <a:lnTo>
                  <a:pt x="7331037" y="213029"/>
                </a:lnTo>
                <a:lnTo>
                  <a:pt x="7326262" y="214312"/>
                </a:lnTo>
                <a:lnTo>
                  <a:pt x="7294753" y="214312"/>
                </a:lnTo>
                <a:lnTo>
                  <a:pt x="7289978" y="213029"/>
                </a:lnTo>
                <a:lnTo>
                  <a:pt x="7287082" y="210464"/>
                </a:lnTo>
                <a:lnTo>
                  <a:pt x="7284237" y="207899"/>
                </a:lnTo>
                <a:lnTo>
                  <a:pt x="7282815" y="204127"/>
                </a:lnTo>
                <a:lnTo>
                  <a:pt x="7282815" y="118681"/>
                </a:lnTo>
                <a:lnTo>
                  <a:pt x="7284237" y="114909"/>
                </a:lnTo>
                <a:lnTo>
                  <a:pt x="7287082" y="112344"/>
                </a:lnTo>
                <a:lnTo>
                  <a:pt x="7289978" y="109778"/>
                </a:lnTo>
                <a:lnTo>
                  <a:pt x="7294753" y="108496"/>
                </a:lnTo>
                <a:lnTo>
                  <a:pt x="7326262" y="108496"/>
                </a:lnTo>
                <a:lnTo>
                  <a:pt x="7331037" y="109778"/>
                </a:lnTo>
                <a:lnTo>
                  <a:pt x="7333882" y="112344"/>
                </a:lnTo>
                <a:lnTo>
                  <a:pt x="7336777" y="114909"/>
                </a:lnTo>
                <a:lnTo>
                  <a:pt x="7338225" y="118681"/>
                </a:lnTo>
                <a:lnTo>
                  <a:pt x="7338225" y="70954"/>
                </a:lnTo>
                <a:lnTo>
                  <a:pt x="7331443" y="69507"/>
                </a:lnTo>
                <a:lnTo>
                  <a:pt x="7316127" y="68567"/>
                </a:lnTo>
                <a:lnTo>
                  <a:pt x="7304824" y="68567"/>
                </a:lnTo>
                <a:lnTo>
                  <a:pt x="7265073" y="77038"/>
                </a:lnTo>
                <a:lnTo>
                  <a:pt x="7240473" y="115620"/>
                </a:lnTo>
                <a:lnTo>
                  <a:pt x="7239444" y="130517"/>
                </a:lnTo>
                <a:lnTo>
                  <a:pt x="7239444" y="192290"/>
                </a:lnTo>
                <a:lnTo>
                  <a:pt x="7248677" y="230670"/>
                </a:lnTo>
                <a:lnTo>
                  <a:pt x="7289559" y="253314"/>
                </a:lnTo>
                <a:lnTo>
                  <a:pt x="7304824" y="254241"/>
                </a:lnTo>
                <a:lnTo>
                  <a:pt x="7316127" y="254241"/>
                </a:lnTo>
                <a:lnTo>
                  <a:pt x="7355967" y="245821"/>
                </a:lnTo>
                <a:lnTo>
                  <a:pt x="7378852" y="214312"/>
                </a:lnTo>
                <a:lnTo>
                  <a:pt x="7380567" y="207187"/>
                </a:lnTo>
                <a:lnTo>
                  <a:pt x="7381595" y="192290"/>
                </a:lnTo>
                <a:lnTo>
                  <a:pt x="7381595" y="130517"/>
                </a:lnTo>
                <a:close/>
              </a:path>
              <a:path w="8484870" h="313054">
                <a:moveTo>
                  <a:pt x="7575969" y="68567"/>
                </a:moveTo>
                <a:lnTo>
                  <a:pt x="7530516" y="68567"/>
                </a:lnTo>
                <a:lnTo>
                  <a:pt x="7496772" y="195986"/>
                </a:lnTo>
                <a:lnTo>
                  <a:pt x="7462202" y="68567"/>
                </a:lnTo>
                <a:lnTo>
                  <a:pt x="7415733" y="68567"/>
                </a:lnTo>
                <a:lnTo>
                  <a:pt x="7469568" y="254241"/>
                </a:lnTo>
                <a:lnTo>
                  <a:pt x="7522477" y="254241"/>
                </a:lnTo>
                <a:lnTo>
                  <a:pt x="7539266" y="195986"/>
                </a:lnTo>
                <a:lnTo>
                  <a:pt x="7575969" y="68567"/>
                </a:lnTo>
                <a:close/>
              </a:path>
              <a:path w="8484870" h="313054">
                <a:moveTo>
                  <a:pt x="7748156" y="128841"/>
                </a:moveTo>
                <a:lnTo>
                  <a:pt x="7747254" y="115252"/>
                </a:lnTo>
                <a:lnTo>
                  <a:pt x="7747127" y="114719"/>
                </a:lnTo>
                <a:lnTo>
                  <a:pt x="7747013" y="114223"/>
                </a:lnTo>
                <a:lnTo>
                  <a:pt x="7745704" y="108496"/>
                </a:lnTo>
                <a:lnTo>
                  <a:pt x="7744523" y="103301"/>
                </a:lnTo>
                <a:lnTo>
                  <a:pt x="7739964" y="92989"/>
                </a:lnTo>
                <a:lnTo>
                  <a:pt x="7733589" y="84302"/>
                </a:lnTo>
                <a:lnTo>
                  <a:pt x="7725537" y="77419"/>
                </a:lnTo>
                <a:lnTo>
                  <a:pt x="7715872" y="72504"/>
                </a:lnTo>
                <a:lnTo>
                  <a:pt x="7705471" y="69786"/>
                </a:lnTo>
                <a:lnTo>
                  <a:pt x="7705471" y="117957"/>
                </a:lnTo>
                <a:lnTo>
                  <a:pt x="7705471" y="140563"/>
                </a:lnTo>
                <a:lnTo>
                  <a:pt x="7656906" y="140563"/>
                </a:lnTo>
                <a:lnTo>
                  <a:pt x="7656957" y="117957"/>
                </a:lnTo>
                <a:lnTo>
                  <a:pt x="7657909" y="114223"/>
                </a:lnTo>
                <a:lnTo>
                  <a:pt x="7661935" y="109639"/>
                </a:lnTo>
                <a:lnTo>
                  <a:pt x="7665974" y="108496"/>
                </a:lnTo>
                <a:lnTo>
                  <a:pt x="7695946" y="108496"/>
                </a:lnTo>
                <a:lnTo>
                  <a:pt x="7698905" y="109639"/>
                </a:lnTo>
                <a:lnTo>
                  <a:pt x="7699070" y="109639"/>
                </a:lnTo>
                <a:lnTo>
                  <a:pt x="7701699" y="112268"/>
                </a:lnTo>
                <a:lnTo>
                  <a:pt x="7704214" y="114719"/>
                </a:lnTo>
                <a:lnTo>
                  <a:pt x="7705471" y="117957"/>
                </a:lnTo>
                <a:lnTo>
                  <a:pt x="7705471" y="69786"/>
                </a:lnTo>
                <a:lnTo>
                  <a:pt x="7704353" y="69494"/>
                </a:lnTo>
                <a:lnTo>
                  <a:pt x="7703820" y="69494"/>
                </a:lnTo>
                <a:lnTo>
                  <a:pt x="7691653" y="68567"/>
                </a:lnTo>
                <a:lnTo>
                  <a:pt x="7675499" y="68567"/>
                </a:lnTo>
                <a:lnTo>
                  <a:pt x="7660399" y="69494"/>
                </a:lnTo>
                <a:lnTo>
                  <a:pt x="7621829" y="91859"/>
                </a:lnTo>
                <a:lnTo>
                  <a:pt x="7613548" y="192290"/>
                </a:lnTo>
                <a:lnTo>
                  <a:pt x="7614564" y="207327"/>
                </a:lnTo>
                <a:lnTo>
                  <a:pt x="7638948" y="245910"/>
                </a:lnTo>
                <a:lnTo>
                  <a:pt x="7678928" y="254241"/>
                </a:lnTo>
                <a:lnTo>
                  <a:pt x="7737195" y="254241"/>
                </a:lnTo>
                <a:lnTo>
                  <a:pt x="7737195" y="214312"/>
                </a:lnTo>
                <a:lnTo>
                  <a:pt x="7668857" y="214312"/>
                </a:lnTo>
                <a:lnTo>
                  <a:pt x="7664082" y="213029"/>
                </a:lnTo>
                <a:lnTo>
                  <a:pt x="7661173" y="210464"/>
                </a:lnTo>
                <a:lnTo>
                  <a:pt x="7658328" y="207899"/>
                </a:lnTo>
                <a:lnTo>
                  <a:pt x="7656906" y="204127"/>
                </a:lnTo>
                <a:lnTo>
                  <a:pt x="7656906" y="180492"/>
                </a:lnTo>
                <a:lnTo>
                  <a:pt x="7748156" y="180492"/>
                </a:lnTo>
                <a:lnTo>
                  <a:pt x="7748156" y="140563"/>
                </a:lnTo>
                <a:lnTo>
                  <a:pt x="7748156" y="128841"/>
                </a:lnTo>
                <a:close/>
              </a:path>
              <a:path w="8484870" h="313054">
                <a:moveTo>
                  <a:pt x="7951152" y="124066"/>
                </a:moveTo>
                <a:lnTo>
                  <a:pt x="7950416" y="110159"/>
                </a:lnTo>
                <a:lnTo>
                  <a:pt x="7949565" y="105740"/>
                </a:lnTo>
                <a:lnTo>
                  <a:pt x="7948168" y="98412"/>
                </a:lnTo>
                <a:lnTo>
                  <a:pt x="7914449" y="69367"/>
                </a:lnTo>
                <a:lnTo>
                  <a:pt x="7903184" y="68567"/>
                </a:lnTo>
                <a:lnTo>
                  <a:pt x="7901178" y="68567"/>
                </a:lnTo>
                <a:lnTo>
                  <a:pt x="7891145" y="69138"/>
                </a:lnTo>
                <a:lnTo>
                  <a:pt x="7882890" y="70866"/>
                </a:lnTo>
                <a:lnTo>
                  <a:pt x="7876413" y="73748"/>
                </a:lnTo>
                <a:lnTo>
                  <a:pt x="7871714" y="77774"/>
                </a:lnTo>
                <a:lnTo>
                  <a:pt x="7869314" y="75679"/>
                </a:lnTo>
                <a:lnTo>
                  <a:pt x="7867091" y="73748"/>
                </a:lnTo>
                <a:lnTo>
                  <a:pt x="7859827" y="70866"/>
                </a:lnTo>
                <a:lnTo>
                  <a:pt x="7849921" y="69138"/>
                </a:lnTo>
                <a:lnTo>
                  <a:pt x="7837386" y="68567"/>
                </a:lnTo>
                <a:lnTo>
                  <a:pt x="7825308" y="68567"/>
                </a:lnTo>
                <a:lnTo>
                  <a:pt x="7820114" y="70650"/>
                </a:lnTo>
                <a:lnTo>
                  <a:pt x="7821142" y="68567"/>
                </a:lnTo>
                <a:lnTo>
                  <a:pt x="7781214" y="68567"/>
                </a:lnTo>
                <a:lnTo>
                  <a:pt x="7781214" y="254241"/>
                </a:lnTo>
                <a:lnTo>
                  <a:pt x="7822908" y="254241"/>
                </a:lnTo>
                <a:lnTo>
                  <a:pt x="7822971" y="116954"/>
                </a:lnTo>
                <a:lnTo>
                  <a:pt x="7823073" y="114808"/>
                </a:lnTo>
                <a:lnTo>
                  <a:pt x="7823962" y="111823"/>
                </a:lnTo>
                <a:lnTo>
                  <a:pt x="7827264" y="106959"/>
                </a:lnTo>
                <a:lnTo>
                  <a:pt x="7830274" y="105740"/>
                </a:lnTo>
                <a:lnTo>
                  <a:pt x="7840065" y="105740"/>
                </a:lnTo>
                <a:lnTo>
                  <a:pt x="7842326" y="106680"/>
                </a:lnTo>
                <a:lnTo>
                  <a:pt x="7843494" y="108585"/>
                </a:lnTo>
                <a:lnTo>
                  <a:pt x="7844726" y="110426"/>
                </a:lnTo>
                <a:lnTo>
                  <a:pt x="7845260" y="114808"/>
                </a:lnTo>
                <a:lnTo>
                  <a:pt x="7845336" y="254241"/>
                </a:lnTo>
                <a:lnTo>
                  <a:pt x="7887030" y="254241"/>
                </a:lnTo>
                <a:lnTo>
                  <a:pt x="7887144" y="118376"/>
                </a:lnTo>
                <a:lnTo>
                  <a:pt x="7887195" y="116954"/>
                </a:lnTo>
                <a:lnTo>
                  <a:pt x="7888122" y="113207"/>
                </a:lnTo>
                <a:lnTo>
                  <a:pt x="7889697" y="110426"/>
                </a:lnTo>
                <a:lnTo>
                  <a:pt x="7891462" y="107238"/>
                </a:lnTo>
                <a:lnTo>
                  <a:pt x="7894345" y="105740"/>
                </a:lnTo>
                <a:lnTo>
                  <a:pt x="7904467" y="105740"/>
                </a:lnTo>
                <a:lnTo>
                  <a:pt x="7909471" y="254241"/>
                </a:lnTo>
                <a:lnTo>
                  <a:pt x="7951152" y="254241"/>
                </a:lnTo>
                <a:lnTo>
                  <a:pt x="7951152" y="124066"/>
                </a:lnTo>
                <a:close/>
              </a:path>
              <a:path w="8484870" h="313054">
                <a:moveTo>
                  <a:pt x="8118488" y="128841"/>
                </a:moveTo>
                <a:lnTo>
                  <a:pt x="8117586" y="115252"/>
                </a:lnTo>
                <a:lnTo>
                  <a:pt x="8117459" y="114719"/>
                </a:lnTo>
                <a:lnTo>
                  <a:pt x="8117345" y="114223"/>
                </a:lnTo>
                <a:lnTo>
                  <a:pt x="8116036" y="108496"/>
                </a:lnTo>
                <a:lnTo>
                  <a:pt x="8114855" y="103301"/>
                </a:lnTo>
                <a:lnTo>
                  <a:pt x="8110296" y="92989"/>
                </a:lnTo>
                <a:lnTo>
                  <a:pt x="8103921" y="84302"/>
                </a:lnTo>
                <a:lnTo>
                  <a:pt x="8095869" y="77419"/>
                </a:lnTo>
                <a:lnTo>
                  <a:pt x="8086204" y="72504"/>
                </a:lnTo>
                <a:lnTo>
                  <a:pt x="8075803" y="69786"/>
                </a:lnTo>
                <a:lnTo>
                  <a:pt x="8075803" y="117957"/>
                </a:lnTo>
                <a:lnTo>
                  <a:pt x="8075803" y="140563"/>
                </a:lnTo>
                <a:lnTo>
                  <a:pt x="8027238" y="140563"/>
                </a:lnTo>
                <a:lnTo>
                  <a:pt x="8027289" y="117957"/>
                </a:lnTo>
                <a:lnTo>
                  <a:pt x="8028241" y="114223"/>
                </a:lnTo>
                <a:lnTo>
                  <a:pt x="8032267" y="109639"/>
                </a:lnTo>
                <a:lnTo>
                  <a:pt x="8036306" y="108496"/>
                </a:lnTo>
                <a:lnTo>
                  <a:pt x="8066278" y="108496"/>
                </a:lnTo>
                <a:lnTo>
                  <a:pt x="8069237" y="109639"/>
                </a:lnTo>
                <a:lnTo>
                  <a:pt x="8069402" y="109639"/>
                </a:lnTo>
                <a:lnTo>
                  <a:pt x="8072031" y="112268"/>
                </a:lnTo>
                <a:lnTo>
                  <a:pt x="8074546" y="114719"/>
                </a:lnTo>
                <a:lnTo>
                  <a:pt x="8075803" y="117957"/>
                </a:lnTo>
                <a:lnTo>
                  <a:pt x="8075803" y="69786"/>
                </a:lnTo>
                <a:lnTo>
                  <a:pt x="8074685" y="69494"/>
                </a:lnTo>
                <a:lnTo>
                  <a:pt x="8074152" y="69494"/>
                </a:lnTo>
                <a:lnTo>
                  <a:pt x="8061985" y="68567"/>
                </a:lnTo>
                <a:lnTo>
                  <a:pt x="8045831" y="68567"/>
                </a:lnTo>
                <a:lnTo>
                  <a:pt x="8030731" y="69494"/>
                </a:lnTo>
                <a:lnTo>
                  <a:pt x="7992161" y="91859"/>
                </a:lnTo>
                <a:lnTo>
                  <a:pt x="7983880" y="192290"/>
                </a:lnTo>
                <a:lnTo>
                  <a:pt x="7984896" y="207327"/>
                </a:lnTo>
                <a:lnTo>
                  <a:pt x="8009280" y="245910"/>
                </a:lnTo>
                <a:lnTo>
                  <a:pt x="8049260" y="254241"/>
                </a:lnTo>
                <a:lnTo>
                  <a:pt x="8107527" y="254241"/>
                </a:lnTo>
                <a:lnTo>
                  <a:pt x="8107527" y="214312"/>
                </a:lnTo>
                <a:lnTo>
                  <a:pt x="8039189" y="214312"/>
                </a:lnTo>
                <a:lnTo>
                  <a:pt x="8034414" y="213029"/>
                </a:lnTo>
                <a:lnTo>
                  <a:pt x="8031505" y="210464"/>
                </a:lnTo>
                <a:lnTo>
                  <a:pt x="8028660" y="207899"/>
                </a:lnTo>
                <a:lnTo>
                  <a:pt x="8027238" y="204127"/>
                </a:lnTo>
                <a:lnTo>
                  <a:pt x="8027238" y="180492"/>
                </a:lnTo>
                <a:lnTo>
                  <a:pt x="8118488" y="180492"/>
                </a:lnTo>
                <a:lnTo>
                  <a:pt x="8118488" y="140563"/>
                </a:lnTo>
                <a:lnTo>
                  <a:pt x="8118488" y="128841"/>
                </a:lnTo>
                <a:close/>
              </a:path>
              <a:path w="8484870" h="313054">
                <a:moveTo>
                  <a:pt x="8306333" y="130517"/>
                </a:moveTo>
                <a:lnTo>
                  <a:pt x="8297532" y="92214"/>
                </a:lnTo>
                <a:lnTo>
                  <a:pt x="8278850" y="75679"/>
                </a:lnTo>
                <a:lnTo>
                  <a:pt x="8271281" y="72326"/>
                </a:lnTo>
                <a:lnTo>
                  <a:pt x="8258772" y="69507"/>
                </a:lnTo>
                <a:lnTo>
                  <a:pt x="8244383" y="68567"/>
                </a:lnTo>
                <a:lnTo>
                  <a:pt x="8215808" y="68567"/>
                </a:lnTo>
                <a:lnTo>
                  <a:pt x="8207997" y="70942"/>
                </a:lnTo>
                <a:lnTo>
                  <a:pt x="8205203" y="75679"/>
                </a:lnTo>
                <a:lnTo>
                  <a:pt x="8208302" y="68567"/>
                </a:lnTo>
                <a:lnTo>
                  <a:pt x="8166621" y="68567"/>
                </a:lnTo>
                <a:lnTo>
                  <a:pt x="8166621" y="254241"/>
                </a:lnTo>
                <a:lnTo>
                  <a:pt x="8210067" y="254241"/>
                </a:lnTo>
                <a:lnTo>
                  <a:pt x="8210067" y="117538"/>
                </a:lnTo>
                <a:lnTo>
                  <a:pt x="8211236" y="114909"/>
                </a:lnTo>
                <a:lnTo>
                  <a:pt x="8215922" y="109778"/>
                </a:lnTo>
                <a:lnTo>
                  <a:pt x="8219808" y="108496"/>
                </a:lnTo>
                <a:lnTo>
                  <a:pt x="8252727" y="108496"/>
                </a:lnTo>
                <a:lnTo>
                  <a:pt x="8256397" y="109778"/>
                </a:lnTo>
                <a:lnTo>
                  <a:pt x="8261655" y="115049"/>
                </a:lnTo>
                <a:lnTo>
                  <a:pt x="8262975" y="118795"/>
                </a:lnTo>
                <a:lnTo>
                  <a:pt x="8262975" y="254241"/>
                </a:lnTo>
                <a:lnTo>
                  <a:pt x="8306333" y="254241"/>
                </a:lnTo>
                <a:lnTo>
                  <a:pt x="8306333" y="130517"/>
                </a:lnTo>
                <a:close/>
              </a:path>
              <a:path w="8484870" h="313054">
                <a:moveTo>
                  <a:pt x="8484718" y="68567"/>
                </a:moveTo>
                <a:lnTo>
                  <a:pt x="8434654" y="68567"/>
                </a:lnTo>
                <a:lnTo>
                  <a:pt x="8434654" y="27381"/>
                </a:lnTo>
                <a:lnTo>
                  <a:pt x="8391207" y="27381"/>
                </a:lnTo>
                <a:lnTo>
                  <a:pt x="8391207" y="68567"/>
                </a:lnTo>
                <a:lnTo>
                  <a:pt x="8358645" y="68567"/>
                </a:lnTo>
                <a:lnTo>
                  <a:pt x="8358645" y="108496"/>
                </a:lnTo>
                <a:lnTo>
                  <a:pt x="8391207" y="108496"/>
                </a:lnTo>
                <a:lnTo>
                  <a:pt x="8391207" y="205943"/>
                </a:lnTo>
                <a:lnTo>
                  <a:pt x="8391906" y="216027"/>
                </a:lnTo>
                <a:lnTo>
                  <a:pt x="8415947" y="250850"/>
                </a:lnTo>
                <a:lnTo>
                  <a:pt x="8434324" y="254241"/>
                </a:lnTo>
                <a:lnTo>
                  <a:pt x="8484718" y="254241"/>
                </a:lnTo>
                <a:lnTo>
                  <a:pt x="8484718" y="214312"/>
                </a:lnTo>
                <a:lnTo>
                  <a:pt x="8439379" y="214312"/>
                </a:lnTo>
                <a:lnTo>
                  <a:pt x="8437093" y="213918"/>
                </a:lnTo>
                <a:lnTo>
                  <a:pt x="8436089" y="213144"/>
                </a:lnTo>
                <a:lnTo>
                  <a:pt x="8435137" y="212305"/>
                </a:lnTo>
                <a:lnTo>
                  <a:pt x="8434654" y="210489"/>
                </a:lnTo>
                <a:lnTo>
                  <a:pt x="8434654" y="108496"/>
                </a:lnTo>
                <a:lnTo>
                  <a:pt x="8484718" y="108496"/>
                </a:lnTo>
                <a:lnTo>
                  <a:pt x="8484718" y="68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572765" y="6246950"/>
            <a:ext cx="11366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27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69868" y="5827850"/>
            <a:ext cx="8728710" cy="126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transform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lives.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Future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efforts</a:t>
            </a:r>
            <a:r>
              <a:rPr dirty="0" sz="2700" spc="-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should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focus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endParaRPr sz="2700">
              <a:latin typeface="Consolas"/>
              <a:cs typeface="Consolas"/>
            </a:endParaRPr>
          </a:p>
          <a:p>
            <a:pPr marL="12700" marR="2411730" indent="3332479">
              <a:lnSpc>
                <a:spcPts val="3229"/>
              </a:lnSpc>
              <a:spcBef>
                <a:spcPts val="165"/>
              </a:spcBef>
            </a:pP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dirty="0" sz="27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27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Consolas"/>
                <a:cs typeface="Consolas"/>
              </a:rPr>
              <a:t>continuous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technology</a:t>
            </a:r>
            <a:r>
              <a:rPr dirty="0" sz="2700" spc="-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2700" spc="-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FFFFFF"/>
                </a:solidFill>
                <a:latin typeface="Consolas"/>
                <a:cs typeface="Consolas"/>
              </a:rPr>
              <a:t>maximize</a:t>
            </a:r>
            <a:r>
              <a:rPr dirty="0" sz="2700" spc="-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00" spc="140">
                <a:solidFill>
                  <a:srgbClr val="FFFFFF"/>
                </a:solidFill>
                <a:latin typeface="Consolas"/>
                <a:cs typeface="Consolas"/>
              </a:rPr>
              <a:t>beneﬁts.</a:t>
            </a:r>
            <a:endParaRPr sz="2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2024-08-30T07:01:29Z</dcterms:created>
  <dcterms:modified xsi:type="dcterms:W3CDTF">2024-08-30T07:01:29Z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2024-08-30T00:00:00Z</vt:filetime>
  </property>
  <property fmtid="{D5CDD505-2E9C-101B-9397-08002B2CF9AE}" pid="5" name="Producer">
    <vt:lpwstr>Skia/PDF m119</vt:lpwstr>
  </property>
</Properties>
</file>