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48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37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97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9250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7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288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377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89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317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242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09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68497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54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84965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36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744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2318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08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gokhanyavas/nesne-tabanl%C4%B1-programlama-1-oop-c35efe823c2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9EABFB-0DF5-4760-A12E-0D264AC0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886" y="2616993"/>
            <a:ext cx="8791575" cy="1023938"/>
          </a:xfrm>
        </p:spPr>
        <p:txBody>
          <a:bodyPr>
            <a:normAutofit fontScale="90000"/>
          </a:bodyPr>
          <a:lstStyle/>
          <a:p>
            <a:r>
              <a:rPr lang="en-US" sz="4200" dirty="0" err="1"/>
              <a:t>Nesne</a:t>
            </a:r>
            <a:r>
              <a:rPr lang="en-US" sz="4200" dirty="0"/>
              <a:t> </a:t>
            </a:r>
            <a:r>
              <a:rPr lang="en-US" sz="4200" dirty="0" err="1"/>
              <a:t>tabanlı</a:t>
            </a:r>
            <a:r>
              <a:rPr lang="en-US" sz="4200" dirty="0"/>
              <a:t> </a:t>
            </a:r>
            <a:r>
              <a:rPr lang="en-US" sz="4200" dirty="0" err="1"/>
              <a:t>programlama</a:t>
            </a:r>
            <a:r>
              <a:rPr lang="en-US" sz="4200" dirty="0"/>
              <a:t> (OOP)</a:t>
            </a:r>
          </a:p>
        </p:txBody>
      </p:sp>
    </p:spTree>
    <p:extLst>
      <p:ext uri="{BB962C8B-B14F-4D97-AF65-F5344CB8AC3E}">
        <p14:creationId xmlns:p14="http://schemas.microsoft.com/office/powerpoint/2010/main" val="113595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2A022-6693-46AB-AF98-AEBCE042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B90DB-C950-4B07-B95D-1F78B97E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57438"/>
            <a:ext cx="9905999" cy="28336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OOP,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 </a:t>
            </a:r>
            <a:r>
              <a:rPr lang="en-US" dirty="0" err="1"/>
              <a:t>Geliştirdiğimiz</a:t>
            </a:r>
            <a:r>
              <a:rPr lang="en-US" dirty="0"/>
              <a:t> </a:t>
            </a:r>
            <a:r>
              <a:rPr lang="en-US" dirty="0" err="1"/>
              <a:t>uygulamalardaki</a:t>
            </a:r>
            <a:r>
              <a:rPr lang="en-US" dirty="0"/>
              <a:t> </a:t>
            </a:r>
            <a:r>
              <a:rPr lang="en-US" dirty="0" err="1"/>
              <a:t>yordamları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koduna</a:t>
            </a:r>
            <a:r>
              <a:rPr lang="en-US" dirty="0"/>
              <a:t> </a:t>
            </a:r>
            <a:r>
              <a:rPr lang="en-US" dirty="0" err="1"/>
              <a:t>yazmayıp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sınıflar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içinde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yazıyor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sınıflardan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nesneler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türetiyor</a:t>
            </a:r>
            <a:r>
              <a:rPr lang="en-US" dirty="0"/>
              <a:t>,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nesneler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üzerinden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çağırıyorsanız</a:t>
            </a:r>
            <a:r>
              <a:rPr lang="en-US" dirty="0"/>
              <a:t> OOP </a:t>
            </a:r>
            <a:r>
              <a:rPr lang="en-US" dirty="0" err="1"/>
              <a:t>yapıyorsunuz</a:t>
            </a:r>
            <a:r>
              <a:rPr lang="en-US" dirty="0"/>
              <a:t> </a:t>
            </a:r>
            <a:r>
              <a:rPr lang="en-US" dirty="0" err="1"/>
              <a:t>demektir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3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96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8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3B6B83B-3530-4E95-86EE-0F94581B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 err="1">
                <a:solidFill>
                  <a:srgbClr val="FFFFFF"/>
                </a:solidFill>
              </a:rPr>
              <a:t>Sarmalama</a:t>
            </a:r>
            <a:r>
              <a:rPr lang="en-US" sz="3700" dirty="0">
                <a:solidFill>
                  <a:srgbClr val="FFFFFF"/>
                </a:solidFill>
              </a:rPr>
              <a:t> / </a:t>
            </a:r>
            <a:r>
              <a:rPr lang="en-US" sz="3700" dirty="0" err="1">
                <a:solidFill>
                  <a:srgbClr val="FFFFFF"/>
                </a:solidFill>
              </a:rPr>
              <a:t>Paketleme</a:t>
            </a:r>
            <a:r>
              <a:rPr lang="en-US" sz="3700" dirty="0">
                <a:solidFill>
                  <a:srgbClr val="FFFFFF"/>
                </a:solidFill>
              </a:rPr>
              <a:t> (Encapsulation)</a:t>
            </a:r>
          </a:p>
        </p:txBody>
      </p:sp>
      <p:sp useBgFill="1">
        <p:nvSpPr>
          <p:cNvPr id="1034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capsulation ile ilgili görsel sonucu">
            <a:extLst>
              <a:ext uri="{FF2B5EF4-FFF2-40B4-BE49-F238E27FC236}">
                <a16:creationId xmlns:a16="http://schemas.microsoft.com/office/drawing/2014/main" id="{7D5D747A-1A6B-48BA-83CF-6D93D8E7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970840"/>
            <a:ext cx="4635583" cy="29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078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61" name="Group 199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6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9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10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2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24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79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0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1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2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3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4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5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6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7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8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9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1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2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3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4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5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6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7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8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9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0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1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2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3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4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5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6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7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8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9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0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1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2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3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4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5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6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7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8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9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0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1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2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3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4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5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6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7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8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9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0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1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3B6B83B-3530-4E95-86EE-0F94581B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Miras Alma (Inheritance)</a:t>
            </a:r>
          </a:p>
        </p:txBody>
      </p:sp>
      <p:sp useBgFill="1">
        <p:nvSpPr>
          <p:cNvPr id="432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İlgili resim">
            <a:extLst>
              <a:ext uri="{FF2B5EF4-FFF2-40B4-BE49-F238E27FC236}">
                <a16:creationId xmlns:a16="http://schemas.microsoft.com/office/drawing/2014/main" id="{E3A66E67-C0C3-4473-AD8B-24FBCCC3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2034580"/>
            <a:ext cx="4635583" cy="278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4468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9" name="Group 448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0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1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2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3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54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5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6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7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8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9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0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1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2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3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4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5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6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7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8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9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0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1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2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3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4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5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6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7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8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9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0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1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2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3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4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5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6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7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8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9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0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91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2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3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4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5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6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7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8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9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0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1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2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3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5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6" name="Group 505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7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8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9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0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1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2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3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4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5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6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7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8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9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0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1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2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3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4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5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6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7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8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9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0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1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2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3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4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5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6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7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8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9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0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1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2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3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4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5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6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7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48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9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0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1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2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3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4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5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6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7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8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9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0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3B6B83B-3530-4E95-86EE-0F94581B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Soyutlama</a:t>
            </a:r>
            <a:r>
              <a:rPr lang="en-US" sz="4400" dirty="0">
                <a:solidFill>
                  <a:srgbClr val="FFFFFF"/>
                </a:solidFill>
              </a:rPr>
              <a:t> (Abstraction)</a:t>
            </a:r>
          </a:p>
        </p:txBody>
      </p:sp>
      <p:sp useBgFill="1">
        <p:nvSpPr>
          <p:cNvPr id="561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bstraction c# ile ilgili görsel sonucu">
            <a:extLst>
              <a:ext uri="{FF2B5EF4-FFF2-40B4-BE49-F238E27FC236}">
                <a16:creationId xmlns:a16="http://schemas.microsoft.com/office/drawing/2014/main" id="{28281058-5382-4A36-B7CA-830B8B267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96" y="1350831"/>
            <a:ext cx="4635583" cy="414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4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4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4106153-7990-4956-BD26-A04A03006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9" name="Picture 2">
            <a:extLst>
              <a:ext uri="{FF2B5EF4-FFF2-40B4-BE49-F238E27FC236}">
                <a16:creationId xmlns:a16="http://schemas.microsoft.com/office/drawing/2014/main" id="{BDEA11A5-20BA-4650-A324-47C0465F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866FCB64-0A37-46EB-8A9B-EC0C4C000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2" name="Rectangle 5">
              <a:extLst>
                <a:ext uri="{FF2B5EF4-FFF2-40B4-BE49-F238E27FC236}">
                  <a16:creationId xmlns:a16="http://schemas.microsoft.com/office/drawing/2014/main" id="{8A162E18-5BEB-4E42-9B10-A1FDF6A0B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3" name="Freeform 6">
              <a:extLst>
                <a:ext uri="{FF2B5EF4-FFF2-40B4-BE49-F238E27FC236}">
                  <a16:creationId xmlns:a16="http://schemas.microsoft.com/office/drawing/2014/main" id="{7BB781C9-EC32-45FE-ACE7-C24F128C4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4" name="Freeform 7">
              <a:extLst>
                <a:ext uri="{FF2B5EF4-FFF2-40B4-BE49-F238E27FC236}">
                  <a16:creationId xmlns:a16="http://schemas.microsoft.com/office/drawing/2014/main" id="{927C5647-36E8-4A20-86D4-47831D50C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5" name="Rectangle 8">
              <a:extLst>
                <a:ext uri="{FF2B5EF4-FFF2-40B4-BE49-F238E27FC236}">
                  <a16:creationId xmlns:a16="http://schemas.microsoft.com/office/drawing/2014/main" id="{62F2AF20-CBBE-4249-B9E2-D6B30191C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66" name="Freeform 9">
              <a:extLst>
                <a:ext uri="{FF2B5EF4-FFF2-40B4-BE49-F238E27FC236}">
                  <a16:creationId xmlns:a16="http://schemas.microsoft.com/office/drawing/2014/main" id="{731C1229-F8A7-4B36-A52B-98A65EF86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7" name="Freeform 10">
              <a:extLst>
                <a:ext uri="{FF2B5EF4-FFF2-40B4-BE49-F238E27FC236}">
                  <a16:creationId xmlns:a16="http://schemas.microsoft.com/office/drawing/2014/main" id="{609AC686-2DBB-4D82-866C-9FF222BDD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8" name="Freeform 11">
              <a:extLst>
                <a:ext uri="{FF2B5EF4-FFF2-40B4-BE49-F238E27FC236}">
                  <a16:creationId xmlns:a16="http://schemas.microsoft.com/office/drawing/2014/main" id="{F899E6EB-BCDD-45D2-BF4B-9CA3A2798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9" name="Freeform 12">
              <a:extLst>
                <a:ext uri="{FF2B5EF4-FFF2-40B4-BE49-F238E27FC236}">
                  <a16:creationId xmlns:a16="http://schemas.microsoft.com/office/drawing/2014/main" id="{BBD3AAC8-2330-4FAB-8E31-3D50AD954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0" name="Freeform 13">
              <a:extLst>
                <a:ext uri="{FF2B5EF4-FFF2-40B4-BE49-F238E27FC236}">
                  <a16:creationId xmlns:a16="http://schemas.microsoft.com/office/drawing/2014/main" id="{6B54F723-A70A-4865-A560-7850498A1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1" name="Freeform 14">
              <a:extLst>
                <a:ext uri="{FF2B5EF4-FFF2-40B4-BE49-F238E27FC236}">
                  <a16:creationId xmlns:a16="http://schemas.microsoft.com/office/drawing/2014/main" id="{9B911CCD-C9A2-4DC8-A278-3C6FD76A7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2" name="Freeform 15">
              <a:extLst>
                <a:ext uri="{FF2B5EF4-FFF2-40B4-BE49-F238E27FC236}">
                  <a16:creationId xmlns:a16="http://schemas.microsoft.com/office/drawing/2014/main" id="{D559B729-03FB-435D-89BF-AF57A801B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3" name="Freeform 16">
              <a:extLst>
                <a:ext uri="{FF2B5EF4-FFF2-40B4-BE49-F238E27FC236}">
                  <a16:creationId xmlns:a16="http://schemas.microsoft.com/office/drawing/2014/main" id="{D1C90213-0F60-4268-BE48-8221E6161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4" name="Freeform 17">
              <a:extLst>
                <a:ext uri="{FF2B5EF4-FFF2-40B4-BE49-F238E27FC236}">
                  <a16:creationId xmlns:a16="http://schemas.microsoft.com/office/drawing/2014/main" id="{A7A6A293-A06F-48B8-865A-3F65287B8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5" name="Freeform 18">
              <a:extLst>
                <a:ext uri="{FF2B5EF4-FFF2-40B4-BE49-F238E27FC236}">
                  <a16:creationId xmlns:a16="http://schemas.microsoft.com/office/drawing/2014/main" id="{8F6861B5-AAA4-4017-929E-1FD1CA106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6" name="Freeform 19">
              <a:extLst>
                <a:ext uri="{FF2B5EF4-FFF2-40B4-BE49-F238E27FC236}">
                  <a16:creationId xmlns:a16="http://schemas.microsoft.com/office/drawing/2014/main" id="{D776D07C-2081-4DD3-A464-40F3CA41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7" name="Freeform 20">
              <a:extLst>
                <a:ext uri="{FF2B5EF4-FFF2-40B4-BE49-F238E27FC236}">
                  <a16:creationId xmlns:a16="http://schemas.microsoft.com/office/drawing/2014/main" id="{BBC236D6-77E5-4B3C-92D7-D708B237D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8" name="Freeform 21">
              <a:extLst>
                <a:ext uri="{FF2B5EF4-FFF2-40B4-BE49-F238E27FC236}">
                  <a16:creationId xmlns:a16="http://schemas.microsoft.com/office/drawing/2014/main" id="{8064714E-7ADE-4BD9-8981-34C135762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9" name="Freeform 22">
              <a:extLst>
                <a:ext uri="{FF2B5EF4-FFF2-40B4-BE49-F238E27FC236}">
                  <a16:creationId xmlns:a16="http://schemas.microsoft.com/office/drawing/2014/main" id="{2FD1F23F-B1EE-46F5-B460-924E54A70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0" name="Freeform 23">
              <a:extLst>
                <a:ext uri="{FF2B5EF4-FFF2-40B4-BE49-F238E27FC236}">
                  <a16:creationId xmlns:a16="http://schemas.microsoft.com/office/drawing/2014/main" id="{9699361A-3AFF-4826-B99C-0354EAB07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1" name="Freeform 24">
              <a:extLst>
                <a:ext uri="{FF2B5EF4-FFF2-40B4-BE49-F238E27FC236}">
                  <a16:creationId xmlns:a16="http://schemas.microsoft.com/office/drawing/2014/main" id="{B272F7B1-7BE2-4FC9-BB91-207EFD9E6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2" name="Freeform 25">
              <a:extLst>
                <a:ext uri="{FF2B5EF4-FFF2-40B4-BE49-F238E27FC236}">
                  <a16:creationId xmlns:a16="http://schemas.microsoft.com/office/drawing/2014/main" id="{CDE59C1F-AFD9-4DD5-B04A-9EB2AAED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3" name="Freeform 26">
              <a:extLst>
                <a:ext uri="{FF2B5EF4-FFF2-40B4-BE49-F238E27FC236}">
                  <a16:creationId xmlns:a16="http://schemas.microsoft.com/office/drawing/2014/main" id="{1551E418-6CD4-4320-8224-F084039C5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4" name="Freeform 27">
              <a:extLst>
                <a:ext uri="{FF2B5EF4-FFF2-40B4-BE49-F238E27FC236}">
                  <a16:creationId xmlns:a16="http://schemas.microsoft.com/office/drawing/2014/main" id="{1F27D4B1-EBD4-4BC9-AC2E-3AD616C84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5" name="Freeform 28">
              <a:extLst>
                <a:ext uri="{FF2B5EF4-FFF2-40B4-BE49-F238E27FC236}">
                  <a16:creationId xmlns:a16="http://schemas.microsoft.com/office/drawing/2014/main" id="{C42B8D84-898A-4F76-A0F2-5699ED72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6" name="Freeform 29">
              <a:extLst>
                <a:ext uri="{FF2B5EF4-FFF2-40B4-BE49-F238E27FC236}">
                  <a16:creationId xmlns:a16="http://schemas.microsoft.com/office/drawing/2014/main" id="{B440932E-7985-4BA6-9899-F22A64485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7" name="Freeform 30">
              <a:extLst>
                <a:ext uri="{FF2B5EF4-FFF2-40B4-BE49-F238E27FC236}">
                  <a16:creationId xmlns:a16="http://schemas.microsoft.com/office/drawing/2014/main" id="{4B8CE969-CA1A-48CB-8588-4146F41F3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8" name="Freeform 31">
              <a:extLst>
                <a:ext uri="{FF2B5EF4-FFF2-40B4-BE49-F238E27FC236}">
                  <a16:creationId xmlns:a16="http://schemas.microsoft.com/office/drawing/2014/main" id="{138A4875-4593-4894-89D5-DFCFF0EED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9" name="Freeform 32">
              <a:extLst>
                <a:ext uri="{FF2B5EF4-FFF2-40B4-BE49-F238E27FC236}">
                  <a16:creationId xmlns:a16="http://schemas.microsoft.com/office/drawing/2014/main" id="{F079F26B-58E4-494E-A8BA-3F054F1F3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0" name="Rectangle 33">
              <a:extLst>
                <a:ext uri="{FF2B5EF4-FFF2-40B4-BE49-F238E27FC236}">
                  <a16:creationId xmlns:a16="http://schemas.microsoft.com/office/drawing/2014/main" id="{04C9ECC5-BB4A-4417-B874-B75953F8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1" name="Freeform 34">
              <a:extLst>
                <a:ext uri="{FF2B5EF4-FFF2-40B4-BE49-F238E27FC236}">
                  <a16:creationId xmlns:a16="http://schemas.microsoft.com/office/drawing/2014/main" id="{4CCCF285-B51D-4A2F-8384-830A39171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2" name="Freeform 35">
              <a:extLst>
                <a:ext uri="{FF2B5EF4-FFF2-40B4-BE49-F238E27FC236}">
                  <a16:creationId xmlns:a16="http://schemas.microsoft.com/office/drawing/2014/main" id="{BD6C6299-A09A-47DF-8A96-69D39FCA5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3" name="Freeform 36">
              <a:extLst>
                <a:ext uri="{FF2B5EF4-FFF2-40B4-BE49-F238E27FC236}">
                  <a16:creationId xmlns:a16="http://schemas.microsoft.com/office/drawing/2014/main" id="{EE60C4B9-C404-42CD-8E94-70D4DC16A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4" name="Freeform 37">
              <a:extLst>
                <a:ext uri="{FF2B5EF4-FFF2-40B4-BE49-F238E27FC236}">
                  <a16:creationId xmlns:a16="http://schemas.microsoft.com/office/drawing/2014/main" id="{52BD4447-C1EB-4798-8764-AB93EA930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50411559-C414-4F7C-BC6C-69F87BC9C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6" name="Freeform 39">
              <a:extLst>
                <a:ext uri="{FF2B5EF4-FFF2-40B4-BE49-F238E27FC236}">
                  <a16:creationId xmlns:a16="http://schemas.microsoft.com/office/drawing/2014/main" id="{64737770-BB27-41C0-95CB-529054508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7" name="Freeform 40">
              <a:extLst>
                <a:ext uri="{FF2B5EF4-FFF2-40B4-BE49-F238E27FC236}">
                  <a16:creationId xmlns:a16="http://schemas.microsoft.com/office/drawing/2014/main" id="{28929FDB-16CF-4165-B32A-EB673EFB7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8" name="Freeform 41">
              <a:extLst>
                <a:ext uri="{FF2B5EF4-FFF2-40B4-BE49-F238E27FC236}">
                  <a16:creationId xmlns:a16="http://schemas.microsoft.com/office/drawing/2014/main" id="{D8C82883-237C-4209-9545-E832FEE3A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9" name="Freeform 42">
              <a:extLst>
                <a:ext uri="{FF2B5EF4-FFF2-40B4-BE49-F238E27FC236}">
                  <a16:creationId xmlns:a16="http://schemas.microsoft.com/office/drawing/2014/main" id="{F1A52653-BD09-4D65-B05C-2AF4A64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0" name="Freeform 43">
              <a:extLst>
                <a:ext uri="{FF2B5EF4-FFF2-40B4-BE49-F238E27FC236}">
                  <a16:creationId xmlns:a16="http://schemas.microsoft.com/office/drawing/2014/main" id="{30724E80-2FD3-4E4A-A3EA-18A4C8886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1" name="Freeform 44">
              <a:extLst>
                <a:ext uri="{FF2B5EF4-FFF2-40B4-BE49-F238E27FC236}">
                  <a16:creationId xmlns:a16="http://schemas.microsoft.com/office/drawing/2014/main" id="{F1B978C7-7BC5-4F73-8B02-66A3CF67C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2" name="Rectangle 45">
              <a:extLst>
                <a:ext uri="{FF2B5EF4-FFF2-40B4-BE49-F238E27FC236}">
                  <a16:creationId xmlns:a16="http://schemas.microsoft.com/office/drawing/2014/main" id="{799F0CED-DF8F-4350-A036-1981FBE59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3" name="Freeform 46">
              <a:extLst>
                <a:ext uri="{FF2B5EF4-FFF2-40B4-BE49-F238E27FC236}">
                  <a16:creationId xmlns:a16="http://schemas.microsoft.com/office/drawing/2014/main" id="{9F4DD366-0E86-4E99-9557-496E88B42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4" name="Freeform 47">
              <a:extLst>
                <a:ext uri="{FF2B5EF4-FFF2-40B4-BE49-F238E27FC236}">
                  <a16:creationId xmlns:a16="http://schemas.microsoft.com/office/drawing/2014/main" id="{78BB3321-D5DC-4951-AB38-0C54E3D01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5" name="Freeform 48">
              <a:extLst>
                <a:ext uri="{FF2B5EF4-FFF2-40B4-BE49-F238E27FC236}">
                  <a16:creationId xmlns:a16="http://schemas.microsoft.com/office/drawing/2014/main" id="{955E548C-7F86-45B2-A0D2-03EAC578D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6" name="Freeform 49">
              <a:extLst>
                <a:ext uri="{FF2B5EF4-FFF2-40B4-BE49-F238E27FC236}">
                  <a16:creationId xmlns:a16="http://schemas.microsoft.com/office/drawing/2014/main" id="{0013F508-5E69-4911-AD93-4ABE3E7C5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7" name="Freeform 50">
              <a:extLst>
                <a:ext uri="{FF2B5EF4-FFF2-40B4-BE49-F238E27FC236}">
                  <a16:creationId xmlns:a16="http://schemas.microsoft.com/office/drawing/2014/main" id="{A7F86768-93E0-4044-A62A-B11EB18F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8" name="Freeform 51">
              <a:extLst>
                <a:ext uri="{FF2B5EF4-FFF2-40B4-BE49-F238E27FC236}">
                  <a16:creationId xmlns:a16="http://schemas.microsoft.com/office/drawing/2014/main" id="{BA32A7B4-1DB2-4E4A-B86E-D8DB97B69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9" name="Freeform 52">
              <a:extLst>
                <a:ext uri="{FF2B5EF4-FFF2-40B4-BE49-F238E27FC236}">
                  <a16:creationId xmlns:a16="http://schemas.microsoft.com/office/drawing/2014/main" id="{AB250BD5-076C-4428-B6AF-E9EAE4F6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0" name="Freeform 53">
              <a:extLst>
                <a:ext uri="{FF2B5EF4-FFF2-40B4-BE49-F238E27FC236}">
                  <a16:creationId xmlns:a16="http://schemas.microsoft.com/office/drawing/2014/main" id="{027DA06A-045F-4711-9307-0508B6ACF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1" name="Freeform 54">
              <a:extLst>
                <a:ext uri="{FF2B5EF4-FFF2-40B4-BE49-F238E27FC236}">
                  <a16:creationId xmlns:a16="http://schemas.microsoft.com/office/drawing/2014/main" id="{3EB0EDA8-385A-4B2B-97F0-5194F23EB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2" name="Freeform 55">
              <a:extLst>
                <a:ext uri="{FF2B5EF4-FFF2-40B4-BE49-F238E27FC236}">
                  <a16:creationId xmlns:a16="http://schemas.microsoft.com/office/drawing/2014/main" id="{D6FA258E-AF3F-47C9-9F4E-39ECFD7AC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3" name="Freeform 56">
              <a:extLst>
                <a:ext uri="{FF2B5EF4-FFF2-40B4-BE49-F238E27FC236}">
                  <a16:creationId xmlns:a16="http://schemas.microsoft.com/office/drawing/2014/main" id="{6E471E73-A9C0-4C68-BD8F-360F2ED7B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4" name="Freeform 57">
              <a:extLst>
                <a:ext uri="{FF2B5EF4-FFF2-40B4-BE49-F238E27FC236}">
                  <a16:creationId xmlns:a16="http://schemas.microsoft.com/office/drawing/2014/main" id="{C78C3110-8153-4163-B809-0B0C0C9E5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5" name="Freeform 58">
              <a:extLst>
                <a:ext uri="{FF2B5EF4-FFF2-40B4-BE49-F238E27FC236}">
                  <a16:creationId xmlns:a16="http://schemas.microsoft.com/office/drawing/2014/main" id="{DBC57B9F-0B9B-4EDE-B3B3-7C5D5DB39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3B6B83B-3530-4E95-86EE-0F94581B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3734941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Çok Biçimlilik (Polymorphism)</a:t>
            </a:r>
          </a:p>
        </p:txBody>
      </p:sp>
      <p:sp useBgFill="1">
        <p:nvSpPr>
          <p:cNvPr id="317" name="Round Diagonal Corner Rectangle 6">
            <a:extLst>
              <a:ext uri="{FF2B5EF4-FFF2-40B4-BE49-F238E27FC236}">
                <a16:creationId xmlns:a16="http://schemas.microsoft.com/office/drawing/2014/main" id="{62B94F88-FD5B-4053-B143-DFF55CE44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olymorphism c# ile ilgili görsel sonucu">
            <a:extLst>
              <a:ext uri="{FF2B5EF4-FFF2-40B4-BE49-F238E27FC236}">
                <a16:creationId xmlns:a16="http://schemas.microsoft.com/office/drawing/2014/main" id="{F807370F-B380-43F4-B2FA-C8FE98E1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8525" y="1136606"/>
            <a:ext cx="3261324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032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0FFBB9-8820-4C04-9795-5AC83A25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00030D-A5CF-43F1-8240-914072D69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https://medium.com/gokhanyavas/nesne-tabanl%C4%B1-programlama-1-oop-c35efe823c2c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Google </a:t>
            </a:r>
            <a:r>
              <a:rPr lang="en-US">
                <a:solidFill>
                  <a:schemeClr val="tx2"/>
                </a:solidFill>
              </a:rPr>
              <a:t>görseller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Geniş ekran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0" baseType="lpstr">
      <vt:lpstr>Arial</vt:lpstr>
      <vt:lpstr>Tw Cen MT</vt:lpstr>
      <vt:lpstr>Devre</vt:lpstr>
      <vt:lpstr>Nesne tabanlı programlama (OOP)</vt:lpstr>
      <vt:lpstr>Nedir?</vt:lpstr>
      <vt:lpstr>Sarmalama / Paketleme (Encapsulation)</vt:lpstr>
      <vt:lpstr>Miras Alma (Inheritance)</vt:lpstr>
      <vt:lpstr>Soyutlama (Abstraction)</vt:lpstr>
      <vt:lpstr>Çok Biçimlilik (Polymorphism)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Nesne tabanlı programlama (OOP)</dc:title>
  <dc:creator>eren alincak</dc:creator>
  <cp:lastModifiedBy>eren alincak</cp:lastModifiedBy>
  <cp:revision>4</cp:revision>
  <dcterms:created xsi:type="dcterms:W3CDTF">2019-12-28T14:29:32Z</dcterms:created>
  <dcterms:modified xsi:type="dcterms:W3CDTF">2019-12-28T14:35:00Z</dcterms:modified>
</cp:coreProperties>
</file>