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 Medium"/>
      <p:regular r:id="rId7"/>
      <p:bold r:id="rId8"/>
    </p:embeddedFont>
    <p:embeddedFont>
      <p:font typeface="Comforta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mfortaa-bold.fntdata"/><Relationship Id="rId9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Medium-regular.fntdata"/><Relationship Id="rId8" Type="http://schemas.openxmlformats.org/officeDocument/2006/relationships/font" Target="fonts/Comforta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freecodecamp.org/news/express-explained-with-examples-installation-routing-middleware-and-m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u="sng">
                <a:solidFill>
                  <a:schemeClr val="hlink"/>
                </a:solidFill>
                <a:hlinkClick r:id="rId3"/>
              </a:rPr>
              <a:t>What terms have you learnt from this post and their meaning</a:t>
            </a:r>
            <a:endParaRPr sz="24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572700"/>
            <a:ext cx="4311600" cy="4570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Express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is a node.js framework that lets you build single page, multi-page, and hybrid web and mobile applications.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JSON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(JavaScript Object Notation) file is contains information about any Express project.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An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API -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 set of definitions and protocols for building and integrating application software.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R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epresentational State Transfer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- architectural style defining constraints to be used for creating/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accessing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web services.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request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is sent from client to server in the form of a web URL as HTTP GET or POST or PUT or DELETE request.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req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object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represents the HTTP request and has properties for the request query string, parameters, body, and HTTP headers.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response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comes back from the server in the form of a resource like HTML, XML, Image, or JSON.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object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represents the HTTP response that an Express app sends when it gets an HTTP request.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The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require()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function is how we include and use a package installed from npm in any JavaScript file in our project.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app.listen()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is the function that starts a port and host - localhost for connections listening to incoming client requests.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572700"/>
            <a:ext cx="4311600" cy="45708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Anatomy of an Express Application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- typical structure of an Express server file →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Dependencies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installed with npm (node package manager).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Instantiations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statements to create an object.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Configurations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custom application based settings - required in our main server file.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Middleware - t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hese functions determine the flow of request-response cycle. They are executed after every incoming request.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Routes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they are the endpoints defined in our server that helps to perform operations for a particular client request.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Bo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otstrapping server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- the app.listen() function which starts our server.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Routing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how an server side application responds to a client request to a particular endpoint.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Routing methods - HTTP is a standard protocol for a client and a server to communicate over.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Routing path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is a combination of a request method to define the endpoints at which requests can be made by a client. 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Route parameters 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are named URL segments that are used to capture the values specified at their position in the URL.</a:t>
            </a:r>
            <a:endParaRPr sz="11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Medium"/>
              <a:buChar char="❖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Body parser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 process incoming data, such as body payload.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Session</a:t>
            </a:r>
            <a:r>
              <a:rPr lang="en" sz="1100">
                <a:latin typeface="Comfortaa Medium"/>
                <a:ea typeface="Comfortaa Medium"/>
                <a:cs typeface="Comfortaa Medium"/>
                <a:sym typeface="Comfortaa Medium"/>
              </a:rPr>
              <a:t> - used in applications such as login/signup. (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3rd party middleware)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