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Apresentação de Teste - PPTX Processing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Sistema de Teste para Validação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Slide 2: Processamento de Texto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Este slide contém texto para teste de extração:
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• Primeiro item da lista
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• Segundo item da lista
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• Terceiro item da lista
</a:t>
            </a:r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Texto em </a:t>
            </a:r>
            <a:endParaRPr lang="en-US" sz="1600" dirty="0"/>
          </a:p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negrito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e texto em </a:t>
            </a:r>
            <a:pPr indent="0" marL="0">
              <a:buNone/>
            </a:pPr>
            <a:r>
              <a:rPr lang="en-US" sz="1400" i="1" dirty="0">
                <a:solidFill>
                  <a:srgbClr val="000000"/>
                </a:solidFill>
              </a:rPr>
              <a:t>itálico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Slide 3: Elementos Visuais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914400" y="1828800"/>
            <a:ext cx="1828800" cy="1371600"/>
          </a:xfrm>
          <a:prstGeom prst="rect">
            <a:avLst/>
          </a:prstGeom>
          <a:solidFill>
            <a:srgbClr val="FF6B6B"/>
          </a:solidFill>
          <a:ln w="25400">
            <a:solidFill>
              <a:srgbClr val="36363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4400" y="2286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Retângulo</a:t>
            </a:r>
            <a:endParaRPr lang="en-US" sz="1200" dirty="0"/>
          </a:p>
        </p:txBody>
      </p:sp>
      <p:sp>
        <p:nvSpPr>
          <p:cNvPr id="5" name="Shape 3"/>
          <p:cNvSpPr/>
          <p:nvPr/>
        </p:nvSpPr>
        <p:spPr>
          <a:xfrm>
            <a:off x="3657600" y="1828800"/>
            <a:ext cx="1828800" cy="1371600"/>
          </a:xfrm>
          <a:prstGeom prst="ellipse">
            <a:avLst/>
          </a:prstGeom>
          <a:solidFill>
            <a:srgbClr val="4ECDC4"/>
          </a:solidFill>
          <a:ln w="25400">
            <a:solidFill>
              <a:srgbClr val="36363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657600" y="2286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Círculo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Slide 4: Tabela de Dados</a:t>
            </a:r>
            <a:endParaRPr lang="en-US" sz="2400" dirty="0"/>
          </a:p>
        </p:txBody>
      </p:sp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685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Item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Descrição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Valor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Produto A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Descrição do produto A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R$ 100,00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Produto B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Descrição do produto B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R$ 200,00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Produto C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Descrição do produto C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R$ 300,00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3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Slide 5: Resumo do Teste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Esta apresentação contém:
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✓ 5 slides com conteúdo variado
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✓ Texto formatado (negrito, itálico)
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✓ Elementos visuais (formas)
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✓ Tabela com dados
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✓ Layouts diferentes
</a:t>
            </a:r>
            <a:pPr indent="0" marL="0">
              <a:buNone/>
            </a:pPr>
            <a:r>
              <a:rPr lang="en-US" sz="1200" i="1" dirty="0">
                <a:solidFill>
                  <a:srgbClr val="666666"/>
                </a:solidFill>
              </a:rPr>
              <a:t>Arquivo criado para teste do sistema de processamento PPTX.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Estudio IA Videos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Teste - PPTX Processing</dc:title>
  <dc:subject>Arquivo de teste para validação do sistema de processamento PPTX</dc:subject>
  <dc:creator>Sistema de Teste</dc:creator>
  <cp:lastModifiedBy>Sistema de Teste</cp:lastModifiedBy>
  <cp:revision>1</cp:revision>
  <dcterms:created xsi:type="dcterms:W3CDTF">2025-10-06T12:16:46Z</dcterms:created>
  <dcterms:modified xsi:type="dcterms:W3CDTF">2025-10-06T12:16:46Z</dcterms:modified>
</cp:coreProperties>
</file>