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F8C7-504C-4912-B4E1-93661DA538D8}" type="datetimeFigureOut">
              <a:rPr lang="fr-FR" smtClean="0"/>
              <a:t>21/01/2019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3E717-137C-4934-9701-88D87F092F5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1979712" y="2132856"/>
            <a:ext cx="4303365" cy="1676167"/>
            <a:chOff x="1181858" y="971436"/>
            <a:chExt cx="4303365" cy="1676167"/>
          </a:xfrm>
        </p:grpSpPr>
        <p:pic>
          <p:nvPicPr>
            <p:cNvPr id="1026" name="Picture 2" descr="C:\Users\vernier\PycharmProjects\octo-elective\spherical_thin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980728"/>
              <a:ext cx="2143125" cy="1666875"/>
            </a:xfrm>
            <a:prstGeom prst="rect">
              <a:avLst/>
            </a:prstGeom>
            <a:noFill/>
          </p:spPr>
        </p:pic>
        <p:pic>
          <p:nvPicPr>
            <p:cNvPr id="1027" name="Picture 3" descr="C:\Users\vernier\PycharmProjects\octo-elective\aspherical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42098" y="980728"/>
              <a:ext cx="2143125" cy="1666875"/>
            </a:xfrm>
            <a:prstGeom prst="rect">
              <a:avLst/>
            </a:prstGeom>
            <a:noFill/>
          </p:spPr>
        </p:pic>
        <p:sp>
          <p:nvSpPr>
            <p:cNvPr id="6" name="ZoneTexte 5"/>
            <p:cNvSpPr txBox="1"/>
            <p:nvPr/>
          </p:nvSpPr>
          <p:spPr>
            <a:xfrm>
              <a:off x="1181858" y="971436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a)</a:t>
              </a:r>
              <a:endParaRPr lang="fr-FR" dirty="0">
                <a:solidFill>
                  <a:schemeClr val="bg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3342098" y="97143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b)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899592" y="3573016"/>
            <a:ext cx="6768752" cy="0"/>
          </a:xfrm>
          <a:prstGeom prst="line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 flipV="1">
            <a:off x="4211960" y="2420888"/>
            <a:ext cx="0" cy="2376264"/>
          </a:xfrm>
          <a:prstGeom prst="line">
            <a:avLst/>
          </a:prstGeom>
          <a:ln w="38100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7236296" y="35010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z</a:t>
            </a:r>
            <a:endParaRPr lang="fr-FR" i="1" dirty="0">
              <a:latin typeface="Helvetica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1403648" y="2996952"/>
            <a:ext cx="0" cy="584448"/>
          </a:xfrm>
          <a:prstGeom prst="line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403648" y="2996952"/>
            <a:ext cx="2808312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6200000" flipV="1">
            <a:off x="3383868" y="3537013"/>
            <a:ext cx="216024" cy="0"/>
          </a:xfrm>
          <a:prstGeom prst="line">
            <a:avLst/>
          </a:prstGeom>
          <a:ln w="28575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6200000" flipV="1">
            <a:off x="4824028" y="3537012"/>
            <a:ext cx="216024" cy="0"/>
          </a:xfrm>
          <a:prstGeom prst="line">
            <a:avLst/>
          </a:prstGeom>
          <a:ln w="28575">
            <a:solidFill>
              <a:schemeClr val="accent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211960" y="2996952"/>
            <a:ext cx="2304256" cy="180020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1403648" y="2996952"/>
            <a:ext cx="5760640" cy="115212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5220072" y="3573016"/>
            <a:ext cx="0" cy="216024"/>
          </a:xfrm>
          <a:prstGeom prst="line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1043608" y="278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A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860032" y="37890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A’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310166" y="36357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F</a:t>
            </a:r>
            <a:endParaRPr lang="fr-FR" i="1" dirty="0">
              <a:latin typeface="Helvetica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788024" y="31409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latin typeface="Helvetica" pitchFamily="34" charset="0"/>
              </a:rPr>
              <a:t>F’</a:t>
            </a:r>
            <a:endParaRPr lang="fr-FR" i="1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Aline Vernier</dc:creator>
  <cp:lastModifiedBy>Aline Vernier</cp:lastModifiedBy>
  <cp:revision>4</cp:revision>
  <dcterms:created xsi:type="dcterms:W3CDTF">2019-01-21T10:53:15Z</dcterms:created>
  <dcterms:modified xsi:type="dcterms:W3CDTF">2019-01-21T11:21:46Z</dcterms:modified>
</cp:coreProperties>
</file>