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979712" y="2132856"/>
            <a:ext cx="4303365" cy="1676167"/>
            <a:chOff x="1181858" y="971436"/>
            <a:chExt cx="4303365" cy="1676167"/>
          </a:xfrm>
        </p:grpSpPr>
        <p:pic>
          <p:nvPicPr>
            <p:cNvPr id="1026" name="Picture 2" descr="C:\Users\vernier\PycharmProjects\octo-elective\spherical_thi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980728"/>
              <a:ext cx="2143125" cy="1666875"/>
            </a:xfrm>
            <a:prstGeom prst="rect">
              <a:avLst/>
            </a:prstGeom>
            <a:noFill/>
          </p:spPr>
        </p:pic>
        <p:pic>
          <p:nvPicPr>
            <p:cNvPr id="1027" name="Picture 3" descr="C:\Users\vernier\PycharmProjects\octo-elective\aspherica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2098" y="980728"/>
              <a:ext cx="2143125" cy="1666875"/>
            </a:xfrm>
            <a:prstGeom prst="rect">
              <a:avLst/>
            </a:prstGeom>
            <a:noFill/>
          </p:spPr>
        </p:pic>
        <p:sp>
          <p:nvSpPr>
            <p:cNvPr id="6" name="ZoneTexte 5"/>
            <p:cNvSpPr txBox="1"/>
            <p:nvPr/>
          </p:nvSpPr>
          <p:spPr>
            <a:xfrm>
              <a:off x="1181858" y="971436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a)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342098" y="97143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b)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1043608" y="692696"/>
            <a:ext cx="6768752" cy="2376264"/>
            <a:chOff x="899592" y="2420888"/>
            <a:chExt cx="6768752" cy="2376264"/>
          </a:xfrm>
        </p:grpSpPr>
        <p:cxnSp>
          <p:nvCxnSpPr>
            <p:cNvPr id="3" name="Connecteur droit 2"/>
            <p:cNvCxnSpPr/>
            <p:nvPr/>
          </p:nvCxnSpPr>
          <p:spPr>
            <a:xfrm>
              <a:off x="899592" y="3573016"/>
              <a:ext cx="676875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/>
            <p:cNvCxnSpPr/>
            <p:nvPr/>
          </p:nvCxnSpPr>
          <p:spPr>
            <a:xfrm flipV="1">
              <a:off x="4211960" y="2420888"/>
              <a:ext cx="0" cy="2376264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7236296" y="35010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Helvetica" pitchFamily="34" charset="0"/>
                </a:rPr>
                <a:t>z</a:t>
              </a:r>
              <a:endParaRPr lang="fr-FR" i="1" dirty="0">
                <a:latin typeface="Helvetica" pitchFamily="34" charset="0"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03648" y="2996952"/>
              <a:ext cx="0" cy="58444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403648" y="2996952"/>
              <a:ext cx="280831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16200000" flipV="1">
              <a:off x="3383868" y="3537013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16200000" flipV="1">
              <a:off x="4824028" y="3537012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4211960" y="2996952"/>
              <a:ext cx="2304256" cy="18002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403648" y="2996952"/>
              <a:ext cx="5760640" cy="11521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220072" y="3573016"/>
              <a:ext cx="0" cy="21602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1043608" y="27809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Helvetica" pitchFamily="34" charset="0"/>
                </a:rPr>
                <a:t>A</a:t>
              </a:r>
              <a:endParaRPr lang="fr-FR" i="1" dirty="0">
                <a:latin typeface="Helvetica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860032" y="37890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Helvetica" pitchFamily="34" charset="0"/>
                </a:rPr>
                <a:t>A’</a:t>
              </a:r>
              <a:endParaRPr lang="fr-FR" i="1" dirty="0">
                <a:latin typeface="Helvetica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310166" y="36357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Helvetica" pitchFamily="34" charset="0"/>
                </a:rPr>
                <a:t>F</a:t>
              </a:r>
              <a:endParaRPr lang="fr-FR" i="1" dirty="0">
                <a:latin typeface="Helvetica" pitchFamily="34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716016" y="314096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Helvetica" pitchFamily="34" charset="0"/>
                </a:rPr>
                <a:t>F’</a:t>
              </a:r>
              <a:endParaRPr lang="fr-FR" i="1" dirty="0">
                <a:latin typeface="Helvetica" pitchFamily="34" charset="0"/>
              </a:endParaRPr>
            </a:p>
          </p:txBody>
        </p:sp>
      </p:grpSp>
      <p:cxnSp>
        <p:nvCxnSpPr>
          <p:cNvPr id="36" name="Connecteur droit 35"/>
          <p:cNvCxnSpPr/>
          <p:nvPr/>
        </p:nvCxnSpPr>
        <p:spPr>
          <a:xfrm>
            <a:off x="1043608" y="4941168"/>
            <a:ext cx="676875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355976" y="4077072"/>
            <a:ext cx="0" cy="158417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380312" y="4869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z</a:t>
            </a:r>
            <a:endParaRPr lang="fr-FR" i="1" dirty="0">
              <a:latin typeface="Helvetica" pitchFamily="34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 flipV="1">
            <a:off x="1547664" y="4365104"/>
            <a:ext cx="0" cy="584448"/>
          </a:xfrm>
          <a:prstGeom prst="line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547664" y="4365104"/>
            <a:ext cx="28083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rot="16200000" flipV="1">
            <a:off x="3527884" y="4905165"/>
            <a:ext cx="21602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6200000" flipV="1">
            <a:off x="4968044" y="4905164"/>
            <a:ext cx="21602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355976" y="4365104"/>
            <a:ext cx="2304256" cy="18002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547664" y="4365104"/>
            <a:ext cx="5760640" cy="11521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364088" y="4941168"/>
            <a:ext cx="0" cy="216024"/>
          </a:xfrm>
          <a:prstGeom prst="line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187624" y="4149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A</a:t>
            </a:r>
            <a:endParaRPr lang="fr-FR" i="1" dirty="0">
              <a:latin typeface="Helvetica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004048" y="51571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A’</a:t>
            </a:r>
            <a:endParaRPr lang="fr-FR" i="1" dirty="0">
              <a:latin typeface="Helvetic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54182" y="50038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F</a:t>
            </a:r>
            <a:endParaRPr lang="fr-FR" i="1" dirty="0">
              <a:latin typeface="Helvetica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860032" y="4509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F’</a:t>
            </a:r>
            <a:endParaRPr lang="fr-FR" i="1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Aline Vernier</dc:creator>
  <cp:lastModifiedBy>Aline Vernier</cp:lastModifiedBy>
  <cp:revision>36</cp:revision>
  <dcterms:created xsi:type="dcterms:W3CDTF">2019-01-21T10:53:15Z</dcterms:created>
  <dcterms:modified xsi:type="dcterms:W3CDTF">2019-01-21T17:42:25Z</dcterms:modified>
</cp:coreProperties>
</file>