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979712" y="2132856"/>
            <a:ext cx="4303365" cy="1676167"/>
            <a:chOff x="1181858" y="971436"/>
            <a:chExt cx="4303365" cy="1676167"/>
          </a:xfrm>
        </p:grpSpPr>
        <p:pic>
          <p:nvPicPr>
            <p:cNvPr id="1026" name="Picture 2" descr="C:\Users\vernier\PycharmProjects\octo-elective\spherical_thin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980728"/>
              <a:ext cx="2143125" cy="1666875"/>
            </a:xfrm>
            <a:prstGeom prst="rect">
              <a:avLst/>
            </a:prstGeom>
            <a:noFill/>
          </p:spPr>
        </p:pic>
        <p:pic>
          <p:nvPicPr>
            <p:cNvPr id="1027" name="Picture 3" descr="C:\Users\vernier\PycharmProjects\octo-elective\aspherical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2098" y="980728"/>
              <a:ext cx="2143125" cy="1666875"/>
            </a:xfrm>
            <a:prstGeom prst="rect">
              <a:avLst/>
            </a:prstGeom>
            <a:noFill/>
          </p:spPr>
        </p:pic>
        <p:sp>
          <p:nvSpPr>
            <p:cNvPr id="6" name="ZoneTexte 5"/>
            <p:cNvSpPr txBox="1"/>
            <p:nvPr/>
          </p:nvSpPr>
          <p:spPr>
            <a:xfrm>
              <a:off x="1181858" y="971436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a)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342098" y="97143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b)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Aline Vernier</dc:creator>
  <cp:lastModifiedBy>Aline Vernier</cp:lastModifiedBy>
  <cp:revision>1</cp:revision>
  <dcterms:created xsi:type="dcterms:W3CDTF">2019-01-21T10:53:15Z</dcterms:created>
  <dcterms:modified xsi:type="dcterms:W3CDTF">2019-01-21T10:55:25Z</dcterms:modified>
</cp:coreProperties>
</file>