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E16E5-242A-EB7D-6813-EE27A3D01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1B6604-5C5A-712E-D2FD-390AA046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4BA789-9E9F-ACD3-ECF2-13C946D9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360-EDCD-4FA1-908E-8AA170B648C7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318B7-5E09-2D7E-EE5C-570070E1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400D8-8DD9-1B36-A1AA-53081717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8A65-D9CF-45D1-9CD6-958447DE8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89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6E1FD-7EB1-96AA-4144-A79A72CA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B1962E-B292-E188-994E-F72F896FB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183975-F01E-8DA1-A6C0-7CC7CFF91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360-EDCD-4FA1-908E-8AA170B648C7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9F5009-11ED-3105-DEE7-A470F09A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329656-3928-D09B-D699-9CB4F302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8A65-D9CF-45D1-9CD6-958447DE8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99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A5E167-0250-7419-B33B-E4310B713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07D91E-4DD1-9C34-64D2-682FAC305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4D7C8E-E92F-76A1-3D5E-2572958D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360-EDCD-4FA1-908E-8AA170B648C7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04C08-678A-EF89-2272-A52D5E85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AFA049-23A7-7F5C-F852-4924F69D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8A65-D9CF-45D1-9CD6-958447DE8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47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B3012-2047-FA35-C9B5-0A084B2F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7BC67-C956-AB25-19F6-501E3465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5E9F77-49CE-5332-6EB2-6B204836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360-EDCD-4FA1-908E-8AA170B648C7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1BF057-C285-AA66-7CAC-248A317E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EAAFBE-CCBA-B4BA-C532-44D39A47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8A65-D9CF-45D1-9CD6-958447DE8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28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F4C25-B9FB-B8B4-C049-B4BDFCE5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C0434-3A0C-8537-9D26-9180C2383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E42193-0B07-1E31-D1D6-3C5D3A21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360-EDCD-4FA1-908E-8AA170B648C7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2D4E32-C615-6161-CB70-E9C6D18E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9A5C29-384F-C2C1-D1DC-A4792BC8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8A65-D9CF-45D1-9CD6-958447DE8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21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1054F-A341-0815-CF09-F3BDBAFD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45C95-A9EF-BC90-C19D-F58412B5B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8E1A71-C7F5-8BDC-E4B6-4F640450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7FC50A-BFC4-C709-B568-3CF27BED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360-EDCD-4FA1-908E-8AA170B648C7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313754-A550-4C14-507D-F9AFE6DA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C6AD4A-D154-68F6-0AE5-1082C1BF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8A65-D9CF-45D1-9CD6-958447DE8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96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E7A35-AAFE-851C-AD41-35EF243A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B00687-83BD-710E-9A4D-C584CDC46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35D758-6A76-83DA-6C0A-0362555F6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F9AE6C-0379-D39F-533A-27B59FE4F1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76C8ED-C335-26E4-48D4-AAA7E4F0F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A77FF0-2893-AC20-70FD-37EA9344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360-EDCD-4FA1-908E-8AA170B648C7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03B5CE-4588-F034-9662-89F53D3F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7B4471-44C1-30D8-26E8-A0FEA76A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8A65-D9CF-45D1-9CD6-958447DE8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8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A70D2-C826-D055-1133-0A097ADA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4B0B56-C3E9-AF9C-8103-D70926EE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360-EDCD-4FA1-908E-8AA170B648C7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334FA3-3E84-CDAE-F4D1-C1AF2CF3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F0D38C-A0E8-F78D-4543-1960CF16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8A65-D9CF-45D1-9CD6-958447DE8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09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26A33E-2BEB-6C7A-BEC5-C12D5C1E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360-EDCD-4FA1-908E-8AA170B648C7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5D9D487-71A4-4648-DB97-9383F139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473E44-47F9-8FDB-37EF-6F603962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8A65-D9CF-45D1-9CD6-958447DE8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844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580ED-9243-2544-1F37-0B026493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7D74C-F0D7-1DBE-A336-F9C76260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3AE6C0-781D-7713-2464-DCC143033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0F2981-EB31-F8AF-842A-4475EE65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360-EDCD-4FA1-908E-8AA170B648C7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2F4DCD-8DDB-B587-686B-F17D3BA1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F440C6-2C92-07D2-0ED1-0695F4B9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8A65-D9CF-45D1-9CD6-958447DE8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732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7026A-457C-E2B1-0E97-52D083D6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AEE281E-0591-BE34-9CF5-0AE834EA5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44BA9B-B38E-083A-B5DF-09FF809EE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00559B-E2A1-B9A0-3806-B31BC1B4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FA360-EDCD-4FA1-908E-8AA170B648C7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AE02F6-1473-4A64-FFAC-74E31E45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328F19-DA88-B845-906E-0073C74A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D8A65-D9CF-45D1-9CD6-958447DE8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665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5CE422-7B70-6992-9EFA-946FF37B1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A541B5-9888-ADBD-F19C-1ADA1E21A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B7EFF-F70F-E4C3-EF0B-780C7C6E6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FA360-EDCD-4FA1-908E-8AA170B648C7}" type="datetimeFigureOut">
              <a:rPr lang="pt-BR" smtClean="0"/>
              <a:t>04/05/2025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A0EE98-9262-D71E-9F76-D797BF481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6E0E2C-1ADD-BC63-4D33-406476697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AD8A65-D9CF-45D1-9CD6-958447DE80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063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9E46A1F-F817-A95A-42EB-CE72A5D19187}"/>
              </a:ext>
            </a:extLst>
          </p:cNvPr>
          <p:cNvSpPr/>
          <p:nvPr/>
        </p:nvSpPr>
        <p:spPr>
          <a:xfrm>
            <a:off x="261257" y="4281188"/>
            <a:ext cx="8207829" cy="250371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5782D5D-B234-849F-CF2E-A9AFD53DFE94}"/>
              </a:ext>
            </a:extLst>
          </p:cNvPr>
          <p:cNvSpPr/>
          <p:nvPr/>
        </p:nvSpPr>
        <p:spPr>
          <a:xfrm>
            <a:off x="8730343" y="914400"/>
            <a:ext cx="9906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5A4481B-257E-A8C7-78C9-19DF1EC6D7A9}"/>
              </a:ext>
            </a:extLst>
          </p:cNvPr>
          <p:cNvSpPr/>
          <p:nvPr/>
        </p:nvSpPr>
        <p:spPr>
          <a:xfrm>
            <a:off x="8782050" y="2111829"/>
            <a:ext cx="3200400" cy="4604656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E16623-396F-B37A-BA10-4D2CB1E33784}"/>
              </a:ext>
            </a:extLst>
          </p:cNvPr>
          <p:cNvSpPr txBox="1"/>
          <p:nvPr/>
        </p:nvSpPr>
        <p:spPr>
          <a:xfrm>
            <a:off x="348343" y="195943"/>
            <a:ext cx="445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 b="1"/>
            </a:lvl1pPr>
          </a:lstStyle>
          <a:p>
            <a:r>
              <a:rPr lang="pt-BR" sz="1600" dirty="0"/>
              <a:t>Dashboard de Gestão de Vendas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EB5C559-1463-327B-65C3-424C62302860}"/>
              </a:ext>
            </a:extLst>
          </p:cNvPr>
          <p:cNvSpPr/>
          <p:nvPr/>
        </p:nvSpPr>
        <p:spPr>
          <a:xfrm>
            <a:off x="4431847" y="1186290"/>
            <a:ext cx="3831771" cy="296091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E0F5B34-892B-FBA8-AF6D-62E0533E8C75}"/>
              </a:ext>
            </a:extLst>
          </p:cNvPr>
          <p:cNvSpPr/>
          <p:nvPr/>
        </p:nvSpPr>
        <p:spPr>
          <a:xfrm>
            <a:off x="9835243" y="914400"/>
            <a:ext cx="9906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0084F5F-08DE-FCA1-31C8-B678374ECBE0}"/>
              </a:ext>
            </a:extLst>
          </p:cNvPr>
          <p:cNvSpPr/>
          <p:nvPr/>
        </p:nvSpPr>
        <p:spPr>
          <a:xfrm>
            <a:off x="10940143" y="914400"/>
            <a:ext cx="9906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983CF11-8B28-CB43-22EC-943C437B1500}"/>
              </a:ext>
            </a:extLst>
          </p:cNvPr>
          <p:cNvSpPr/>
          <p:nvPr/>
        </p:nvSpPr>
        <p:spPr>
          <a:xfrm>
            <a:off x="261257" y="1214266"/>
            <a:ext cx="3755572" cy="2960914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22E54C7-CCBC-9C87-1476-CDB653C91E42}"/>
              </a:ext>
            </a:extLst>
          </p:cNvPr>
          <p:cNvSpPr txBox="1"/>
          <p:nvPr/>
        </p:nvSpPr>
        <p:spPr>
          <a:xfrm>
            <a:off x="8730343" y="943967"/>
            <a:ext cx="1349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Valor </a:t>
            </a:r>
            <a:r>
              <a:rPr lang="pt-BR" sz="900" b="1" dirty="0">
                <a:latin typeface="Georgia" panose="02040502050405020303" pitchFamily="18" charset="0"/>
              </a:rPr>
              <a:t>Faturado</a:t>
            </a:r>
            <a:endParaRPr lang="pt-BR" sz="1000" b="1" dirty="0">
              <a:latin typeface="Georgia" panose="02040502050405020303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30F384D-0203-2240-A87F-AC52B038B107}"/>
              </a:ext>
            </a:extLst>
          </p:cNvPr>
          <p:cNvSpPr txBox="1"/>
          <p:nvPr/>
        </p:nvSpPr>
        <p:spPr>
          <a:xfrm>
            <a:off x="9938657" y="940069"/>
            <a:ext cx="8871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000" b="1"/>
            </a:lvl1pPr>
          </a:lstStyle>
          <a:p>
            <a:r>
              <a:rPr lang="pt-BR" dirty="0"/>
              <a:t>Comissão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E06761D-BD7A-83AF-10AC-9F6D019EF0C9}"/>
              </a:ext>
            </a:extLst>
          </p:cNvPr>
          <p:cNvSpPr txBox="1"/>
          <p:nvPr/>
        </p:nvSpPr>
        <p:spPr>
          <a:xfrm>
            <a:off x="10991850" y="968045"/>
            <a:ext cx="990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000" b="1"/>
            </a:lvl1pPr>
          </a:lstStyle>
          <a:p>
            <a:r>
              <a:rPr lang="pt-BR" dirty="0"/>
              <a:t>Ticket Médio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FE8C6A5-CF4F-95B7-73A1-A6541F2953E6}"/>
              </a:ext>
            </a:extLst>
          </p:cNvPr>
          <p:cNvSpPr txBox="1"/>
          <p:nvPr/>
        </p:nvSpPr>
        <p:spPr>
          <a:xfrm>
            <a:off x="9655629" y="2162662"/>
            <a:ext cx="32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050" b="1">
                <a:latin typeface="Georgia" panose="02040502050405020303" pitchFamily="18" charset="0"/>
              </a:defRPr>
            </a:lvl1pPr>
          </a:lstStyle>
          <a:p>
            <a:r>
              <a:rPr lang="pt-BR" dirty="0"/>
              <a:t>Análise por Produto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2BC3DC8-373C-E0A5-A332-567E74C8863F}"/>
              </a:ext>
            </a:extLst>
          </p:cNvPr>
          <p:cNvSpPr txBox="1"/>
          <p:nvPr/>
        </p:nvSpPr>
        <p:spPr>
          <a:xfrm>
            <a:off x="3199040" y="4390807"/>
            <a:ext cx="32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050" b="1">
                <a:latin typeface="Georgia" panose="02040502050405020303" pitchFamily="18" charset="0"/>
              </a:defRPr>
            </a:lvl1pPr>
          </a:lstStyle>
          <a:p>
            <a:r>
              <a:rPr lang="pt-BR" dirty="0"/>
              <a:t>Faturamento por Período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DC64791-499D-973D-728E-CEB0C9D2B96E}"/>
              </a:ext>
            </a:extLst>
          </p:cNvPr>
          <p:cNvSpPr txBox="1"/>
          <p:nvPr/>
        </p:nvSpPr>
        <p:spPr>
          <a:xfrm>
            <a:off x="5177518" y="1240719"/>
            <a:ext cx="3200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050" b="1">
                <a:latin typeface="Georgia" panose="02040502050405020303" pitchFamily="18" charset="0"/>
              </a:defRPr>
            </a:lvl1pPr>
          </a:lstStyle>
          <a:p>
            <a:r>
              <a:rPr lang="pt-BR" dirty="0"/>
              <a:t>Faturamento por Pagamento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57F573C-0152-6CC8-C309-FEF02F504AF4}"/>
              </a:ext>
            </a:extLst>
          </p:cNvPr>
          <p:cNvSpPr txBox="1"/>
          <p:nvPr/>
        </p:nvSpPr>
        <p:spPr>
          <a:xfrm>
            <a:off x="1117147" y="1240795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latin typeface="Georgia" panose="02040502050405020303" pitchFamily="18" charset="0"/>
              </a:defRPr>
            </a:lvl1pPr>
          </a:lstStyle>
          <a:p>
            <a:r>
              <a:rPr lang="pt-BR" sz="1050" dirty="0"/>
              <a:t>Faturamento por loja</a:t>
            </a:r>
          </a:p>
        </p:txBody>
      </p:sp>
    </p:spTree>
    <p:extLst>
      <p:ext uri="{BB962C8B-B14F-4D97-AF65-F5344CB8AC3E}">
        <p14:creationId xmlns:p14="http://schemas.microsoft.com/office/powerpoint/2010/main" val="16013643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Georgia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Arantes</dc:creator>
  <cp:lastModifiedBy>André Arantes</cp:lastModifiedBy>
  <cp:revision>1</cp:revision>
  <dcterms:created xsi:type="dcterms:W3CDTF">2025-05-04T16:59:02Z</dcterms:created>
  <dcterms:modified xsi:type="dcterms:W3CDTF">2025-05-04T17:38:52Z</dcterms:modified>
</cp:coreProperties>
</file>