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2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7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39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76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9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0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884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3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46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6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8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F60B-D813-4CD4-9AA7-AD70A08B3804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8C53-9689-4483-9C30-8832D0008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FA43-6C4D-46D5-94FA-17093C6E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Aline Cristina de Azevedo Silva</a:t>
            </a:r>
          </a:p>
        </p:txBody>
      </p:sp>
    </p:spTree>
    <p:extLst>
      <p:ext uri="{BB962C8B-B14F-4D97-AF65-F5344CB8AC3E}">
        <p14:creationId xmlns:p14="http://schemas.microsoft.com/office/powerpoint/2010/main" val="371492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E5447-E4D7-41DE-A18C-80968DB6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WHO AM 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3BA45-88FB-45B8-8CE0-E79E906C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I’m</a:t>
            </a:r>
            <a:r>
              <a:rPr lang="pt-BR" dirty="0"/>
              <a:t> 25 </a:t>
            </a:r>
            <a:r>
              <a:rPr lang="pt-BR" dirty="0" err="1"/>
              <a:t>years</a:t>
            </a:r>
            <a:r>
              <a:rPr lang="pt-BR" dirty="0"/>
              <a:t> </a:t>
            </a:r>
            <a:r>
              <a:rPr lang="pt-BR" dirty="0" err="1"/>
              <a:t>old</a:t>
            </a:r>
            <a:r>
              <a:rPr lang="pt-BR" dirty="0"/>
              <a:t>.</a:t>
            </a:r>
          </a:p>
          <a:p>
            <a:r>
              <a:rPr lang="pt-BR" dirty="0" err="1"/>
              <a:t>I’m</a:t>
            </a:r>
            <a:r>
              <a:rPr lang="pt-BR" dirty="0"/>
              <a:t> </a:t>
            </a:r>
            <a:r>
              <a:rPr lang="pt-BR" dirty="0" err="1"/>
              <a:t>born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raised</a:t>
            </a:r>
            <a:r>
              <a:rPr lang="pt-BR" dirty="0"/>
              <a:t> in São José dos Campos</a:t>
            </a:r>
          </a:p>
          <a:p>
            <a:r>
              <a:rPr lang="en-US" dirty="0"/>
              <a:t>I have a degree in production engineering.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97339E-236A-401D-B5DE-8ADE54F7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94" y="3271705"/>
            <a:ext cx="4907326" cy="32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3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D24C9-9ABA-4A86-9B7F-7B42BB3B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1EC2F-AB78-4841-B15D-9EC073DC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the general manager of the </a:t>
            </a:r>
            <a:r>
              <a:rPr lang="en-US" dirty="0" err="1"/>
              <a:t>Americanas</a:t>
            </a:r>
            <a:r>
              <a:rPr lang="en-US" dirty="0"/>
              <a:t> store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B000B-B594-4186-9BC9-57019B06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305" y="2194560"/>
            <a:ext cx="2544006" cy="4522677"/>
          </a:xfrm>
          <a:prstGeom prst="rect">
            <a:avLst/>
          </a:prstGeom>
        </p:spPr>
      </p:pic>
      <p:pic>
        <p:nvPicPr>
          <p:cNvPr id="3076" name="Picture 4" descr="Americanas - Presente Dia dos Pais com Até 50% de Desconto">
            <a:extLst>
              <a:ext uri="{FF2B5EF4-FFF2-40B4-BE49-F238E27FC236}">
                <a16:creationId xmlns:a16="http://schemas.microsoft.com/office/drawing/2014/main" id="{E8B429D9-8315-4648-8A9F-7D06D354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20" y="3006314"/>
            <a:ext cx="7068424" cy="37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4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965A-E405-4240-8EED-8F2EEDB6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DREAMS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9DEBA-6E7B-4821-9F93-415D5D67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pt-BR" dirty="0" err="1"/>
              <a:t>Travel</a:t>
            </a:r>
            <a:r>
              <a:rPr lang="pt-BR" dirty="0"/>
              <a:t> </a:t>
            </a:r>
            <a:r>
              <a:rPr lang="pt-BR" dirty="0" err="1"/>
              <a:t>around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world</a:t>
            </a:r>
          </a:p>
          <a:p>
            <a:r>
              <a:rPr lang="pt-BR" dirty="0" err="1"/>
              <a:t>Get</a:t>
            </a:r>
            <a:r>
              <a:rPr lang="pt-BR" dirty="0"/>
              <a:t>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job</a:t>
            </a:r>
            <a:endParaRPr lang="pt-BR" dirty="0"/>
          </a:p>
        </p:txBody>
      </p:sp>
      <p:pic>
        <p:nvPicPr>
          <p:cNvPr id="1026" name="Picture 2" descr="How to Plan a Romantic Honeymoon in Italy">
            <a:extLst>
              <a:ext uri="{FF2B5EF4-FFF2-40B4-BE49-F238E27FC236}">
                <a16:creationId xmlns:a16="http://schemas.microsoft.com/office/drawing/2014/main" id="{42A2E029-1FA4-4F52-8981-E981B1040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04" y="1688526"/>
            <a:ext cx="5036191" cy="503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ovação empresarial - Saiba como se destacar no mercado!">
            <a:extLst>
              <a:ext uri="{FF2B5EF4-FFF2-40B4-BE49-F238E27FC236}">
                <a16:creationId xmlns:a16="http://schemas.microsoft.com/office/drawing/2014/main" id="{9F248C1C-D032-44D0-B977-2A1BFB58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67639"/>
            <a:ext cx="5851322" cy="36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3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A9618-8390-4A9B-9E69-100FE9C2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B9590-DC24-43C5-84E3-B2E4FBD1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Watch</a:t>
            </a:r>
            <a:r>
              <a:rPr lang="pt-BR" dirty="0"/>
              <a:t> series</a:t>
            </a:r>
          </a:p>
          <a:p>
            <a:r>
              <a:rPr lang="pt-BR" dirty="0"/>
              <a:t>Play board games</a:t>
            </a:r>
          </a:p>
          <a:p>
            <a:r>
              <a:rPr lang="pt-BR" dirty="0" err="1"/>
              <a:t>Read</a:t>
            </a:r>
            <a:r>
              <a:rPr lang="pt-BR" dirty="0"/>
              <a:t> a books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6" name="Picture 8" descr="Virgin River :: T04 – Papo de Cinema">
            <a:extLst>
              <a:ext uri="{FF2B5EF4-FFF2-40B4-BE49-F238E27FC236}">
                <a16:creationId xmlns:a16="http://schemas.microsoft.com/office/drawing/2014/main" id="{EBCFEF14-A4C1-4680-B83B-C4D5AF86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58" y="2057401"/>
            <a:ext cx="3592384" cy="44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0 Catan house rules that make the classic board game even more fun |  Dicebreaker">
            <a:extLst>
              <a:ext uri="{FF2B5EF4-FFF2-40B4-BE49-F238E27FC236}">
                <a16:creationId xmlns:a16="http://schemas.microsoft.com/office/drawing/2014/main" id="{5C532BC8-BAC5-479B-BAF1-24D6C2FE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37" y="3802415"/>
            <a:ext cx="3654664" cy="27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ãs apontam os cinco melhores livros de Agatha Christie | Metrópoles">
            <a:extLst>
              <a:ext uri="{FF2B5EF4-FFF2-40B4-BE49-F238E27FC236}">
                <a16:creationId xmlns:a16="http://schemas.microsoft.com/office/drawing/2014/main" id="{251ED124-0F95-4808-BBD9-2BD08A8E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6" y="4029322"/>
            <a:ext cx="3430774" cy="22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16381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21</TotalTime>
  <Words>59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Trilha de Vapor</vt:lpstr>
      <vt:lpstr>Aline Cristina de Azevedo Silva</vt:lpstr>
      <vt:lpstr>WHO AM I?</vt:lpstr>
      <vt:lpstr>work</vt:lpstr>
      <vt:lpstr>DREAMS</vt:lpstr>
      <vt:lpstr>HOBBIES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Aline Cristina de Azevedo Silva</dc:title>
  <dc:creator>Fatec</dc:creator>
  <cp:lastModifiedBy>Fatec</cp:lastModifiedBy>
  <cp:revision>3</cp:revision>
  <dcterms:created xsi:type="dcterms:W3CDTF">2023-08-11T22:39:45Z</dcterms:created>
  <dcterms:modified xsi:type="dcterms:W3CDTF">2023-08-11T23:01:32Z</dcterms:modified>
</cp:coreProperties>
</file>