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8D9B-30F0-43BE-B0A0-4D16B91362C6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D9518-72C1-46E6-AA44-046D1B49828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8D9B-30F0-43BE-B0A0-4D16B91362C6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518-72C1-46E6-AA44-046D1B4982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8D9B-30F0-43BE-B0A0-4D16B91362C6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518-72C1-46E6-AA44-046D1B4982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8D9B-30F0-43BE-B0A0-4D16B91362C6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518-72C1-46E6-AA44-046D1B4982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8D9B-30F0-43BE-B0A0-4D16B91362C6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518-72C1-46E6-AA44-046D1B49828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8D9B-30F0-43BE-B0A0-4D16B91362C6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518-72C1-46E6-AA44-046D1B49828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8D9B-30F0-43BE-B0A0-4D16B91362C6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518-72C1-46E6-AA44-046D1B49828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8D9B-30F0-43BE-B0A0-4D16B91362C6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518-72C1-46E6-AA44-046D1B4982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8D9B-30F0-43BE-B0A0-4D16B91362C6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518-72C1-46E6-AA44-046D1B4982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8D9B-30F0-43BE-B0A0-4D16B91362C6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518-72C1-46E6-AA44-046D1B4982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8D9B-30F0-43BE-B0A0-4D16B91362C6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518-72C1-46E6-AA44-046D1B4982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00B8D9B-30F0-43BE-B0A0-4D16B91362C6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EDD9518-72C1-46E6-AA44-046D1B49828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Home Page do Blog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24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" y="4653136"/>
            <a:ext cx="9144000" cy="200705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55576" y="1052736"/>
            <a:ext cx="7704856" cy="2308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O Nosso Blog contém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4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botões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, o primeiro botão quando você clica vai para home Page , o segundo botão são as Missões e Projetos da Comunidade , o terceiro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botão é a onde se encontra a Comunidade , e o quarto botão você pode entrar em contato com a comunidade para tirar suas duvidas.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0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Home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55010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Leia Mais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10410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Login para adm se conectar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515248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177</TotalTime>
  <Words>69</Words>
  <Application>Microsoft Office PowerPoint</Application>
  <PresentationFormat>Apresentação na tela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Executivo</vt:lpstr>
      <vt:lpstr>Home Page do Blog</vt:lpstr>
      <vt:lpstr>Apresentação do PowerPoint</vt:lpstr>
      <vt:lpstr>Home</vt:lpstr>
      <vt:lpstr>Leia Mais </vt:lpstr>
      <vt:lpstr>Login para adm se conectar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 do Blog</dc:title>
  <dc:creator>Lucas</dc:creator>
  <cp:lastModifiedBy>Lucas</cp:lastModifiedBy>
  <cp:revision>8</cp:revision>
  <dcterms:created xsi:type="dcterms:W3CDTF">2016-05-31T17:53:30Z</dcterms:created>
  <dcterms:modified xsi:type="dcterms:W3CDTF">2016-05-31T21:58:29Z</dcterms:modified>
</cp:coreProperties>
</file>