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72" r:id="rId7"/>
    <p:sldId id="266" r:id="rId8"/>
    <p:sldId id="319" r:id="rId9"/>
    <p:sldId id="320" r:id="rId10"/>
    <p:sldId id="317" r:id="rId11"/>
    <p:sldId id="318" r:id="rId12"/>
    <p:sldId id="321" r:id="rId13"/>
    <p:sldId id="314" r:id="rId14"/>
    <p:sldId id="324" r:id="rId15"/>
    <p:sldId id="322" r:id="rId16"/>
    <p:sldId id="323" r:id="rId17"/>
    <p:sldId id="325" r:id="rId18"/>
    <p:sldId id="326" r:id="rId19"/>
    <p:sldId id="327" r:id="rId20"/>
    <p:sldId id="315" r:id="rId21"/>
    <p:sldId id="316" r:id="rId22"/>
    <p:sldId id="293" r:id="rId23"/>
  </p:sldIdLst>
  <p:sldSz cx="9144000" cy="5143500" type="screen16x9"/>
  <p:notesSz cx="6858000" cy="9144000"/>
  <p:embeddedFontLst>
    <p:embeddedFont>
      <p:font typeface="Actor" panose="020B0604020202020204" charset="0"/>
      <p:regular r:id="rId25"/>
    </p:embeddedFont>
    <p:embeddedFont>
      <p:font typeface="Anaheim" panose="020B0604020202020204" charset="0"/>
      <p:regular r:id="rId26"/>
      <p:bold r:id="rId27"/>
    </p:embeddedFont>
    <p:embeddedFont>
      <p:font typeface="Assistant Medium" panose="020B0604020202020204" charset="-79"/>
      <p:regular r:id="rId28"/>
      <p:bold r:id="rId29"/>
    </p:embeddedFont>
    <p:embeddedFont>
      <p:font typeface="Bebas Neue" panose="020B0604020202020204" charset="0"/>
      <p:regular r:id="rId30"/>
    </p:embeddedFont>
    <p:embeddedFont>
      <p:font typeface="Luckiest Guy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FE879F-F316-4060-9231-64BB3BA4720D}">
  <a:tblStyle styleId="{F6FE879F-F316-4060-9231-64BB3BA472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57e83047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57e83047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2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4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6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3f07c442f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3f07c442f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832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674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28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48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53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475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9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38bf9df82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38bf9df82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3f07c442f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3f07c442f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102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449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g13f07c442f9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9" name="Google Shape;3549;g13f07c442f9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3f07c442f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3f07c442f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3f07c442f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3f07c442f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3f07c442f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3f07c442f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3f07c442f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3f07c442f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63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f07c442f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3f07c442f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86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" y="13"/>
            <a:ext cx="1955966" cy="203831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0476" y="3373949"/>
            <a:ext cx="2593515" cy="1796889"/>
          </a:xfrm>
          <a:custGeom>
            <a:avLst/>
            <a:gdLst/>
            <a:ahLst/>
            <a:cxnLst/>
            <a:rect l="l" t="t" r="r" b="b"/>
            <a:pathLst>
              <a:path w="22568" h="15636" extrusionOk="0">
                <a:moveTo>
                  <a:pt x="15420" y="0"/>
                </a:moveTo>
                <a:cubicBezTo>
                  <a:pt x="14715" y="0"/>
                  <a:pt x="14010" y="116"/>
                  <a:pt x="13299" y="430"/>
                </a:cubicBezTo>
                <a:cubicBezTo>
                  <a:pt x="12010" y="1026"/>
                  <a:pt x="11166" y="2218"/>
                  <a:pt x="10669" y="3456"/>
                </a:cubicBezTo>
                <a:cubicBezTo>
                  <a:pt x="10124" y="4848"/>
                  <a:pt x="9974" y="6333"/>
                  <a:pt x="8983" y="7524"/>
                </a:cubicBezTo>
                <a:cubicBezTo>
                  <a:pt x="7396" y="9359"/>
                  <a:pt x="5013" y="9658"/>
                  <a:pt x="2978" y="10998"/>
                </a:cubicBezTo>
                <a:cubicBezTo>
                  <a:pt x="1375" y="12066"/>
                  <a:pt x="11" y="13660"/>
                  <a:pt x="1" y="15636"/>
                </a:cubicBezTo>
                <a:lnTo>
                  <a:pt x="22568" y="15636"/>
                </a:lnTo>
                <a:lnTo>
                  <a:pt x="22568" y="12415"/>
                </a:lnTo>
                <a:lnTo>
                  <a:pt x="22568" y="61"/>
                </a:lnTo>
                <a:cubicBezTo>
                  <a:pt x="21917" y="507"/>
                  <a:pt x="21176" y="785"/>
                  <a:pt x="20353" y="785"/>
                </a:cubicBezTo>
                <a:cubicBezTo>
                  <a:pt x="20141" y="785"/>
                  <a:pt x="19924" y="767"/>
                  <a:pt x="19701" y="728"/>
                </a:cubicBezTo>
                <a:cubicBezTo>
                  <a:pt x="18244" y="464"/>
                  <a:pt x="16832" y="0"/>
                  <a:pt x="15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32200" y="3879532"/>
            <a:ext cx="1239119" cy="1291289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2" y="-12"/>
            <a:ext cx="1402513" cy="1461587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667536" y="4568867"/>
            <a:ext cx="195499" cy="168675"/>
            <a:chOff x="2589950" y="2268700"/>
            <a:chExt cx="76325" cy="65850"/>
          </a:xfrm>
        </p:grpSpPr>
        <p:sp>
          <p:nvSpPr>
            <p:cNvPr id="14" name="Google Shape;14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5069998">
            <a:off x="1832755" y="414316"/>
            <a:ext cx="195498" cy="168674"/>
            <a:chOff x="2589950" y="2268700"/>
            <a:chExt cx="76325" cy="65850"/>
          </a:xfrm>
        </p:grpSpPr>
        <p:sp>
          <p:nvSpPr>
            <p:cNvPr id="17" name="Google Shape;17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0450714">
            <a:off x="161361" y="1395667"/>
            <a:ext cx="195500" cy="168675"/>
            <a:chOff x="2589950" y="2268700"/>
            <a:chExt cx="76325" cy="65850"/>
          </a:xfrm>
        </p:grpSpPr>
        <p:sp>
          <p:nvSpPr>
            <p:cNvPr id="20" name="Google Shape;20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-6972055">
            <a:off x="8542100" y="2709715"/>
            <a:ext cx="195497" cy="168673"/>
            <a:chOff x="2589950" y="2268700"/>
            <a:chExt cx="76325" cy="65850"/>
          </a:xfrm>
        </p:grpSpPr>
        <p:sp>
          <p:nvSpPr>
            <p:cNvPr id="23" name="Google Shape;23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4999565">
            <a:off x="8416559" y="191304"/>
            <a:ext cx="327908" cy="282888"/>
            <a:chOff x="2589950" y="2268700"/>
            <a:chExt cx="76325" cy="65850"/>
          </a:xfrm>
        </p:grpSpPr>
        <p:sp>
          <p:nvSpPr>
            <p:cNvPr id="26" name="Google Shape;26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4999565">
            <a:off x="2565659" y="4427441"/>
            <a:ext cx="327908" cy="282888"/>
            <a:chOff x="2589950" y="2268700"/>
            <a:chExt cx="76325" cy="65850"/>
          </a:xfrm>
        </p:grpSpPr>
        <p:sp>
          <p:nvSpPr>
            <p:cNvPr id="29" name="Google Shape;29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10092266">
            <a:off x="6791209" y="248406"/>
            <a:ext cx="195498" cy="168674"/>
            <a:chOff x="2589950" y="2268700"/>
            <a:chExt cx="76325" cy="65850"/>
          </a:xfrm>
        </p:grpSpPr>
        <p:sp>
          <p:nvSpPr>
            <p:cNvPr id="32" name="Google Shape;32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889150" y="1487575"/>
            <a:ext cx="5510100" cy="20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889150" y="3513525"/>
            <a:ext cx="54867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/>
          <p:nvPr/>
        </p:nvSpPr>
        <p:spPr>
          <a:xfrm rot="10800000" flipH="1">
            <a:off x="7215353" y="13"/>
            <a:ext cx="1955966" cy="203831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1"/>
          <p:cNvSpPr/>
          <p:nvPr/>
        </p:nvSpPr>
        <p:spPr>
          <a:xfrm flipH="1">
            <a:off x="10" y="3709271"/>
            <a:ext cx="1402489" cy="1461562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10800000" flipH="1">
            <a:off x="7768798" y="-12"/>
            <a:ext cx="1402513" cy="1461587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31"/>
          <p:cNvGrpSpPr/>
          <p:nvPr/>
        </p:nvGrpSpPr>
        <p:grpSpPr>
          <a:xfrm rot="5730002" flipH="1">
            <a:off x="3212440" y="4731351"/>
            <a:ext cx="195498" cy="168674"/>
            <a:chOff x="2589950" y="2268700"/>
            <a:chExt cx="76325" cy="65850"/>
          </a:xfrm>
        </p:grpSpPr>
        <p:sp>
          <p:nvSpPr>
            <p:cNvPr id="696" name="Google Shape;696;p3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1"/>
          <p:cNvGrpSpPr/>
          <p:nvPr/>
        </p:nvGrpSpPr>
        <p:grpSpPr>
          <a:xfrm rot="-3827945" flipH="1">
            <a:off x="8645834" y="3279379"/>
            <a:ext cx="195497" cy="168673"/>
            <a:chOff x="2589950" y="2268700"/>
            <a:chExt cx="76325" cy="65850"/>
          </a:xfrm>
        </p:grpSpPr>
        <p:sp>
          <p:nvSpPr>
            <p:cNvPr id="699" name="Google Shape;699;p3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1"/>
          <p:cNvGrpSpPr/>
          <p:nvPr/>
        </p:nvGrpSpPr>
        <p:grpSpPr>
          <a:xfrm rot="-6152640" flipH="1">
            <a:off x="7964872" y="4588885"/>
            <a:ext cx="327912" cy="282891"/>
            <a:chOff x="2589950" y="2268700"/>
            <a:chExt cx="76325" cy="65850"/>
          </a:xfrm>
        </p:grpSpPr>
        <p:sp>
          <p:nvSpPr>
            <p:cNvPr id="702" name="Google Shape;702;p3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1"/>
          <p:cNvGrpSpPr/>
          <p:nvPr/>
        </p:nvGrpSpPr>
        <p:grpSpPr>
          <a:xfrm rot="5800435" flipH="1">
            <a:off x="5530206" y="148925"/>
            <a:ext cx="327908" cy="282888"/>
            <a:chOff x="2589950" y="2268700"/>
            <a:chExt cx="76325" cy="65850"/>
          </a:xfrm>
        </p:grpSpPr>
        <p:sp>
          <p:nvSpPr>
            <p:cNvPr id="705" name="Google Shape;705;p3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1"/>
          <p:cNvGrpSpPr/>
          <p:nvPr/>
        </p:nvGrpSpPr>
        <p:grpSpPr>
          <a:xfrm rot="707734" flipH="1">
            <a:off x="162556" y="1926236"/>
            <a:ext cx="195498" cy="168674"/>
            <a:chOff x="2589950" y="2268700"/>
            <a:chExt cx="76325" cy="65850"/>
          </a:xfrm>
        </p:grpSpPr>
        <p:sp>
          <p:nvSpPr>
            <p:cNvPr id="708" name="Google Shape;708;p3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1"/>
          <p:cNvSpPr/>
          <p:nvPr/>
        </p:nvSpPr>
        <p:spPr>
          <a:xfrm flipH="1">
            <a:off x="-8" y="4289823"/>
            <a:ext cx="845399" cy="880992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 txBox="1">
            <a:spLocks noGrp="1"/>
          </p:cNvSpPr>
          <p:nvPr>
            <p:ph type="title"/>
          </p:nvPr>
        </p:nvSpPr>
        <p:spPr>
          <a:xfrm>
            <a:off x="713225" y="300925"/>
            <a:ext cx="49473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31"/>
          <p:cNvSpPr txBox="1">
            <a:spLocks noGrp="1"/>
          </p:cNvSpPr>
          <p:nvPr>
            <p:ph type="subTitle" idx="1"/>
          </p:nvPr>
        </p:nvSpPr>
        <p:spPr>
          <a:xfrm>
            <a:off x="744100" y="1631628"/>
            <a:ext cx="4947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713225" y="3620697"/>
            <a:ext cx="4947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2"/>
          <p:cNvGrpSpPr/>
          <p:nvPr/>
        </p:nvGrpSpPr>
        <p:grpSpPr>
          <a:xfrm rot="10800000">
            <a:off x="-43652" y="-36213"/>
            <a:ext cx="1409114" cy="1321059"/>
            <a:chOff x="2696425" y="1815902"/>
            <a:chExt cx="3549407" cy="3327605"/>
          </a:xfrm>
        </p:grpSpPr>
        <p:sp>
          <p:nvSpPr>
            <p:cNvPr id="716" name="Google Shape;716;p32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2"/>
          <p:cNvGrpSpPr/>
          <p:nvPr/>
        </p:nvGrpSpPr>
        <p:grpSpPr>
          <a:xfrm>
            <a:off x="7772848" y="3877312"/>
            <a:ext cx="1409114" cy="1321059"/>
            <a:chOff x="2696425" y="1815902"/>
            <a:chExt cx="3549407" cy="3327605"/>
          </a:xfrm>
        </p:grpSpPr>
        <p:sp>
          <p:nvSpPr>
            <p:cNvPr id="719" name="Google Shape;719;p32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2"/>
          <p:cNvGrpSpPr/>
          <p:nvPr/>
        </p:nvGrpSpPr>
        <p:grpSpPr>
          <a:xfrm flipH="1">
            <a:off x="6431840" y="4670617"/>
            <a:ext cx="195499" cy="168675"/>
            <a:chOff x="2589950" y="2268700"/>
            <a:chExt cx="76325" cy="65850"/>
          </a:xfrm>
        </p:grpSpPr>
        <p:sp>
          <p:nvSpPr>
            <p:cNvPr id="722" name="Google Shape;722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2"/>
          <p:cNvGrpSpPr/>
          <p:nvPr/>
        </p:nvGrpSpPr>
        <p:grpSpPr>
          <a:xfrm rot="6972055" flipH="1">
            <a:off x="2607003" y="4609490"/>
            <a:ext cx="195497" cy="168673"/>
            <a:chOff x="2589950" y="2268700"/>
            <a:chExt cx="76325" cy="65850"/>
          </a:xfrm>
        </p:grpSpPr>
        <p:sp>
          <p:nvSpPr>
            <p:cNvPr id="725" name="Google Shape;725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2"/>
          <p:cNvGrpSpPr/>
          <p:nvPr/>
        </p:nvGrpSpPr>
        <p:grpSpPr>
          <a:xfrm rot="-4999565" flipH="1">
            <a:off x="224707" y="1522966"/>
            <a:ext cx="327908" cy="282888"/>
            <a:chOff x="2589950" y="2268700"/>
            <a:chExt cx="76325" cy="65850"/>
          </a:xfrm>
        </p:grpSpPr>
        <p:sp>
          <p:nvSpPr>
            <p:cNvPr id="728" name="Google Shape;728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rot="-4999565" flipH="1">
            <a:off x="8463857" y="1930604"/>
            <a:ext cx="327908" cy="282888"/>
            <a:chOff x="2589950" y="2268700"/>
            <a:chExt cx="76325" cy="65850"/>
          </a:xfrm>
        </p:grpSpPr>
        <p:sp>
          <p:nvSpPr>
            <p:cNvPr id="731" name="Google Shape;731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2"/>
          <p:cNvGrpSpPr/>
          <p:nvPr/>
        </p:nvGrpSpPr>
        <p:grpSpPr>
          <a:xfrm rot="6972055" flipH="1">
            <a:off x="4468553" y="226890"/>
            <a:ext cx="195497" cy="168673"/>
            <a:chOff x="2589950" y="2268700"/>
            <a:chExt cx="76325" cy="65850"/>
          </a:xfrm>
        </p:grpSpPr>
        <p:sp>
          <p:nvSpPr>
            <p:cNvPr id="734" name="Google Shape;734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/>
          <p:nvPr/>
        </p:nvSpPr>
        <p:spPr>
          <a:xfrm rot="7832545">
            <a:off x="8145329" y="-1257421"/>
            <a:ext cx="2213257" cy="35427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/>
          <p:nvPr/>
        </p:nvSpPr>
        <p:spPr>
          <a:xfrm rot="-3771735">
            <a:off x="8571967" y="-885805"/>
            <a:ext cx="1359973" cy="2176850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/>
          <p:cNvSpPr/>
          <p:nvPr/>
        </p:nvSpPr>
        <p:spPr>
          <a:xfrm rot="-7832545" flipH="1">
            <a:off x="-1163671" y="-1257421"/>
            <a:ext cx="2213257" cy="35427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/>
          <p:nvPr/>
        </p:nvSpPr>
        <p:spPr>
          <a:xfrm rot="3771735" flipH="1">
            <a:off x="-737026" y="-885805"/>
            <a:ext cx="1359973" cy="2176850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3"/>
          <p:cNvGrpSpPr/>
          <p:nvPr/>
        </p:nvGrpSpPr>
        <p:grpSpPr>
          <a:xfrm flipH="1">
            <a:off x="8490516" y="1881281"/>
            <a:ext cx="289646" cy="249901"/>
            <a:chOff x="2589950" y="2268700"/>
            <a:chExt cx="76325" cy="65850"/>
          </a:xfrm>
        </p:grpSpPr>
        <p:sp>
          <p:nvSpPr>
            <p:cNvPr id="742" name="Google Shape;742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3"/>
          <p:cNvGrpSpPr/>
          <p:nvPr/>
        </p:nvGrpSpPr>
        <p:grpSpPr>
          <a:xfrm rot="-5069998" flipH="1">
            <a:off x="6847451" y="192841"/>
            <a:ext cx="195498" cy="168674"/>
            <a:chOff x="2589950" y="2268700"/>
            <a:chExt cx="76325" cy="65850"/>
          </a:xfrm>
        </p:grpSpPr>
        <p:sp>
          <p:nvSpPr>
            <p:cNvPr id="745" name="Google Shape;745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3"/>
          <p:cNvGrpSpPr/>
          <p:nvPr/>
        </p:nvGrpSpPr>
        <p:grpSpPr>
          <a:xfrm rot="6972055" flipH="1">
            <a:off x="257882" y="3536015"/>
            <a:ext cx="195497" cy="168673"/>
            <a:chOff x="2589950" y="2268700"/>
            <a:chExt cx="76325" cy="65850"/>
          </a:xfrm>
        </p:grpSpPr>
        <p:sp>
          <p:nvSpPr>
            <p:cNvPr id="748" name="Google Shape;748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3"/>
          <p:cNvGrpSpPr/>
          <p:nvPr/>
        </p:nvGrpSpPr>
        <p:grpSpPr>
          <a:xfrm rot="4647360" flipH="1">
            <a:off x="440530" y="1717727"/>
            <a:ext cx="327912" cy="282891"/>
            <a:chOff x="2589950" y="2268700"/>
            <a:chExt cx="76325" cy="65850"/>
          </a:xfrm>
        </p:grpSpPr>
        <p:sp>
          <p:nvSpPr>
            <p:cNvPr id="751" name="Google Shape;751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3"/>
          <p:cNvGrpSpPr/>
          <p:nvPr/>
        </p:nvGrpSpPr>
        <p:grpSpPr>
          <a:xfrm rot="-10092266" flipH="1">
            <a:off x="4936872" y="4756406"/>
            <a:ext cx="195498" cy="168674"/>
            <a:chOff x="2589950" y="2268700"/>
            <a:chExt cx="76325" cy="65850"/>
          </a:xfrm>
        </p:grpSpPr>
        <p:sp>
          <p:nvSpPr>
            <p:cNvPr id="754" name="Google Shape;754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solidFill>
          <a:schemeClr val="lt2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"/>
          <p:cNvSpPr/>
          <p:nvPr/>
        </p:nvSpPr>
        <p:spPr>
          <a:xfrm rot="-1875134" flipH="1">
            <a:off x="-695713" y="1550576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 rot="8100000" flipH="1">
            <a:off x="-971161" y="2851855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 rot="8924866" flipH="1">
            <a:off x="7132287" y="-904335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 rot="-2700000" flipH="1">
            <a:off x="8023327" y="-1090798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34"/>
          <p:cNvGrpSpPr/>
          <p:nvPr/>
        </p:nvGrpSpPr>
        <p:grpSpPr>
          <a:xfrm flipH="1">
            <a:off x="8203719" y="2604392"/>
            <a:ext cx="195499" cy="168675"/>
            <a:chOff x="2589950" y="2268700"/>
            <a:chExt cx="76325" cy="65850"/>
          </a:xfrm>
        </p:grpSpPr>
        <p:sp>
          <p:nvSpPr>
            <p:cNvPr id="762" name="Google Shape;762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4"/>
          <p:cNvGrpSpPr/>
          <p:nvPr/>
        </p:nvGrpSpPr>
        <p:grpSpPr>
          <a:xfrm rot="-5069998" flipH="1">
            <a:off x="6360026" y="185566"/>
            <a:ext cx="195498" cy="168674"/>
            <a:chOff x="2589950" y="2268700"/>
            <a:chExt cx="76325" cy="65850"/>
          </a:xfrm>
        </p:grpSpPr>
        <p:sp>
          <p:nvSpPr>
            <p:cNvPr id="765" name="Google Shape;765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4"/>
          <p:cNvGrpSpPr/>
          <p:nvPr/>
        </p:nvGrpSpPr>
        <p:grpSpPr>
          <a:xfrm rot="6972055" flipH="1">
            <a:off x="286957" y="1247827"/>
            <a:ext cx="195497" cy="168673"/>
            <a:chOff x="2589950" y="2268700"/>
            <a:chExt cx="76325" cy="65850"/>
          </a:xfrm>
        </p:grpSpPr>
        <p:sp>
          <p:nvSpPr>
            <p:cNvPr id="768" name="Google Shape;768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4"/>
          <p:cNvGrpSpPr/>
          <p:nvPr/>
        </p:nvGrpSpPr>
        <p:grpSpPr>
          <a:xfrm rot="4647360" flipH="1">
            <a:off x="2026505" y="350027"/>
            <a:ext cx="327912" cy="282891"/>
            <a:chOff x="2589950" y="2268700"/>
            <a:chExt cx="76325" cy="65850"/>
          </a:xfrm>
        </p:grpSpPr>
        <p:sp>
          <p:nvSpPr>
            <p:cNvPr id="771" name="Google Shape;771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4"/>
          <p:cNvGrpSpPr/>
          <p:nvPr/>
        </p:nvGrpSpPr>
        <p:grpSpPr>
          <a:xfrm rot="-10092266" flipH="1">
            <a:off x="7665022" y="4785506"/>
            <a:ext cx="195498" cy="168674"/>
            <a:chOff x="2589950" y="2268700"/>
            <a:chExt cx="76325" cy="65850"/>
          </a:xfrm>
        </p:grpSpPr>
        <p:sp>
          <p:nvSpPr>
            <p:cNvPr id="774" name="Google Shape;774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 rot="1875134">
            <a:off x="7002013" y="1368701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-8100000">
            <a:off x="7805753" y="2906580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2202806">
            <a:off x="-571992" y="-914821"/>
            <a:ext cx="1698929" cy="2719434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 flipH="1">
            <a:off x="6308079" y="4887342"/>
            <a:ext cx="195499" cy="168675"/>
            <a:chOff x="2589950" y="2268700"/>
            <a:chExt cx="76325" cy="65850"/>
          </a:xfrm>
        </p:grpSpPr>
        <p:sp>
          <p:nvSpPr>
            <p:cNvPr id="41" name="Google Shape;41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rot="4347637" flipH="1">
            <a:off x="6545830" y="276056"/>
            <a:ext cx="195497" cy="168675"/>
            <a:chOff x="2589950" y="2268700"/>
            <a:chExt cx="76325" cy="65850"/>
          </a:xfrm>
        </p:grpSpPr>
        <p:sp>
          <p:nvSpPr>
            <p:cNvPr id="44" name="Google Shape;44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6972055" flipH="1">
            <a:off x="179729" y="4565290"/>
            <a:ext cx="195497" cy="168673"/>
            <a:chOff x="2589950" y="2268700"/>
            <a:chExt cx="76325" cy="65850"/>
          </a:xfrm>
        </p:grpSpPr>
        <p:sp>
          <p:nvSpPr>
            <p:cNvPr id="47" name="Google Shape;47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3916800" flipH="1">
            <a:off x="1319271" y="218862"/>
            <a:ext cx="327907" cy="282890"/>
            <a:chOff x="2589950" y="2268700"/>
            <a:chExt cx="76325" cy="65850"/>
          </a:xfrm>
        </p:grpSpPr>
        <p:sp>
          <p:nvSpPr>
            <p:cNvPr id="50" name="Google Shape;50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 rot="-4999550" flipH="1">
            <a:off x="8554289" y="895193"/>
            <a:ext cx="244231" cy="210720"/>
            <a:chOff x="2589950" y="2268700"/>
            <a:chExt cx="76325" cy="65850"/>
          </a:xfrm>
        </p:grpSpPr>
        <p:sp>
          <p:nvSpPr>
            <p:cNvPr id="53" name="Google Shape;53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10092266" flipH="1">
            <a:off x="1586881" y="4792781"/>
            <a:ext cx="195498" cy="168674"/>
            <a:chOff x="2589950" y="2268700"/>
            <a:chExt cx="76325" cy="65850"/>
          </a:xfrm>
        </p:grpSpPr>
        <p:sp>
          <p:nvSpPr>
            <p:cNvPr id="56" name="Google Shape;56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654050" y="2414400"/>
            <a:ext cx="459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621077" y="1359625"/>
            <a:ext cx="1371300" cy="12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 rot="-1905329">
            <a:off x="7946396" y="-860267"/>
            <a:ext cx="1698912" cy="27194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-730822">
            <a:off x="-620226" y="3448988"/>
            <a:ext cx="1698906" cy="271939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-1905339">
            <a:off x="8419086" y="-666677"/>
            <a:ext cx="1262714" cy="2021195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flipH="1">
            <a:off x="8301479" y="4792767"/>
            <a:ext cx="195499" cy="168675"/>
            <a:chOff x="2589950" y="2268700"/>
            <a:chExt cx="76325" cy="65850"/>
          </a:xfrm>
        </p:grpSpPr>
        <p:sp>
          <p:nvSpPr>
            <p:cNvPr id="115" name="Google Shape;115;p6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rot="-5069998" flipH="1">
            <a:off x="7673385" y="201991"/>
            <a:ext cx="195498" cy="168674"/>
            <a:chOff x="2589950" y="2268700"/>
            <a:chExt cx="76325" cy="65850"/>
          </a:xfrm>
        </p:grpSpPr>
        <p:sp>
          <p:nvSpPr>
            <p:cNvPr id="118" name="Google Shape;118;p6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6"/>
          <p:cNvGrpSpPr/>
          <p:nvPr/>
        </p:nvGrpSpPr>
        <p:grpSpPr>
          <a:xfrm rot="6972055" flipH="1">
            <a:off x="174392" y="2709715"/>
            <a:ext cx="195497" cy="168673"/>
            <a:chOff x="2589950" y="2268700"/>
            <a:chExt cx="76325" cy="65850"/>
          </a:xfrm>
        </p:grpSpPr>
        <p:sp>
          <p:nvSpPr>
            <p:cNvPr id="121" name="Google Shape;121;p6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6"/>
          <p:cNvGrpSpPr/>
          <p:nvPr/>
        </p:nvGrpSpPr>
        <p:grpSpPr>
          <a:xfrm rot="-4999565" flipH="1">
            <a:off x="1275671" y="202491"/>
            <a:ext cx="327908" cy="282888"/>
            <a:chOff x="2589950" y="2268700"/>
            <a:chExt cx="76325" cy="65850"/>
          </a:xfrm>
        </p:grpSpPr>
        <p:sp>
          <p:nvSpPr>
            <p:cNvPr id="124" name="Google Shape;124;p6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6"/>
          <p:cNvGrpSpPr/>
          <p:nvPr/>
        </p:nvGrpSpPr>
        <p:grpSpPr>
          <a:xfrm rot="-4999550" flipH="1">
            <a:off x="8757989" y="3029468"/>
            <a:ext cx="244231" cy="210720"/>
            <a:chOff x="2589950" y="2268700"/>
            <a:chExt cx="76325" cy="65850"/>
          </a:xfrm>
        </p:grpSpPr>
        <p:sp>
          <p:nvSpPr>
            <p:cNvPr id="127" name="Google Shape;127;p6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 rot="-10092266" flipH="1">
            <a:off x="1586881" y="4792781"/>
            <a:ext cx="195498" cy="168674"/>
            <a:chOff x="2589950" y="2268700"/>
            <a:chExt cx="76325" cy="65850"/>
          </a:xfrm>
        </p:grpSpPr>
        <p:sp>
          <p:nvSpPr>
            <p:cNvPr id="130" name="Google Shape;130;p6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3"/>
          <p:cNvGrpSpPr/>
          <p:nvPr/>
        </p:nvGrpSpPr>
        <p:grpSpPr>
          <a:xfrm>
            <a:off x="6336488" y="2549697"/>
            <a:ext cx="2847334" cy="2669404"/>
            <a:chOff x="2696425" y="1815902"/>
            <a:chExt cx="3549407" cy="3327605"/>
          </a:xfrm>
        </p:grpSpPr>
        <p:sp>
          <p:nvSpPr>
            <p:cNvPr id="248" name="Google Shape;248;p13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1841673" y="4852492"/>
            <a:ext cx="195499" cy="168675"/>
            <a:chOff x="2589950" y="2268700"/>
            <a:chExt cx="76325" cy="65850"/>
          </a:xfrm>
        </p:grpSpPr>
        <p:sp>
          <p:nvSpPr>
            <p:cNvPr id="251" name="Google Shape;251;p1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3"/>
          <p:cNvGrpSpPr/>
          <p:nvPr/>
        </p:nvGrpSpPr>
        <p:grpSpPr>
          <a:xfrm rot="-6972055">
            <a:off x="6183036" y="4742765"/>
            <a:ext cx="195497" cy="168673"/>
            <a:chOff x="2589950" y="2268700"/>
            <a:chExt cx="76325" cy="65850"/>
          </a:xfrm>
        </p:grpSpPr>
        <p:sp>
          <p:nvSpPr>
            <p:cNvPr id="254" name="Google Shape;254;p1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 rot="4999565">
            <a:off x="8007521" y="278916"/>
            <a:ext cx="327908" cy="282888"/>
            <a:chOff x="2589950" y="2268700"/>
            <a:chExt cx="76325" cy="65850"/>
          </a:xfrm>
        </p:grpSpPr>
        <p:sp>
          <p:nvSpPr>
            <p:cNvPr id="257" name="Google Shape;257;p1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 rot="4999565">
            <a:off x="215596" y="482879"/>
            <a:ext cx="327908" cy="282888"/>
            <a:chOff x="2589950" y="2268700"/>
            <a:chExt cx="76325" cy="65850"/>
          </a:xfrm>
        </p:grpSpPr>
        <p:sp>
          <p:nvSpPr>
            <p:cNvPr id="260" name="Google Shape;260;p1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49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"/>
          </p:nvPr>
        </p:nvSpPr>
        <p:spPr>
          <a:xfrm>
            <a:off x="720000" y="2176350"/>
            <a:ext cx="252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2"/>
          </p:nvPr>
        </p:nvSpPr>
        <p:spPr>
          <a:xfrm>
            <a:off x="3724765" y="2176350"/>
            <a:ext cx="249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3"/>
          </p:nvPr>
        </p:nvSpPr>
        <p:spPr>
          <a:xfrm>
            <a:off x="720000" y="3959250"/>
            <a:ext cx="252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4"/>
          </p:nvPr>
        </p:nvSpPr>
        <p:spPr>
          <a:xfrm>
            <a:off x="3724765" y="3959250"/>
            <a:ext cx="249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5" hasCustomPrompt="1"/>
          </p:nvPr>
        </p:nvSpPr>
        <p:spPr>
          <a:xfrm>
            <a:off x="693425" y="1303150"/>
            <a:ext cx="8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6" hasCustomPrompt="1"/>
          </p:nvPr>
        </p:nvSpPr>
        <p:spPr>
          <a:xfrm>
            <a:off x="693425" y="3086075"/>
            <a:ext cx="8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7" hasCustomPrompt="1"/>
          </p:nvPr>
        </p:nvSpPr>
        <p:spPr>
          <a:xfrm>
            <a:off x="3696026" y="1303150"/>
            <a:ext cx="8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8" hasCustomPrompt="1"/>
          </p:nvPr>
        </p:nvSpPr>
        <p:spPr>
          <a:xfrm>
            <a:off x="3696025" y="3086075"/>
            <a:ext cx="889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9"/>
          </p:nvPr>
        </p:nvSpPr>
        <p:spPr>
          <a:xfrm>
            <a:off x="720000" y="1904175"/>
            <a:ext cx="2522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13"/>
          </p:nvPr>
        </p:nvSpPr>
        <p:spPr>
          <a:xfrm>
            <a:off x="3724771" y="1904175"/>
            <a:ext cx="2493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14"/>
          </p:nvPr>
        </p:nvSpPr>
        <p:spPr>
          <a:xfrm>
            <a:off x="720000" y="3687150"/>
            <a:ext cx="2522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15"/>
          </p:nvPr>
        </p:nvSpPr>
        <p:spPr>
          <a:xfrm>
            <a:off x="3724771" y="3687150"/>
            <a:ext cx="2493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 rot="-1875134" flipH="1">
            <a:off x="-695713" y="1550576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 rot="8100000" flipH="1">
            <a:off x="-651061" y="2921130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 rot="-3920957" flipH="1">
            <a:off x="7851041" y="-1146973"/>
            <a:ext cx="1698913" cy="271940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2346651" y="4679917"/>
            <a:ext cx="195499" cy="168675"/>
            <a:chOff x="2589950" y="2268700"/>
            <a:chExt cx="76325" cy="65850"/>
          </a:xfrm>
        </p:grpSpPr>
        <p:sp>
          <p:nvSpPr>
            <p:cNvPr id="302" name="Google Shape;302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5"/>
          <p:cNvGrpSpPr/>
          <p:nvPr/>
        </p:nvGrpSpPr>
        <p:grpSpPr>
          <a:xfrm rot="5069998">
            <a:off x="1243270" y="201991"/>
            <a:ext cx="195498" cy="168674"/>
            <a:chOff x="2589950" y="2268700"/>
            <a:chExt cx="76325" cy="65850"/>
          </a:xfrm>
        </p:grpSpPr>
        <p:sp>
          <p:nvSpPr>
            <p:cNvPr id="305" name="Google Shape;305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5"/>
          <p:cNvGrpSpPr/>
          <p:nvPr/>
        </p:nvGrpSpPr>
        <p:grpSpPr>
          <a:xfrm rot="-6972055">
            <a:off x="8727714" y="2395265"/>
            <a:ext cx="195497" cy="168673"/>
            <a:chOff x="2589950" y="2268700"/>
            <a:chExt cx="76325" cy="65850"/>
          </a:xfrm>
        </p:grpSpPr>
        <p:sp>
          <p:nvSpPr>
            <p:cNvPr id="308" name="Google Shape;308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5"/>
          <p:cNvGrpSpPr/>
          <p:nvPr/>
        </p:nvGrpSpPr>
        <p:grpSpPr>
          <a:xfrm rot="-4647360">
            <a:off x="4811452" y="270690"/>
            <a:ext cx="327912" cy="282891"/>
            <a:chOff x="2589950" y="2268700"/>
            <a:chExt cx="76325" cy="65850"/>
          </a:xfrm>
        </p:grpSpPr>
        <p:sp>
          <p:nvSpPr>
            <p:cNvPr id="311" name="Google Shape;311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5"/>
          <p:cNvGrpSpPr/>
          <p:nvPr/>
        </p:nvGrpSpPr>
        <p:grpSpPr>
          <a:xfrm rot="4999565">
            <a:off x="930611" y="2093679"/>
            <a:ext cx="327908" cy="282888"/>
            <a:chOff x="2589950" y="2268700"/>
            <a:chExt cx="76325" cy="65850"/>
          </a:xfrm>
        </p:grpSpPr>
        <p:sp>
          <p:nvSpPr>
            <p:cNvPr id="314" name="Google Shape;314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rot="10092266">
            <a:off x="7533474" y="4807331"/>
            <a:ext cx="195498" cy="168674"/>
            <a:chOff x="2589950" y="2268700"/>
            <a:chExt cx="76325" cy="65850"/>
          </a:xfrm>
        </p:grpSpPr>
        <p:sp>
          <p:nvSpPr>
            <p:cNvPr id="317" name="Google Shape;317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4578775" y="241440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2" hasCustomPrompt="1"/>
          </p:nvPr>
        </p:nvSpPr>
        <p:spPr>
          <a:xfrm>
            <a:off x="7059477" y="1359625"/>
            <a:ext cx="1371300" cy="12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4578775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rot="1905329" flipH="1">
            <a:off x="-533154" y="-860267"/>
            <a:ext cx="1698912" cy="27194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730822" flipH="1">
            <a:off x="8033473" y="3448988"/>
            <a:ext cx="1698906" cy="271939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1905339" flipH="1">
            <a:off x="-569647" y="-666677"/>
            <a:ext cx="1262714" cy="2021195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02929" y="4727292"/>
            <a:ext cx="195499" cy="168675"/>
            <a:chOff x="2589950" y="2268700"/>
            <a:chExt cx="76325" cy="65850"/>
          </a:xfrm>
        </p:grpSpPr>
        <p:sp>
          <p:nvSpPr>
            <p:cNvPr id="367" name="Google Shape;367;p1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 rot="-5069998" flipH="1">
            <a:off x="8524585" y="1444691"/>
            <a:ext cx="195498" cy="168674"/>
            <a:chOff x="2589950" y="2268700"/>
            <a:chExt cx="76325" cy="65850"/>
          </a:xfrm>
        </p:grpSpPr>
        <p:sp>
          <p:nvSpPr>
            <p:cNvPr id="370" name="Google Shape;370;p1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8"/>
          <p:cNvGrpSpPr/>
          <p:nvPr/>
        </p:nvGrpSpPr>
        <p:grpSpPr>
          <a:xfrm rot="6972055" flipH="1">
            <a:off x="174392" y="2709715"/>
            <a:ext cx="195497" cy="168673"/>
            <a:chOff x="2589950" y="2268700"/>
            <a:chExt cx="76325" cy="65850"/>
          </a:xfrm>
        </p:grpSpPr>
        <p:sp>
          <p:nvSpPr>
            <p:cNvPr id="373" name="Google Shape;373;p1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8"/>
          <p:cNvGrpSpPr/>
          <p:nvPr/>
        </p:nvGrpSpPr>
        <p:grpSpPr>
          <a:xfrm rot="-4999565" flipH="1">
            <a:off x="1275671" y="202491"/>
            <a:ext cx="327908" cy="282888"/>
            <a:chOff x="2589950" y="2268700"/>
            <a:chExt cx="76325" cy="65850"/>
          </a:xfrm>
        </p:grpSpPr>
        <p:sp>
          <p:nvSpPr>
            <p:cNvPr id="376" name="Google Shape;376;p1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8"/>
          <p:cNvGrpSpPr/>
          <p:nvPr/>
        </p:nvGrpSpPr>
        <p:grpSpPr>
          <a:xfrm rot="-10092266" flipH="1">
            <a:off x="1586881" y="4792781"/>
            <a:ext cx="195498" cy="168674"/>
            <a:chOff x="2589950" y="2268700"/>
            <a:chExt cx="76325" cy="65850"/>
          </a:xfrm>
        </p:grpSpPr>
        <p:sp>
          <p:nvSpPr>
            <p:cNvPr id="379" name="Google Shape;379;p1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8"/>
          <p:cNvSpPr txBox="1">
            <a:spLocks noGrp="1"/>
          </p:cNvSpPr>
          <p:nvPr>
            <p:ph type="title"/>
          </p:nvPr>
        </p:nvSpPr>
        <p:spPr>
          <a:xfrm>
            <a:off x="744775" y="1357200"/>
            <a:ext cx="38724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subTitle" idx="1"/>
          </p:nvPr>
        </p:nvSpPr>
        <p:spPr>
          <a:xfrm>
            <a:off x="744775" y="2989200"/>
            <a:ext cx="38724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8"/>
          <p:cNvSpPr>
            <a:spLocks noGrp="1"/>
          </p:cNvSpPr>
          <p:nvPr>
            <p:ph type="pic" idx="2"/>
          </p:nvPr>
        </p:nvSpPr>
        <p:spPr>
          <a:xfrm>
            <a:off x="5020725" y="981300"/>
            <a:ext cx="3180900" cy="3180900"/>
          </a:xfrm>
          <a:prstGeom prst="ellipse">
            <a:avLst/>
          </a:prstGeom>
          <a:noFill/>
          <a:ln w="1143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/>
          <p:nvPr/>
        </p:nvSpPr>
        <p:spPr>
          <a:xfrm rot="10800000" flipH="1">
            <a:off x="7215353" y="13"/>
            <a:ext cx="1955966" cy="203831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 flipH="1">
            <a:off x="8" y="3373949"/>
            <a:ext cx="2593515" cy="1796889"/>
          </a:xfrm>
          <a:custGeom>
            <a:avLst/>
            <a:gdLst/>
            <a:ahLst/>
            <a:cxnLst/>
            <a:rect l="l" t="t" r="r" b="b"/>
            <a:pathLst>
              <a:path w="22568" h="15636" extrusionOk="0">
                <a:moveTo>
                  <a:pt x="15420" y="0"/>
                </a:moveTo>
                <a:cubicBezTo>
                  <a:pt x="14715" y="0"/>
                  <a:pt x="14010" y="116"/>
                  <a:pt x="13299" y="430"/>
                </a:cubicBezTo>
                <a:cubicBezTo>
                  <a:pt x="12010" y="1026"/>
                  <a:pt x="11166" y="2218"/>
                  <a:pt x="10669" y="3456"/>
                </a:cubicBezTo>
                <a:cubicBezTo>
                  <a:pt x="10124" y="4848"/>
                  <a:pt x="9974" y="6333"/>
                  <a:pt x="8983" y="7524"/>
                </a:cubicBezTo>
                <a:cubicBezTo>
                  <a:pt x="7396" y="9359"/>
                  <a:pt x="5013" y="9658"/>
                  <a:pt x="2978" y="10998"/>
                </a:cubicBezTo>
                <a:cubicBezTo>
                  <a:pt x="1375" y="12066"/>
                  <a:pt x="11" y="13660"/>
                  <a:pt x="1" y="15636"/>
                </a:cubicBezTo>
                <a:lnTo>
                  <a:pt x="22568" y="15636"/>
                </a:lnTo>
                <a:lnTo>
                  <a:pt x="22568" y="12415"/>
                </a:lnTo>
                <a:lnTo>
                  <a:pt x="22568" y="61"/>
                </a:lnTo>
                <a:cubicBezTo>
                  <a:pt x="21917" y="507"/>
                  <a:pt x="21176" y="785"/>
                  <a:pt x="20353" y="785"/>
                </a:cubicBezTo>
                <a:cubicBezTo>
                  <a:pt x="20141" y="785"/>
                  <a:pt x="19924" y="767"/>
                  <a:pt x="19701" y="728"/>
                </a:cubicBezTo>
                <a:cubicBezTo>
                  <a:pt x="18244" y="464"/>
                  <a:pt x="16832" y="0"/>
                  <a:pt x="15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/>
          <p:nvPr/>
        </p:nvSpPr>
        <p:spPr>
          <a:xfrm flipH="1">
            <a:off x="-6" y="4027825"/>
            <a:ext cx="1096832" cy="1143010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1"/>
          <p:cNvSpPr/>
          <p:nvPr/>
        </p:nvSpPr>
        <p:spPr>
          <a:xfrm rot="10800000" flipH="1">
            <a:off x="7985702" y="-5"/>
            <a:ext cx="1185612" cy="1235528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450674" y="3026542"/>
            <a:ext cx="195499" cy="168675"/>
            <a:chOff x="2589950" y="2268700"/>
            <a:chExt cx="76325" cy="65850"/>
          </a:xfrm>
        </p:grpSpPr>
        <p:sp>
          <p:nvSpPr>
            <p:cNvPr id="434" name="Google Shape;434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5069998">
            <a:off x="1709080" y="322304"/>
            <a:ext cx="195498" cy="168674"/>
            <a:chOff x="2589950" y="2268700"/>
            <a:chExt cx="76325" cy="65850"/>
          </a:xfrm>
        </p:grpSpPr>
        <p:sp>
          <p:nvSpPr>
            <p:cNvPr id="437" name="Google Shape;437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1"/>
          <p:cNvGrpSpPr/>
          <p:nvPr/>
        </p:nvGrpSpPr>
        <p:grpSpPr>
          <a:xfrm rot="10450714">
            <a:off x="394161" y="1245017"/>
            <a:ext cx="195500" cy="168675"/>
            <a:chOff x="2589950" y="2268700"/>
            <a:chExt cx="76325" cy="65850"/>
          </a:xfrm>
        </p:grpSpPr>
        <p:sp>
          <p:nvSpPr>
            <p:cNvPr id="440" name="Google Shape;440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1"/>
          <p:cNvGrpSpPr/>
          <p:nvPr/>
        </p:nvGrpSpPr>
        <p:grpSpPr>
          <a:xfrm rot="4999565">
            <a:off x="8416559" y="191304"/>
            <a:ext cx="327908" cy="282888"/>
            <a:chOff x="2589950" y="2268700"/>
            <a:chExt cx="76325" cy="65850"/>
          </a:xfrm>
        </p:grpSpPr>
        <p:sp>
          <p:nvSpPr>
            <p:cNvPr id="443" name="Google Shape;443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1"/>
          <p:cNvGrpSpPr/>
          <p:nvPr/>
        </p:nvGrpSpPr>
        <p:grpSpPr>
          <a:xfrm rot="4999565">
            <a:off x="4770034" y="4570341"/>
            <a:ext cx="327908" cy="282888"/>
            <a:chOff x="2589950" y="2268700"/>
            <a:chExt cx="76325" cy="65850"/>
          </a:xfrm>
        </p:grpSpPr>
        <p:sp>
          <p:nvSpPr>
            <p:cNvPr id="446" name="Google Shape;446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1"/>
          <p:cNvGrpSpPr/>
          <p:nvPr/>
        </p:nvGrpSpPr>
        <p:grpSpPr>
          <a:xfrm rot="10092266">
            <a:off x="6791209" y="248406"/>
            <a:ext cx="195498" cy="168674"/>
            <a:chOff x="2589950" y="2268700"/>
            <a:chExt cx="76325" cy="65850"/>
          </a:xfrm>
        </p:grpSpPr>
        <p:sp>
          <p:nvSpPr>
            <p:cNvPr id="449" name="Google Shape;449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21"/>
          <p:cNvSpPr txBox="1">
            <a:spLocks noGrp="1"/>
          </p:cNvSpPr>
          <p:nvPr>
            <p:ph type="title"/>
          </p:nvPr>
        </p:nvSpPr>
        <p:spPr>
          <a:xfrm>
            <a:off x="2250275" y="1630775"/>
            <a:ext cx="46434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2" name="Google Shape;452;p21"/>
          <p:cNvSpPr txBox="1">
            <a:spLocks noGrp="1"/>
          </p:cNvSpPr>
          <p:nvPr>
            <p:ph type="subTitle" idx="1"/>
          </p:nvPr>
        </p:nvSpPr>
        <p:spPr>
          <a:xfrm>
            <a:off x="2250300" y="2314675"/>
            <a:ext cx="46434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"/>
          <p:cNvSpPr/>
          <p:nvPr/>
        </p:nvSpPr>
        <p:spPr>
          <a:xfrm rot="10800000">
            <a:off x="-25630" y="1043"/>
            <a:ext cx="1540805" cy="1423632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/>
          <p:nvPr/>
        </p:nvSpPr>
        <p:spPr>
          <a:xfrm rot="10800000">
            <a:off x="-25596" y="1060"/>
            <a:ext cx="904171" cy="942214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7694300" y="3359851"/>
            <a:ext cx="1540805" cy="1834577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8312350" y="4232851"/>
            <a:ext cx="922717" cy="961565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3"/>
          <p:cNvGrpSpPr/>
          <p:nvPr/>
        </p:nvGrpSpPr>
        <p:grpSpPr>
          <a:xfrm flipH="1">
            <a:off x="7202929" y="4727292"/>
            <a:ext cx="195499" cy="168675"/>
            <a:chOff x="2589950" y="2268700"/>
            <a:chExt cx="76325" cy="65850"/>
          </a:xfrm>
        </p:grpSpPr>
        <p:sp>
          <p:nvSpPr>
            <p:cNvPr id="486" name="Google Shape;486;p2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-5069998" flipH="1">
            <a:off x="8524585" y="1444691"/>
            <a:ext cx="195498" cy="168674"/>
            <a:chOff x="2589950" y="2268700"/>
            <a:chExt cx="76325" cy="65850"/>
          </a:xfrm>
        </p:grpSpPr>
        <p:sp>
          <p:nvSpPr>
            <p:cNvPr id="489" name="Google Shape;489;p2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 rot="6972055" flipH="1">
            <a:off x="174392" y="2709715"/>
            <a:ext cx="195497" cy="168673"/>
            <a:chOff x="2589950" y="2268700"/>
            <a:chExt cx="76325" cy="65850"/>
          </a:xfrm>
        </p:grpSpPr>
        <p:sp>
          <p:nvSpPr>
            <p:cNvPr id="492" name="Google Shape;492;p2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3"/>
          <p:cNvGrpSpPr/>
          <p:nvPr/>
        </p:nvGrpSpPr>
        <p:grpSpPr>
          <a:xfrm rot="-4999565" flipH="1">
            <a:off x="1275671" y="202491"/>
            <a:ext cx="327908" cy="282888"/>
            <a:chOff x="2589950" y="2268700"/>
            <a:chExt cx="76325" cy="65850"/>
          </a:xfrm>
        </p:grpSpPr>
        <p:sp>
          <p:nvSpPr>
            <p:cNvPr id="495" name="Google Shape;495;p2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 rot="9297877" flipH="1">
            <a:off x="8582599" y="3196844"/>
            <a:ext cx="244227" cy="210721"/>
            <a:chOff x="2589950" y="2268700"/>
            <a:chExt cx="76325" cy="65850"/>
          </a:xfrm>
        </p:grpSpPr>
        <p:sp>
          <p:nvSpPr>
            <p:cNvPr id="498" name="Google Shape;498;p2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 rot="-10092266" flipH="1">
            <a:off x="1586881" y="4792781"/>
            <a:ext cx="195498" cy="168674"/>
            <a:chOff x="2589950" y="2268700"/>
            <a:chExt cx="76325" cy="65850"/>
          </a:xfrm>
        </p:grpSpPr>
        <p:sp>
          <p:nvSpPr>
            <p:cNvPr id="501" name="Google Shape;501;p2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3"/>
          <p:cNvSpPr txBox="1">
            <a:spLocks noGrp="1"/>
          </p:cNvSpPr>
          <p:nvPr>
            <p:ph type="subTitle" idx="1"/>
          </p:nvPr>
        </p:nvSpPr>
        <p:spPr>
          <a:xfrm>
            <a:off x="1048800" y="2844750"/>
            <a:ext cx="70464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3"/>
          <p:cNvSpPr txBox="1">
            <a:spLocks noGrp="1"/>
          </p:cNvSpPr>
          <p:nvPr>
            <p:ph type="subTitle" idx="2"/>
          </p:nvPr>
        </p:nvSpPr>
        <p:spPr>
          <a:xfrm>
            <a:off x="1048800" y="1423650"/>
            <a:ext cx="70464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4" r:id="rId7"/>
    <p:sldLayoutId id="2147483667" r:id="rId8"/>
    <p:sldLayoutId id="2147483669" r:id="rId9"/>
    <p:sldLayoutId id="2147483677" r:id="rId10"/>
    <p:sldLayoutId id="2147483678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8"/>
          <p:cNvSpPr txBox="1">
            <a:spLocks noGrp="1"/>
          </p:cNvSpPr>
          <p:nvPr>
            <p:ph type="ctrTitle"/>
          </p:nvPr>
        </p:nvSpPr>
        <p:spPr>
          <a:xfrm>
            <a:off x="2889150" y="1487575"/>
            <a:ext cx="5510100" cy="20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dirty="0">
                <a:solidFill>
                  <a:schemeClr val="bg1"/>
                </a:solidFill>
              </a:rPr>
              <a:t>Global Climate Events and Economic Impact</a:t>
            </a:r>
            <a:endParaRPr sz="7000" dirty="0">
              <a:solidFill>
                <a:schemeClr val="bg1"/>
              </a:solidFill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559465" y="737375"/>
            <a:ext cx="2175420" cy="3218126"/>
            <a:chOff x="1428250" y="541650"/>
            <a:chExt cx="557100" cy="824125"/>
          </a:xfrm>
        </p:grpSpPr>
        <p:sp>
          <p:nvSpPr>
            <p:cNvPr id="789" name="Google Shape;789;p38"/>
            <p:cNvSpPr/>
            <p:nvPr/>
          </p:nvSpPr>
          <p:spPr>
            <a:xfrm>
              <a:off x="1428250" y="544900"/>
              <a:ext cx="556850" cy="820875"/>
            </a:xfrm>
            <a:custGeom>
              <a:avLst/>
              <a:gdLst/>
              <a:ahLst/>
              <a:cxnLst/>
              <a:rect l="l" t="t" r="r" b="b"/>
              <a:pathLst>
                <a:path w="22274" h="32835" extrusionOk="0">
                  <a:moveTo>
                    <a:pt x="6821" y="14535"/>
                  </a:moveTo>
                  <a:lnTo>
                    <a:pt x="12148" y="17475"/>
                  </a:lnTo>
                  <a:cubicBezTo>
                    <a:pt x="11950" y="17495"/>
                    <a:pt x="11751" y="17512"/>
                    <a:pt x="11551" y="17529"/>
                  </a:cubicBezTo>
                  <a:cubicBezTo>
                    <a:pt x="11491" y="17535"/>
                    <a:pt x="11470" y="17599"/>
                    <a:pt x="11487" y="17640"/>
                  </a:cubicBezTo>
                  <a:cubicBezTo>
                    <a:pt x="10134" y="18004"/>
                    <a:pt x="8930" y="18724"/>
                    <a:pt x="7975" y="19698"/>
                  </a:cubicBezTo>
                  <a:cubicBezTo>
                    <a:pt x="7975" y="19681"/>
                    <a:pt x="7973" y="19666"/>
                    <a:pt x="7964" y="19649"/>
                  </a:cubicBezTo>
                  <a:cubicBezTo>
                    <a:pt x="7589" y="18914"/>
                    <a:pt x="7214" y="18183"/>
                    <a:pt x="6839" y="17446"/>
                  </a:cubicBezTo>
                  <a:lnTo>
                    <a:pt x="6519" y="16821"/>
                  </a:lnTo>
                  <a:cubicBezTo>
                    <a:pt x="6515" y="16815"/>
                    <a:pt x="6513" y="16810"/>
                    <a:pt x="6511" y="16806"/>
                  </a:cubicBezTo>
                  <a:cubicBezTo>
                    <a:pt x="6515" y="16770"/>
                    <a:pt x="6515" y="16729"/>
                    <a:pt x="6511" y="16689"/>
                  </a:cubicBezTo>
                  <a:cubicBezTo>
                    <a:pt x="6530" y="16689"/>
                    <a:pt x="6551" y="16683"/>
                    <a:pt x="6568" y="16663"/>
                  </a:cubicBezTo>
                  <a:cubicBezTo>
                    <a:pt x="6792" y="16440"/>
                    <a:pt x="6796" y="16048"/>
                    <a:pt x="6573" y="15824"/>
                  </a:cubicBezTo>
                  <a:cubicBezTo>
                    <a:pt x="6564" y="15815"/>
                    <a:pt x="6558" y="15811"/>
                    <a:pt x="6551" y="15809"/>
                  </a:cubicBezTo>
                  <a:cubicBezTo>
                    <a:pt x="6551" y="15777"/>
                    <a:pt x="6532" y="15747"/>
                    <a:pt x="6505" y="15726"/>
                  </a:cubicBezTo>
                  <a:cubicBezTo>
                    <a:pt x="6434" y="15672"/>
                    <a:pt x="6355" y="15619"/>
                    <a:pt x="6276" y="15572"/>
                  </a:cubicBezTo>
                  <a:lnTo>
                    <a:pt x="6276" y="15572"/>
                  </a:lnTo>
                  <a:cubicBezTo>
                    <a:pt x="6320" y="15587"/>
                    <a:pt x="6365" y="15595"/>
                    <a:pt x="6410" y="15595"/>
                  </a:cubicBezTo>
                  <a:cubicBezTo>
                    <a:pt x="6537" y="15595"/>
                    <a:pt x="6660" y="15536"/>
                    <a:pt x="6739" y="15425"/>
                  </a:cubicBezTo>
                  <a:lnTo>
                    <a:pt x="6952" y="15127"/>
                  </a:lnTo>
                  <a:cubicBezTo>
                    <a:pt x="7095" y="14929"/>
                    <a:pt x="7033" y="14653"/>
                    <a:pt x="6821" y="14535"/>
                  </a:cubicBezTo>
                  <a:close/>
                  <a:moveTo>
                    <a:pt x="6409" y="0"/>
                  </a:moveTo>
                  <a:cubicBezTo>
                    <a:pt x="6269" y="0"/>
                    <a:pt x="6133" y="72"/>
                    <a:pt x="6057" y="200"/>
                  </a:cubicBezTo>
                  <a:lnTo>
                    <a:pt x="115" y="10357"/>
                  </a:lnTo>
                  <a:cubicBezTo>
                    <a:pt x="0" y="10555"/>
                    <a:pt x="68" y="10809"/>
                    <a:pt x="269" y="10918"/>
                  </a:cubicBezTo>
                  <a:lnTo>
                    <a:pt x="6615" y="14421"/>
                  </a:lnTo>
                  <a:lnTo>
                    <a:pt x="6615" y="14421"/>
                  </a:lnTo>
                  <a:cubicBezTo>
                    <a:pt x="6554" y="14388"/>
                    <a:pt x="6488" y="14372"/>
                    <a:pt x="6423" y="14372"/>
                  </a:cubicBezTo>
                  <a:cubicBezTo>
                    <a:pt x="6298" y="14372"/>
                    <a:pt x="6175" y="14431"/>
                    <a:pt x="6095" y="14537"/>
                  </a:cubicBezTo>
                  <a:lnTo>
                    <a:pt x="5874" y="14839"/>
                  </a:lnTo>
                  <a:cubicBezTo>
                    <a:pt x="5742" y="15020"/>
                    <a:pt x="5784" y="15270"/>
                    <a:pt x="5950" y="15400"/>
                  </a:cubicBezTo>
                  <a:cubicBezTo>
                    <a:pt x="5776" y="15325"/>
                    <a:pt x="5593" y="15276"/>
                    <a:pt x="5407" y="15276"/>
                  </a:cubicBezTo>
                  <a:cubicBezTo>
                    <a:pt x="5350" y="15276"/>
                    <a:pt x="5292" y="15281"/>
                    <a:pt x="5234" y="15291"/>
                  </a:cubicBezTo>
                  <a:cubicBezTo>
                    <a:pt x="4836" y="15363"/>
                    <a:pt x="4559" y="15724"/>
                    <a:pt x="4420" y="16082"/>
                  </a:cubicBezTo>
                  <a:cubicBezTo>
                    <a:pt x="4339" y="16288"/>
                    <a:pt x="4309" y="16523"/>
                    <a:pt x="4395" y="16729"/>
                  </a:cubicBezTo>
                  <a:cubicBezTo>
                    <a:pt x="4410" y="16759"/>
                    <a:pt x="4422" y="16789"/>
                    <a:pt x="4437" y="16815"/>
                  </a:cubicBezTo>
                  <a:cubicBezTo>
                    <a:pt x="4463" y="16898"/>
                    <a:pt x="4491" y="16981"/>
                    <a:pt x="4523" y="17062"/>
                  </a:cubicBezTo>
                  <a:cubicBezTo>
                    <a:pt x="4520" y="17062"/>
                    <a:pt x="4518" y="17062"/>
                    <a:pt x="4516" y="17062"/>
                  </a:cubicBezTo>
                  <a:cubicBezTo>
                    <a:pt x="4390" y="17062"/>
                    <a:pt x="4265" y="17123"/>
                    <a:pt x="4186" y="17232"/>
                  </a:cubicBezTo>
                  <a:lnTo>
                    <a:pt x="1842" y="20532"/>
                  </a:lnTo>
                  <a:cubicBezTo>
                    <a:pt x="1705" y="20723"/>
                    <a:pt x="1758" y="20990"/>
                    <a:pt x="1961" y="21111"/>
                  </a:cubicBezTo>
                  <a:lnTo>
                    <a:pt x="2114" y="21207"/>
                  </a:lnTo>
                  <a:cubicBezTo>
                    <a:pt x="2180" y="21248"/>
                    <a:pt x="2254" y="21268"/>
                    <a:pt x="2327" y="21268"/>
                  </a:cubicBezTo>
                  <a:cubicBezTo>
                    <a:pt x="2454" y="21268"/>
                    <a:pt x="2578" y="21208"/>
                    <a:pt x="2656" y="21098"/>
                  </a:cubicBezTo>
                  <a:lnTo>
                    <a:pt x="4927" y="17936"/>
                  </a:lnTo>
                  <a:cubicBezTo>
                    <a:pt x="4981" y="18042"/>
                    <a:pt x="5032" y="18149"/>
                    <a:pt x="5085" y="18255"/>
                  </a:cubicBezTo>
                  <a:cubicBezTo>
                    <a:pt x="5403" y="18901"/>
                    <a:pt x="5722" y="19545"/>
                    <a:pt x="6046" y="20184"/>
                  </a:cubicBezTo>
                  <a:cubicBezTo>
                    <a:pt x="6232" y="20546"/>
                    <a:pt x="6417" y="20909"/>
                    <a:pt x="6605" y="21271"/>
                  </a:cubicBezTo>
                  <a:cubicBezTo>
                    <a:pt x="6622" y="21304"/>
                    <a:pt x="6648" y="21317"/>
                    <a:pt x="6675" y="21317"/>
                  </a:cubicBezTo>
                  <a:cubicBezTo>
                    <a:pt x="6702" y="21317"/>
                    <a:pt x="6729" y="21304"/>
                    <a:pt x="6747" y="21284"/>
                  </a:cubicBezTo>
                  <a:cubicBezTo>
                    <a:pt x="6750" y="21290"/>
                    <a:pt x="6756" y="21299"/>
                    <a:pt x="6758" y="21307"/>
                  </a:cubicBezTo>
                  <a:cubicBezTo>
                    <a:pt x="6125" y="22428"/>
                    <a:pt x="5765" y="23724"/>
                    <a:pt x="5765" y="25103"/>
                  </a:cubicBezTo>
                  <a:cubicBezTo>
                    <a:pt x="5765" y="25216"/>
                    <a:pt x="5767" y="25325"/>
                    <a:pt x="5774" y="25433"/>
                  </a:cubicBezTo>
                  <a:cubicBezTo>
                    <a:pt x="5769" y="25621"/>
                    <a:pt x="5769" y="25804"/>
                    <a:pt x="5778" y="25989"/>
                  </a:cubicBezTo>
                  <a:cubicBezTo>
                    <a:pt x="5748" y="26019"/>
                    <a:pt x="5744" y="26079"/>
                    <a:pt x="5784" y="26105"/>
                  </a:cubicBezTo>
                  <a:lnTo>
                    <a:pt x="5784" y="26128"/>
                  </a:lnTo>
                  <a:cubicBezTo>
                    <a:pt x="5786" y="26168"/>
                    <a:pt x="5812" y="26190"/>
                    <a:pt x="5842" y="26198"/>
                  </a:cubicBezTo>
                  <a:cubicBezTo>
                    <a:pt x="6375" y="29949"/>
                    <a:pt x="9599" y="32835"/>
                    <a:pt x="13499" y="32835"/>
                  </a:cubicBezTo>
                  <a:cubicBezTo>
                    <a:pt x="13814" y="32835"/>
                    <a:pt x="14128" y="32816"/>
                    <a:pt x="14432" y="32777"/>
                  </a:cubicBezTo>
                  <a:cubicBezTo>
                    <a:pt x="14445" y="32800"/>
                    <a:pt x="14465" y="32816"/>
                    <a:pt x="14493" y="32816"/>
                  </a:cubicBezTo>
                  <a:cubicBezTo>
                    <a:pt x="14499" y="32816"/>
                    <a:pt x="14506" y="32815"/>
                    <a:pt x="14513" y="32813"/>
                  </a:cubicBezTo>
                  <a:cubicBezTo>
                    <a:pt x="14533" y="32807"/>
                    <a:pt x="14550" y="32805"/>
                    <a:pt x="14569" y="32799"/>
                  </a:cubicBezTo>
                  <a:cubicBezTo>
                    <a:pt x="14577" y="32801"/>
                    <a:pt x="14584" y="32802"/>
                    <a:pt x="14592" y="32802"/>
                  </a:cubicBezTo>
                  <a:cubicBezTo>
                    <a:pt x="14606" y="32802"/>
                    <a:pt x="14619" y="32797"/>
                    <a:pt x="14631" y="32786"/>
                  </a:cubicBezTo>
                  <a:cubicBezTo>
                    <a:pt x="14771" y="32754"/>
                    <a:pt x="14910" y="32718"/>
                    <a:pt x="15048" y="32677"/>
                  </a:cubicBezTo>
                  <a:cubicBezTo>
                    <a:pt x="16295" y="32423"/>
                    <a:pt x="17433" y="31869"/>
                    <a:pt x="18384" y="31091"/>
                  </a:cubicBezTo>
                  <a:cubicBezTo>
                    <a:pt x="18418" y="31068"/>
                    <a:pt x="18450" y="31045"/>
                    <a:pt x="18486" y="31019"/>
                  </a:cubicBezTo>
                  <a:cubicBezTo>
                    <a:pt x="18567" y="30959"/>
                    <a:pt x="18652" y="30898"/>
                    <a:pt x="18733" y="30834"/>
                  </a:cubicBezTo>
                  <a:cubicBezTo>
                    <a:pt x="18801" y="30778"/>
                    <a:pt x="18872" y="30716"/>
                    <a:pt x="18904" y="30631"/>
                  </a:cubicBezTo>
                  <a:cubicBezTo>
                    <a:pt x="18904" y="30629"/>
                    <a:pt x="18906" y="30625"/>
                    <a:pt x="18906" y="30623"/>
                  </a:cubicBezTo>
                  <a:cubicBezTo>
                    <a:pt x="18927" y="30601"/>
                    <a:pt x="18951" y="30580"/>
                    <a:pt x="18972" y="30557"/>
                  </a:cubicBezTo>
                  <a:lnTo>
                    <a:pt x="20310" y="32166"/>
                  </a:lnTo>
                  <a:cubicBezTo>
                    <a:pt x="20319" y="32176"/>
                    <a:pt x="20327" y="32185"/>
                    <a:pt x="20336" y="32187"/>
                  </a:cubicBezTo>
                  <a:cubicBezTo>
                    <a:pt x="20406" y="32276"/>
                    <a:pt x="20511" y="32340"/>
                    <a:pt x="20611" y="32391"/>
                  </a:cubicBezTo>
                  <a:cubicBezTo>
                    <a:pt x="20683" y="32428"/>
                    <a:pt x="20761" y="32449"/>
                    <a:pt x="20841" y="32449"/>
                  </a:cubicBezTo>
                  <a:cubicBezTo>
                    <a:pt x="20879" y="32449"/>
                    <a:pt x="20916" y="32444"/>
                    <a:pt x="20954" y="32434"/>
                  </a:cubicBezTo>
                  <a:cubicBezTo>
                    <a:pt x="21144" y="32381"/>
                    <a:pt x="21271" y="32210"/>
                    <a:pt x="21269" y="32025"/>
                  </a:cubicBezTo>
                  <a:lnTo>
                    <a:pt x="21269" y="32025"/>
                  </a:lnTo>
                  <a:cubicBezTo>
                    <a:pt x="21331" y="32051"/>
                    <a:pt x="21398" y="32070"/>
                    <a:pt x="21461" y="32070"/>
                  </a:cubicBezTo>
                  <a:cubicBezTo>
                    <a:pt x="21475" y="32070"/>
                    <a:pt x="21488" y="32069"/>
                    <a:pt x="21502" y="32068"/>
                  </a:cubicBezTo>
                  <a:cubicBezTo>
                    <a:pt x="21600" y="32053"/>
                    <a:pt x="21700" y="31940"/>
                    <a:pt x="21730" y="31848"/>
                  </a:cubicBezTo>
                  <a:cubicBezTo>
                    <a:pt x="21757" y="31769"/>
                    <a:pt x="21751" y="31675"/>
                    <a:pt x="21736" y="31590"/>
                  </a:cubicBezTo>
                  <a:lnTo>
                    <a:pt x="21736" y="31590"/>
                  </a:lnTo>
                  <a:cubicBezTo>
                    <a:pt x="21771" y="31602"/>
                    <a:pt x="21807" y="31608"/>
                    <a:pt x="21843" y="31608"/>
                  </a:cubicBezTo>
                  <a:cubicBezTo>
                    <a:pt x="21898" y="31608"/>
                    <a:pt x="21954" y="31594"/>
                    <a:pt x="22009" y="31560"/>
                  </a:cubicBezTo>
                  <a:cubicBezTo>
                    <a:pt x="22273" y="31403"/>
                    <a:pt x="22237" y="31040"/>
                    <a:pt x="22098" y="30812"/>
                  </a:cubicBezTo>
                  <a:cubicBezTo>
                    <a:pt x="22094" y="30799"/>
                    <a:pt x="22077" y="30782"/>
                    <a:pt x="22058" y="30772"/>
                  </a:cubicBezTo>
                  <a:lnTo>
                    <a:pt x="20353" y="28724"/>
                  </a:lnTo>
                  <a:cubicBezTo>
                    <a:pt x="20357" y="28717"/>
                    <a:pt x="20361" y="28713"/>
                    <a:pt x="20364" y="28707"/>
                  </a:cubicBezTo>
                  <a:cubicBezTo>
                    <a:pt x="20749" y="27982"/>
                    <a:pt x="21018" y="27194"/>
                    <a:pt x="21154" y="26384"/>
                  </a:cubicBezTo>
                  <a:cubicBezTo>
                    <a:pt x="21291" y="25574"/>
                    <a:pt x="21299" y="24743"/>
                    <a:pt x="21173" y="23931"/>
                  </a:cubicBezTo>
                  <a:cubicBezTo>
                    <a:pt x="21056" y="23174"/>
                    <a:pt x="20815" y="22437"/>
                    <a:pt x="20476" y="21748"/>
                  </a:cubicBezTo>
                  <a:cubicBezTo>
                    <a:pt x="20368" y="21525"/>
                    <a:pt x="20248" y="21309"/>
                    <a:pt x="20114" y="21098"/>
                  </a:cubicBezTo>
                  <a:cubicBezTo>
                    <a:pt x="19087" y="19404"/>
                    <a:pt x="17425" y="18136"/>
                    <a:pt x="15460" y="17625"/>
                  </a:cubicBezTo>
                  <a:cubicBezTo>
                    <a:pt x="15387" y="17495"/>
                    <a:pt x="15181" y="17475"/>
                    <a:pt x="15044" y="17465"/>
                  </a:cubicBezTo>
                  <a:cubicBezTo>
                    <a:pt x="14863" y="17454"/>
                    <a:pt x="14684" y="17443"/>
                    <a:pt x="14503" y="17439"/>
                  </a:cubicBezTo>
                  <a:cubicBezTo>
                    <a:pt x="14175" y="17397"/>
                    <a:pt x="13840" y="17375"/>
                    <a:pt x="13501" y="17375"/>
                  </a:cubicBezTo>
                  <a:cubicBezTo>
                    <a:pt x="13405" y="17375"/>
                    <a:pt x="13311" y="17377"/>
                    <a:pt x="13216" y="17380"/>
                  </a:cubicBezTo>
                  <a:lnTo>
                    <a:pt x="18810" y="7254"/>
                  </a:lnTo>
                  <a:cubicBezTo>
                    <a:pt x="18919" y="7058"/>
                    <a:pt x="18848" y="6813"/>
                    <a:pt x="18650" y="6702"/>
                  </a:cubicBezTo>
                  <a:lnTo>
                    <a:pt x="6605" y="51"/>
                  </a:lnTo>
                  <a:cubicBezTo>
                    <a:pt x="6543" y="16"/>
                    <a:pt x="6475" y="0"/>
                    <a:pt x="6409" y="0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428250" y="541650"/>
              <a:ext cx="472975" cy="444125"/>
            </a:xfrm>
            <a:custGeom>
              <a:avLst/>
              <a:gdLst/>
              <a:ahLst/>
              <a:cxnLst/>
              <a:rect l="l" t="t" r="r" b="b"/>
              <a:pathLst>
                <a:path w="18919" h="17765" extrusionOk="0">
                  <a:moveTo>
                    <a:pt x="6409" y="0"/>
                  </a:moveTo>
                  <a:cubicBezTo>
                    <a:pt x="6269" y="0"/>
                    <a:pt x="6133" y="72"/>
                    <a:pt x="6057" y="200"/>
                  </a:cubicBezTo>
                  <a:lnTo>
                    <a:pt x="115" y="10358"/>
                  </a:lnTo>
                  <a:cubicBezTo>
                    <a:pt x="0" y="10556"/>
                    <a:pt x="68" y="10809"/>
                    <a:pt x="269" y="10920"/>
                  </a:cubicBezTo>
                  <a:lnTo>
                    <a:pt x="12574" y="17712"/>
                  </a:lnTo>
                  <a:cubicBezTo>
                    <a:pt x="12636" y="17748"/>
                    <a:pt x="12704" y="17764"/>
                    <a:pt x="12770" y="17764"/>
                  </a:cubicBezTo>
                  <a:cubicBezTo>
                    <a:pt x="12913" y="17764"/>
                    <a:pt x="13051" y="17688"/>
                    <a:pt x="13126" y="17552"/>
                  </a:cubicBezTo>
                  <a:lnTo>
                    <a:pt x="18810" y="7255"/>
                  </a:lnTo>
                  <a:cubicBezTo>
                    <a:pt x="18919" y="7059"/>
                    <a:pt x="18848" y="6814"/>
                    <a:pt x="18650" y="6703"/>
                  </a:cubicBezTo>
                  <a:lnTo>
                    <a:pt x="6605" y="51"/>
                  </a:lnTo>
                  <a:cubicBezTo>
                    <a:pt x="6543" y="17"/>
                    <a:pt x="6475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470875" y="968225"/>
              <a:ext cx="86050" cy="105225"/>
            </a:xfrm>
            <a:custGeom>
              <a:avLst/>
              <a:gdLst/>
              <a:ahLst/>
              <a:cxnLst/>
              <a:rect l="l" t="t" r="r" b="b"/>
              <a:pathLst>
                <a:path w="3442" h="4209" extrusionOk="0">
                  <a:moveTo>
                    <a:pt x="2815" y="1"/>
                  </a:moveTo>
                  <a:cubicBezTo>
                    <a:pt x="2687" y="1"/>
                    <a:pt x="2560" y="61"/>
                    <a:pt x="2481" y="174"/>
                  </a:cubicBezTo>
                  <a:lnTo>
                    <a:pt x="137" y="3471"/>
                  </a:lnTo>
                  <a:cubicBezTo>
                    <a:pt x="0" y="3663"/>
                    <a:pt x="53" y="3929"/>
                    <a:pt x="256" y="4053"/>
                  </a:cubicBezTo>
                  <a:lnTo>
                    <a:pt x="409" y="4149"/>
                  </a:lnTo>
                  <a:cubicBezTo>
                    <a:pt x="475" y="4189"/>
                    <a:pt x="549" y="4209"/>
                    <a:pt x="622" y="4209"/>
                  </a:cubicBezTo>
                  <a:cubicBezTo>
                    <a:pt x="749" y="4209"/>
                    <a:pt x="873" y="4150"/>
                    <a:pt x="951" y="4040"/>
                  </a:cubicBezTo>
                  <a:lnTo>
                    <a:pt x="3306" y="762"/>
                  </a:lnTo>
                  <a:cubicBezTo>
                    <a:pt x="3442" y="573"/>
                    <a:pt x="3391" y="312"/>
                    <a:pt x="3196" y="184"/>
                  </a:cubicBezTo>
                  <a:lnTo>
                    <a:pt x="3196" y="184"/>
                  </a:lnTo>
                  <a:cubicBezTo>
                    <a:pt x="3197" y="184"/>
                    <a:pt x="3196" y="183"/>
                    <a:pt x="3195" y="183"/>
                  </a:cubicBezTo>
                  <a:cubicBezTo>
                    <a:pt x="3146" y="151"/>
                    <a:pt x="3101" y="117"/>
                    <a:pt x="3056" y="82"/>
                  </a:cubicBezTo>
                  <a:cubicBezTo>
                    <a:pt x="2984" y="27"/>
                    <a:pt x="2899" y="1"/>
                    <a:pt x="2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571250" y="901025"/>
              <a:ext cx="34375" cy="30575"/>
            </a:xfrm>
            <a:custGeom>
              <a:avLst/>
              <a:gdLst/>
              <a:ahLst/>
              <a:cxnLst/>
              <a:rect l="l" t="t" r="r" b="b"/>
              <a:pathLst>
                <a:path w="1375" h="1223" extrusionOk="0">
                  <a:moveTo>
                    <a:pt x="700" y="0"/>
                  </a:moveTo>
                  <a:cubicBezTo>
                    <a:pt x="575" y="0"/>
                    <a:pt x="452" y="58"/>
                    <a:pt x="373" y="166"/>
                  </a:cubicBezTo>
                  <a:lnTo>
                    <a:pt x="152" y="467"/>
                  </a:lnTo>
                  <a:cubicBezTo>
                    <a:pt x="0" y="671"/>
                    <a:pt x="75" y="967"/>
                    <a:pt x="305" y="1074"/>
                  </a:cubicBezTo>
                  <a:cubicBezTo>
                    <a:pt x="367" y="1104"/>
                    <a:pt x="426" y="1132"/>
                    <a:pt x="482" y="1168"/>
                  </a:cubicBezTo>
                  <a:cubicBezTo>
                    <a:pt x="547" y="1205"/>
                    <a:pt x="618" y="1222"/>
                    <a:pt x="687" y="1222"/>
                  </a:cubicBezTo>
                  <a:cubicBezTo>
                    <a:pt x="815" y="1222"/>
                    <a:pt x="940" y="1163"/>
                    <a:pt x="1019" y="1053"/>
                  </a:cubicBezTo>
                  <a:lnTo>
                    <a:pt x="1232" y="754"/>
                  </a:lnTo>
                  <a:cubicBezTo>
                    <a:pt x="1375" y="558"/>
                    <a:pt x="1313" y="281"/>
                    <a:pt x="1100" y="162"/>
                  </a:cubicBezTo>
                  <a:lnTo>
                    <a:pt x="897" y="51"/>
                  </a:lnTo>
                  <a:cubicBezTo>
                    <a:pt x="835" y="17"/>
                    <a:pt x="767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538900" y="926275"/>
              <a:ext cx="443475" cy="436425"/>
            </a:xfrm>
            <a:custGeom>
              <a:avLst/>
              <a:gdLst/>
              <a:ahLst/>
              <a:cxnLst/>
              <a:rect l="l" t="t" r="r" b="b"/>
              <a:pathLst>
                <a:path w="17739" h="17457" extrusionOk="0">
                  <a:moveTo>
                    <a:pt x="1113" y="1"/>
                  </a:moveTo>
                  <a:cubicBezTo>
                    <a:pt x="809" y="1"/>
                    <a:pt x="507" y="108"/>
                    <a:pt x="295" y="328"/>
                  </a:cubicBezTo>
                  <a:cubicBezTo>
                    <a:pt x="86" y="544"/>
                    <a:pt x="1" y="829"/>
                    <a:pt x="43" y="1123"/>
                  </a:cubicBezTo>
                  <a:cubicBezTo>
                    <a:pt x="94" y="1462"/>
                    <a:pt x="276" y="1771"/>
                    <a:pt x="427" y="2072"/>
                  </a:cubicBezTo>
                  <a:lnTo>
                    <a:pt x="1397" y="4028"/>
                  </a:lnTo>
                  <a:cubicBezTo>
                    <a:pt x="1712" y="4661"/>
                    <a:pt x="2025" y="5296"/>
                    <a:pt x="2341" y="5927"/>
                  </a:cubicBezTo>
                  <a:cubicBezTo>
                    <a:pt x="1706" y="7048"/>
                    <a:pt x="1348" y="8344"/>
                    <a:pt x="1348" y="9722"/>
                  </a:cubicBezTo>
                  <a:cubicBezTo>
                    <a:pt x="1348" y="13993"/>
                    <a:pt x="4811" y="17457"/>
                    <a:pt x="9079" y="17457"/>
                  </a:cubicBezTo>
                  <a:cubicBezTo>
                    <a:pt x="11268" y="17457"/>
                    <a:pt x="13244" y="16549"/>
                    <a:pt x="14650" y="15089"/>
                  </a:cubicBezTo>
                  <a:cubicBezTo>
                    <a:pt x="14863" y="15336"/>
                    <a:pt x="15077" y="15583"/>
                    <a:pt x="15288" y="15833"/>
                  </a:cubicBezTo>
                  <a:cubicBezTo>
                    <a:pt x="15520" y="16101"/>
                    <a:pt x="15748" y="16370"/>
                    <a:pt x="15980" y="16638"/>
                  </a:cubicBezTo>
                  <a:cubicBezTo>
                    <a:pt x="16110" y="16791"/>
                    <a:pt x="16295" y="16966"/>
                    <a:pt x="16499" y="16966"/>
                  </a:cubicBezTo>
                  <a:cubicBezTo>
                    <a:pt x="16559" y="16966"/>
                    <a:pt x="16621" y="16951"/>
                    <a:pt x="16683" y="16915"/>
                  </a:cubicBezTo>
                  <a:cubicBezTo>
                    <a:pt x="16805" y="16847"/>
                    <a:pt x="16854" y="16711"/>
                    <a:pt x="16852" y="16578"/>
                  </a:cubicBezTo>
                  <a:lnTo>
                    <a:pt x="16852" y="16578"/>
                  </a:lnTo>
                  <a:cubicBezTo>
                    <a:pt x="16889" y="16594"/>
                    <a:pt x="16928" y="16603"/>
                    <a:pt x="16968" y="16603"/>
                  </a:cubicBezTo>
                  <a:cubicBezTo>
                    <a:pt x="16991" y="16603"/>
                    <a:pt x="17013" y="16600"/>
                    <a:pt x="17035" y="16593"/>
                  </a:cubicBezTo>
                  <a:cubicBezTo>
                    <a:pt x="17144" y="16561"/>
                    <a:pt x="17186" y="16455"/>
                    <a:pt x="17195" y="16350"/>
                  </a:cubicBezTo>
                  <a:cubicBezTo>
                    <a:pt x="17199" y="16286"/>
                    <a:pt x="17199" y="16220"/>
                    <a:pt x="17195" y="16156"/>
                  </a:cubicBezTo>
                  <a:lnTo>
                    <a:pt x="17195" y="16156"/>
                  </a:lnTo>
                  <a:cubicBezTo>
                    <a:pt x="17236" y="16178"/>
                    <a:pt x="17283" y="16186"/>
                    <a:pt x="17332" y="16186"/>
                  </a:cubicBezTo>
                  <a:cubicBezTo>
                    <a:pt x="17346" y="16186"/>
                    <a:pt x="17361" y="16186"/>
                    <a:pt x="17376" y="16184"/>
                  </a:cubicBezTo>
                  <a:cubicBezTo>
                    <a:pt x="17495" y="16165"/>
                    <a:pt x="17583" y="16084"/>
                    <a:pt x="17630" y="15975"/>
                  </a:cubicBezTo>
                  <a:cubicBezTo>
                    <a:pt x="17738" y="15692"/>
                    <a:pt x="17523" y="15436"/>
                    <a:pt x="17357" y="15227"/>
                  </a:cubicBezTo>
                  <a:cubicBezTo>
                    <a:pt x="16933" y="14701"/>
                    <a:pt x="16513" y="14170"/>
                    <a:pt x="16089" y="13642"/>
                  </a:cubicBezTo>
                  <a:lnTo>
                    <a:pt x="15886" y="13390"/>
                  </a:lnTo>
                  <a:cubicBezTo>
                    <a:pt x="16475" y="12297"/>
                    <a:pt x="16811" y="11050"/>
                    <a:pt x="16811" y="9720"/>
                  </a:cubicBezTo>
                  <a:cubicBezTo>
                    <a:pt x="16811" y="5452"/>
                    <a:pt x="13348" y="1988"/>
                    <a:pt x="9077" y="1988"/>
                  </a:cubicBezTo>
                  <a:cubicBezTo>
                    <a:pt x="6874" y="1988"/>
                    <a:pt x="4887" y="2909"/>
                    <a:pt x="3479" y="4388"/>
                  </a:cubicBezTo>
                  <a:cubicBezTo>
                    <a:pt x="3087" y="3627"/>
                    <a:pt x="2692" y="2867"/>
                    <a:pt x="2300" y="2108"/>
                  </a:cubicBezTo>
                  <a:lnTo>
                    <a:pt x="1934" y="1396"/>
                  </a:lnTo>
                  <a:cubicBezTo>
                    <a:pt x="2079" y="1281"/>
                    <a:pt x="2162" y="1091"/>
                    <a:pt x="2174" y="906"/>
                  </a:cubicBezTo>
                  <a:cubicBezTo>
                    <a:pt x="2194" y="650"/>
                    <a:pt x="2064" y="409"/>
                    <a:pt x="1865" y="254"/>
                  </a:cubicBezTo>
                  <a:cubicBezTo>
                    <a:pt x="1656" y="87"/>
                    <a:pt x="1384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571925" y="1089075"/>
              <a:ext cx="93375" cy="107600"/>
            </a:xfrm>
            <a:custGeom>
              <a:avLst/>
              <a:gdLst/>
              <a:ahLst/>
              <a:cxnLst/>
              <a:rect l="l" t="t" r="r" b="b"/>
              <a:pathLst>
                <a:path w="3735" h="4304" extrusionOk="0">
                  <a:moveTo>
                    <a:pt x="1406" y="1"/>
                  </a:moveTo>
                  <a:cubicBezTo>
                    <a:pt x="1274" y="1"/>
                    <a:pt x="1141" y="12"/>
                    <a:pt x="1022" y="54"/>
                  </a:cubicBezTo>
                  <a:cubicBezTo>
                    <a:pt x="826" y="125"/>
                    <a:pt x="698" y="284"/>
                    <a:pt x="617" y="470"/>
                  </a:cubicBezTo>
                  <a:cubicBezTo>
                    <a:pt x="523" y="683"/>
                    <a:pt x="459" y="907"/>
                    <a:pt x="395" y="1128"/>
                  </a:cubicBezTo>
                  <a:cubicBezTo>
                    <a:pt x="261" y="1601"/>
                    <a:pt x="165" y="2085"/>
                    <a:pt x="103" y="2575"/>
                  </a:cubicBezTo>
                  <a:cubicBezTo>
                    <a:pt x="39" y="3078"/>
                    <a:pt x="18" y="3588"/>
                    <a:pt x="37" y="4095"/>
                  </a:cubicBezTo>
                  <a:cubicBezTo>
                    <a:pt x="7" y="4125"/>
                    <a:pt x="1" y="4184"/>
                    <a:pt x="41" y="4210"/>
                  </a:cubicBezTo>
                  <a:lnTo>
                    <a:pt x="41" y="4233"/>
                  </a:lnTo>
                  <a:cubicBezTo>
                    <a:pt x="45" y="4280"/>
                    <a:pt x="82" y="4304"/>
                    <a:pt x="118" y="4304"/>
                  </a:cubicBezTo>
                  <a:cubicBezTo>
                    <a:pt x="154" y="4304"/>
                    <a:pt x="190" y="4280"/>
                    <a:pt x="188" y="4233"/>
                  </a:cubicBezTo>
                  <a:lnTo>
                    <a:pt x="188" y="4231"/>
                  </a:lnTo>
                  <a:cubicBezTo>
                    <a:pt x="282" y="4221"/>
                    <a:pt x="370" y="4167"/>
                    <a:pt x="427" y="4093"/>
                  </a:cubicBezTo>
                  <a:cubicBezTo>
                    <a:pt x="523" y="3976"/>
                    <a:pt x="564" y="3822"/>
                    <a:pt x="623" y="3686"/>
                  </a:cubicBezTo>
                  <a:cubicBezTo>
                    <a:pt x="715" y="3464"/>
                    <a:pt x="826" y="3251"/>
                    <a:pt x="954" y="3046"/>
                  </a:cubicBezTo>
                  <a:cubicBezTo>
                    <a:pt x="1030" y="3068"/>
                    <a:pt x="1105" y="3155"/>
                    <a:pt x="1156" y="3193"/>
                  </a:cubicBezTo>
                  <a:cubicBezTo>
                    <a:pt x="1199" y="3225"/>
                    <a:pt x="1243" y="3253"/>
                    <a:pt x="1295" y="3272"/>
                  </a:cubicBezTo>
                  <a:cubicBezTo>
                    <a:pt x="1306" y="3300"/>
                    <a:pt x="1335" y="3321"/>
                    <a:pt x="1365" y="3321"/>
                  </a:cubicBezTo>
                  <a:cubicBezTo>
                    <a:pt x="1382" y="3321"/>
                    <a:pt x="1399" y="3315"/>
                    <a:pt x="1414" y="3300"/>
                  </a:cubicBezTo>
                  <a:cubicBezTo>
                    <a:pt x="1418" y="3294"/>
                    <a:pt x="1425" y="3289"/>
                    <a:pt x="1433" y="3283"/>
                  </a:cubicBezTo>
                  <a:cubicBezTo>
                    <a:pt x="1444" y="3281"/>
                    <a:pt x="1450" y="3279"/>
                    <a:pt x="1461" y="3277"/>
                  </a:cubicBezTo>
                  <a:cubicBezTo>
                    <a:pt x="1493" y="3264"/>
                    <a:pt x="1508" y="3240"/>
                    <a:pt x="1512" y="3215"/>
                  </a:cubicBezTo>
                  <a:cubicBezTo>
                    <a:pt x="1674" y="3089"/>
                    <a:pt x="1870" y="3006"/>
                    <a:pt x="2075" y="2982"/>
                  </a:cubicBezTo>
                  <a:cubicBezTo>
                    <a:pt x="2122" y="2977"/>
                    <a:pt x="2170" y="2974"/>
                    <a:pt x="2218" y="2974"/>
                  </a:cubicBezTo>
                  <a:cubicBezTo>
                    <a:pt x="2295" y="2974"/>
                    <a:pt x="2371" y="2981"/>
                    <a:pt x="2445" y="2995"/>
                  </a:cubicBezTo>
                  <a:cubicBezTo>
                    <a:pt x="2578" y="3025"/>
                    <a:pt x="2697" y="3085"/>
                    <a:pt x="2823" y="3138"/>
                  </a:cubicBezTo>
                  <a:cubicBezTo>
                    <a:pt x="2924" y="3182"/>
                    <a:pt x="3029" y="3216"/>
                    <a:pt x="3137" y="3216"/>
                  </a:cubicBezTo>
                  <a:cubicBezTo>
                    <a:pt x="3161" y="3216"/>
                    <a:pt x="3184" y="3214"/>
                    <a:pt x="3208" y="3210"/>
                  </a:cubicBezTo>
                  <a:cubicBezTo>
                    <a:pt x="3326" y="3196"/>
                    <a:pt x="3439" y="3140"/>
                    <a:pt x="3524" y="3055"/>
                  </a:cubicBezTo>
                  <a:cubicBezTo>
                    <a:pt x="3707" y="2882"/>
                    <a:pt x="3735" y="2599"/>
                    <a:pt x="3620" y="2373"/>
                  </a:cubicBezTo>
                  <a:cubicBezTo>
                    <a:pt x="3524" y="2190"/>
                    <a:pt x="3340" y="2077"/>
                    <a:pt x="3140" y="2053"/>
                  </a:cubicBezTo>
                  <a:cubicBezTo>
                    <a:pt x="3132" y="1915"/>
                    <a:pt x="3170" y="1774"/>
                    <a:pt x="3174" y="1636"/>
                  </a:cubicBezTo>
                  <a:cubicBezTo>
                    <a:pt x="3181" y="1501"/>
                    <a:pt x="3155" y="1356"/>
                    <a:pt x="3076" y="1248"/>
                  </a:cubicBezTo>
                  <a:cubicBezTo>
                    <a:pt x="3003" y="1148"/>
                    <a:pt x="2892" y="1099"/>
                    <a:pt x="2774" y="1099"/>
                  </a:cubicBezTo>
                  <a:cubicBezTo>
                    <a:pt x="2751" y="1099"/>
                    <a:pt x="2727" y="1101"/>
                    <a:pt x="2703" y="1105"/>
                  </a:cubicBezTo>
                  <a:cubicBezTo>
                    <a:pt x="2616" y="1118"/>
                    <a:pt x="2533" y="1158"/>
                    <a:pt x="2456" y="1203"/>
                  </a:cubicBezTo>
                  <a:cubicBezTo>
                    <a:pt x="2494" y="1032"/>
                    <a:pt x="2524" y="862"/>
                    <a:pt x="2501" y="685"/>
                  </a:cubicBezTo>
                  <a:cubicBezTo>
                    <a:pt x="2473" y="485"/>
                    <a:pt x="2386" y="291"/>
                    <a:pt x="2217" y="169"/>
                  </a:cubicBezTo>
                  <a:cubicBezTo>
                    <a:pt x="2055" y="52"/>
                    <a:pt x="1844" y="20"/>
                    <a:pt x="1648" y="9"/>
                  </a:cubicBezTo>
                  <a:cubicBezTo>
                    <a:pt x="1570" y="5"/>
                    <a:pt x="1489" y="1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788125" y="1265700"/>
              <a:ext cx="115175" cy="96675"/>
            </a:xfrm>
            <a:custGeom>
              <a:avLst/>
              <a:gdLst/>
              <a:ahLst/>
              <a:cxnLst/>
              <a:rect l="l" t="t" r="r" b="b"/>
              <a:pathLst>
                <a:path w="4607" h="3867" extrusionOk="0">
                  <a:moveTo>
                    <a:pt x="2230" y="0"/>
                  </a:moveTo>
                  <a:cubicBezTo>
                    <a:pt x="2173" y="0"/>
                    <a:pt x="2116" y="10"/>
                    <a:pt x="2060" y="28"/>
                  </a:cubicBezTo>
                  <a:cubicBezTo>
                    <a:pt x="1828" y="107"/>
                    <a:pt x="1661" y="316"/>
                    <a:pt x="1604" y="551"/>
                  </a:cubicBezTo>
                  <a:cubicBezTo>
                    <a:pt x="1546" y="800"/>
                    <a:pt x="1602" y="1056"/>
                    <a:pt x="1653" y="1305"/>
                  </a:cubicBezTo>
                  <a:cubicBezTo>
                    <a:pt x="1704" y="1550"/>
                    <a:pt x="1762" y="1810"/>
                    <a:pt x="1683" y="2057"/>
                  </a:cubicBezTo>
                  <a:cubicBezTo>
                    <a:pt x="1608" y="2292"/>
                    <a:pt x="1418" y="2469"/>
                    <a:pt x="1227" y="2611"/>
                  </a:cubicBezTo>
                  <a:cubicBezTo>
                    <a:pt x="820" y="2912"/>
                    <a:pt x="240" y="3166"/>
                    <a:pt x="127" y="3711"/>
                  </a:cubicBezTo>
                  <a:cubicBezTo>
                    <a:pt x="112" y="3715"/>
                    <a:pt x="99" y="3718"/>
                    <a:pt x="87" y="3724"/>
                  </a:cubicBezTo>
                  <a:cubicBezTo>
                    <a:pt x="1" y="3744"/>
                    <a:pt x="29" y="3866"/>
                    <a:pt x="110" y="3866"/>
                  </a:cubicBezTo>
                  <a:cubicBezTo>
                    <a:pt x="115" y="3866"/>
                    <a:pt x="121" y="3866"/>
                    <a:pt x="127" y="3865"/>
                  </a:cubicBezTo>
                  <a:cubicBezTo>
                    <a:pt x="144" y="3858"/>
                    <a:pt x="163" y="3856"/>
                    <a:pt x="182" y="3852"/>
                  </a:cubicBezTo>
                  <a:cubicBezTo>
                    <a:pt x="189" y="3853"/>
                    <a:pt x="195" y="3854"/>
                    <a:pt x="202" y="3854"/>
                  </a:cubicBezTo>
                  <a:cubicBezTo>
                    <a:pt x="217" y="3854"/>
                    <a:pt x="232" y="3849"/>
                    <a:pt x="244" y="3837"/>
                  </a:cubicBezTo>
                  <a:cubicBezTo>
                    <a:pt x="1018" y="3654"/>
                    <a:pt x="1772" y="3385"/>
                    <a:pt x="2488" y="3038"/>
                  </a:cubicBezTo>
                  <a:cubicBezTo>
                    <a:pt x="2863" y="2854"/>
                    <a:pt x="3232" y="2652"/>
                    <a:pt x="3584" y="2426"/>
                  </a:cubicBezTo>
                  <a:cubicBezTo>
                    <a:pt x="3759" y="2313"/>
                    <a:pt x="3929" y="2196"/>
                    <a:pt x="4097" y="2077"/>
                  </a:cubicBezTo>
                  <a:cubicBezTo>
                    <a:pt x="4180" y="2015"/>
                    <a:pt x="4266" y="1955"/>
                    <a:pt x="4345" y="1891"/>
                  </a:cubicBezTo>
                  <a:cubicBezTo>
                    <a:pt x="4415" y="1834"/>
                    <a:pt x="4483" y="1774"/>
                    <a:pt x="4515" y="1689"/>
                  </a:cubicBezTo>
                  <a:cubicBezTo>
                    <a:pt x="4607" y="1448"/>
                    <a:pt x="4391" y="1237"/>
                    <a:pt x="4257" y="1075"/>
                  </a:cubicBezTo>
                  <a:lnTo>
                    <a:pt x="3739" y="436"/>
                  </a:lnTo>
                  <a:cubicBezTo>
                    <a:pt x="3724" y="416"/>
                    <a:pt x="3707" y="412"/>
                    <a:pt x="3690" y="412"/>
                  </a:cubicBezTo>
                  <a:cubicBezTo>
                    <a:pt x="3678" y="402"/>
                    <a:pt x="3662" y="395"/>
                    <a:pt x="3646" y="395"/>
                  </a:cubicBezTo>
                  <a:cubicBezTo>
                    <a:pt x="3630" y="395"/>
                    <a:pt x="3614" y="402"/>
                    <a:pt x="3601" y="421"/>
                  </a:cubicBezTo>
                  <a:cubicBezTo>
                    <a:pt x="3494" y="542"/>
                    <a:pt x="3390" y="666"/>
                    <a:pt x="3283" y="789"/>
                  </a:cubicBezTo>
                  <a:cubicBezTo>
                    <a:pt x="3181" y="907"/>
                    <a:pt x="3085" y="1032"/>
                    <a:pt x="2976" y="1145"/>
                  </a:cubicBezTo>
                  <a:cubicBezTo>
                    <a:pt x="2926" y="1197"/>
                    <a:pt x="2841" y="1272"/>
                    <a:pt x="2761" y="1272"/>
                  </a:cubicBezTo>
                  <a:cubicBezTo>
                    <a:pt x="2733" y="1272"/>
                    <a:pt x="2705" y="1263"/>
                    <a:pt x="2680" y="1241"/>
                  </a:cubicBezTo>
                  <a:cubicBezTo>
                    <a:pt x="2610" y="1179"/>
                    <a:pt x="2606" y="1060"/>
                    <a:pt x="2623" y="975"/>
                  </a:cubicBezTo>
                  <a:cubicBezTo>
                    <a:pt x="2650" y="834"/>
                    <a:pt x="2729" y="710"/>
                    <a:pt x="2750" y="566"/>
                  </a:cubicBezTo>
                  <a:cubicBezTo>
                    <a:pt x="2770" y="448"/>
                    <a:pt x="2744" y="329"/>
                    <a:pt x="2676" y="231"/>
                  </a:cubicBezTo>
                  <a:cubicBezTo>
                    <a:pt x="2573" y="85"/>
                    <a:pt x="2404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802050" y="1026275"/>
              <a:ext cx="158750" cy="233850"/>
            </a:xfrm>
            <a:custGeom>
              <a:avLst/>
              <a:gdLst/>
              <a:ahLst/>
              <a:cxnLst/>
              <a:rect l="l" t="t" r="r" b="b"/>
              <a:pathLst>
                <a:path w="6350" h="9354" extrusionOk="0">
                  <a:moveTo>
                    <a:pt x="3616" y="1"/>
                  </a:moveTo>
                  <a:cubicBezTo>
                    <a:pt x="3603" y="1"/>
                    <a:pt x="3590" y="2"/>
                    <a:pt x="3577" y="5"/>
                  </a:cubicBezTo>
                  <a:cubicBezTo>
                    <a:pt x="3487" y="19"/>
                    <a:pt x="3408" y="79"/>
                    <a:pt x="3336" y="128"/>
                  </a:cubicBezTo>
                  <a:cubicBezTo>
                    <a:pt x="3046" y="335"/>
                    <a:pt x="2799" y="595"/>
                    <a:pt x="2598" y="891"/>
                  </a:cubicBezTo>
                  <a:cubicBezTo>
                    <a:pt x="2193" y="1490"/>
                    <a:pt x="1985" y="2223"/>
                    <a:pt x="1959" y="2941"/>
                  </a:cubicBezTo>
                  <a:cubicBezTo>
                    <a:pt x="1946" y="3340"/>
                    <a:pt x="2004" y="3747"/>
                    <a:pt x="2223" y="4086"/>
                  </a:cubicBezTo>
                  <a:cubicBezTo>
                    <a:pt x="2330" y="4250"/>
                    <a:pt x="2460" y="4405"/>
                    <a:pt x="2513" y="4599"/>
                  </a:cubicBezTo>
                  <a:cubicBezTo>
                    <a:pt x="2566" y="4802"/>
                    <a:pt x="2549" y="5015"/>
                    <a:pt x="2537" y="5220"/>
                  </a:cubicBezTo>
                  <a:cubicBezTo>
                    <a:pt x="2511" y="5612"/>
                    <a:pt x="2475" y="6051"/>
                    <a:pt x="2172" y="6336"/>
                  </a:cubicBezTo>
                  <a:cubicBezTo>
                    <a:pt x="2064" y="6440"/>
                    <a:pt x="1919" y="6517"/>
                    <a:pt x="1766" y="6517"/>
                  </a:cubicBezTo>
                  <a:cubicBezTo>
                    <a:pt x="1753" y="6517"/>
                    <a:pt x="1740" y="6516"/>
                    <a:pt x="1727" y="6515"/>
                  </a:cubicBezTo>
                  <a:cubicBezTo>
                    <a:pt x="1584" y="6502"/>
                    <a:pt x="1428" y="6402"/>
                    <a:pt x="1456" y="6240"/>
                  </a:cubicBezTo>
                  <a:cubicBezTo>
                    <a:pt x="1471" y="6144"/>
                    <a:pt x="1533" y="6059"/>
                    <a:pt x="1586" y="5980"/>
                  </a:cubicBezTo>
                  <a:cubicBezTo>
                    <a:pt x="1644" y="5891"/>
                    <a:pt x="1701" y="5801"/>
                    <a:pt x="1746" y="5703"/>
                  </a:cubicBezTo>
                  <a:cubicBezTo>
                    <a:pt x="1829" y="5526"/>
                    <a:pt x="1878" y="5330"/>
                    <a:pt x="1846" y="5134"/>
                  </a:cubicBezTo>
                  <a:cubicBezTo>
                    <a:pt x="1799" y="4843"/>
                    <a:pt x="1570" y="4603"/>
                    <a:pt x="1285" y="4603"/>
                  </a:cubicBezTo>
                  <a:cubicBezTo>
                    <a:pt x="1231" y="4603"/>
                    <a:pt x="1176" y="4611"/>
                    <a:pt x="1119" y="4629"/>
                  </a:cubicBezTo>
                  <a:cubicBezTo>
                    <a:pt x="717" y="4757"/>
                    <a:pt x="572" y="5196"/>
                    <a:pt x="418" y="5548"/>
                  </a:cubicBezTo>
                  <a:cubicBezTo>
                    <a:pt x="329" y="5761"/>
                    <a:pt x="235" y="5972"/>
                    <a:pt x="148" y="6185"/>
                  </a:cubicBezTo>
                  <a:cubicBezTo>
                    <a:pt x="71" y="6370"/>
                    <a:pt x="0" y="6569"/>
                    <a:pt x="32" y="6773"/>
                  </a:cubicBezTo>
                  <a:cubicBezTo>
                    <a:pt x="56" y="6933"/>
                    <a:pt x="148" y="7091"/>
                    <a:pt x="299" y="7161"/>
                  </a:cubicBezTo>
                  <a:cubicBezTo>
                    <a:pt x="310" y="7167"/>
                    <a:pt x="318" y="7170"/>
                    <a:pt x="327" y="7170"/>
                  </a:cubicBezTo>
                  <a:cubicBezTo>
                    <a:pt x="397" y="7325"/>
                    <a:pt x="514" y="7455"/>
                    <a:pt x="659" y="7551"/>
                  </a:cubicBezTo>
                  <a:cubicBezTo>
                    <a:pt x="757" y="7617"/>
                    <a:pt x="872" y="7666"/>
                    <a:pt x="991" y="7683"/>
                  </a:cubicBezTo>
                  <a:cubicBezTo>
                    <a:pt x="1053" y="7694"/>
                    <a:pt x="1117" y="7694"/>
                    <a:pt x="1179" y="7698"/>
                  </a:cubicBezTo>
                  <a:cubicBezTo>
                    <a:pt x="1211" y="7698"/>
                    <a:pt x="1249" y="7700"/>
                    <a:pt x="1281" y="7711"/>
                  </a:cubicBezTo>
                  <a:cubicBezTo>
                    <a:pt x="1298" y="7724"/>
                    <a:pt x="1313" y="7736"/>
                    <a:pt x="1330" y="7747"/>
                  </a:cubicBezTo>
                  <a:cubicBezTo>
                    <a:pt x="1343" y="7764"/>
                    <a:pt x="1360" y="7773"/>
                    <a:pt x="1375" y="7775"/>
                  </a:cubicBezTo>
                  <a:cubicBezTo>
                    <a:pt x="1394" y="7783"/>
                    <a:pt x="1413" y="7794"/>
                    <a:pt x="1431" y="7798"/>
                  </a:cubicBezTo>
                  <a:cubicBezTo>
                    <a:pt x="1493" y="7820"/>
                    <a:pt x="1557" y="7829"/>
                    <a:pt x="1622" y="7829"/>
                  </a:cubicBezTo>
                  <a:cubicBezTo>
                    <a:pt x="1745" y="7829"/>
                    <a:pt x="1869" y="7800"/>
                    <a:pt x="1985" y="7783"/>
                  </a:cubicBezTo>
                  <a:cubicBezTo>
                    <a:pt x="2349" y="7726"/>
                    <a:pt x="2724" y="7687"/>
                    <a:pt x="3093" y="7687"/>
                  </a:cubicBezTo>
                  <a:cubicBezTo>
                    <a:pt x="3121" y="7687"/>
                    <a:pt x="3148" y="7687"/>
                    <a:pt x="3176" y="7687"/>
                  </a:cubicBezTo>
                  <a:cubicBezTo>
                    <a:pt x="3508" y="7692"/>
                    <a:pt x="3826" y="7764"/>
                    <a:pt x="4092" y="7973"/>
                  </a:cubicBezTo>
                  <a:cubicBezTo>
                    <a:pt x="4314" y="8146"/>
                    <a:pt x="4489" y="8372"/>
                    <a:pt x="4657" y="8593"/>
                  </a:cubicBezTo>
                  <a:cubicBezTo>
                    <a:pt x="4855" y="8853"/>
                    <a:pt x="5049" y="9120"/>
                    <a:pt x="5299" y="9333"/>
                  </a:cubicBezTo>
                  <a:cubicBezTo>
                    <a:pt x="5315" y="9346"/>
                    <a:pt x="5335" y="9353"/>
                    <a:pt x="5354" y="9353"/>
                  </a:cubicBezTo>
                  <a:cubicBezTo>
                    <a:pt x="5378" y="9353"/>
                    <a:pt x="5401" y="9342"/>
                    <a:pt x="5414" y="9318"/>
                  </a:cubicBezTo>
                  <a:cubicBezTo>
                    <a:pt x="5799" y="8593"/>
                    <a:pt x="6070" y="7805"/>
                    <a:pt x="6204" y="6995"/>
                  </a:cubicBezTo>
                  <a:cubicBezTo>
                    <a:pt x="6341" y="6189"/>
                    <a:pt x="6349" y="5362"/>
                    <a:pt x="6221" y="4546"/>
                  </a:cubicBezTo>
                  <a:cubicBezTo>
                    <a:pt x="6104" y="3790"/>
                    <a:pt x="5863" y="3052"/>
                    <a:pt x="5527" y="2364"/>
                  </a:cubicBezTo>
                  <a:cubicBezTo>
                    <a:pt x="5188" y="1680"/>
                    <a:pt x="4749" y="1045"/>
                    <a:pt x="4222" y="488"/>
                  </a:cubicBezTo>
                  <a:cubicBezTo>
                    <a:pt x="4092" y="352"/>
                    <a:pt x="3962" y="213"/>
                    <a:pt x="3817" y="92"/>
                  </a:cubicBezTo>
                  <a:cubicBezTo>
                    <a:pt x="3759" y="41"/>
                    <a:pt x="3692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703225" y="977250"/>
              <a:ext cx="114075" cy="43875"/>
            </a:xfrm>
            <a:custGeom>
              <a:avLst/>
              <a:gdLst/>
              <a:ahLst/>
              <a:cxnLst/>
              <a:rect l="l" t="t" r="r" b="b"/>
              <a:pathLst>
                <a:path w="4563" h="1755" extrusionOk="0">
                  <a:moveTo>
                    <a:pt x="4030" y="186"/>
                  </a:moveTo>
                  <a:cubicBezTo>
                    <a:pt x="4062" y="188"/>
                    <a:pt x="4092" y="190"/>
                    <a:pt x="4124" y="195"/>
                  </a:cubicBezTo>
                  <a:lnTo>
                    <a:pt x="4124" y="197"/>
                  </a:lnTo>
                  <a:cubicBezTo>
                    <a:pt x="4092" y="195"/>
                    <a:pt x="4060" y="188"/>
                    <a:pt x="4030" y="186"/>
                  </a:cubicBezTo>
                  <a:close/>
                  <a:moveTo>
                    <a:pt x="2669" y="1"/>
                  </a:moveTo>
                  <a:cubicBezTo>
                    <a:pt x="2283" y="1"/>
                    <a:pt x="1897" y="11"/>
                    <a:pt x="1511" y="33"/>
                  </a:cubicBezTo>
                  <a:cubicBezTo>
                    <a:pt x="1191" y="52"/>
                    <a:pt x="872" y="75"/>
                    <a:pt x="552" y="107"/>
                  </a:cubicBezTo>
                  <a:cubicBezTo>
                    <a:pt x="461" y="115"/>
                    <a:pt x="458" y="255"/>
                    <a:pt x="544" y="255"/>
                  </a:cubicBezTo>
                  <a:cubicBezTo>
                    <a:pt x="547" y="255"/>
                    <a:pt x="549" y="254"/>
                    <a:pt x="552" y="254"/>
                  </a:cubicBezTo>
                  <a:cubicBezTo>
                    <a:pt x="716" y="239"/>
                    <a:pt x="885" y="222"/>
                    <a:pt x="1051" y="212"/>
                  </a:cubicBezTo>
                  <a:lnTo>
                    <a:pt x="1051" y="212"/>
                  </a:lnTo>
                  <a:cubicBezTo>
                    <a:pt x="1040" y="214"/>
                    <a:pt x="1030" y="214"/>
                    <a:pt x="1015" y="218"/>
                  </a:cubicBezTo>
                  <a:cubicBezTo>
                    <a:pt x="695" y="256"/>
                    <a:pt x="375" y="310"/>
                    <a:pt x="60" y="376"/>
                  </a:cubicBezTo>
                  <a:cubicBezTo>
                    <a:pt x="32" y="380"/>
                    <a:pt x="0" y="414"/>
                    <a:pt x="7" y="444"/>
                  </a:cubicBezTo>
                  <a:cubicBezTo>
                    <a:pt x="56" y="810"/>
                    <a:pt x="341" y="1056"/>
                    <a:pt x="625" y="1264"/>
                  </a:cubicBezTo>
                  <a:cubicBezTo>
                    <a:pt x="944" y="1499"/>
                    <a:pt x="1292" y="1746"/>
                    <a:pt x="1703" y="1755"/>
                  </a:cubicBezTo>
                  <a:cubicBezTo>
                    <a:pt x="1706" y="1755"/>
                    <a:pt x="1710" y="1755"/>
                    <a:pt x="1713" y="1755"/>
                  </a:cubicBezTo>
                  <a:cubicBezTo>
                    <a:pt x="1909" y="1755"/>
                    <a:pt x="2089" y="1693"/>
                    <a:pt x="2246" y="1576"/>
                  </a:cubicBezTo>
                  <a:cubicBezTo>
                    <a:pt x="2321" y="1520"/>
                    <a:pt x="2393" y="1460"/>
                    <a:pt x="2474" y="1416"/>
                  </a:cubicBezTo>
                  <a:cubicBezTo>
                    <a:pt x="2559" y="1371"/>
                    <a:pt x="2651" y="1354"/>
                    <a:pt x="2744" y="1354"/>
                  </a:cubicBezTo>
                  <a:cubicBezTo>
                    <a:pt x="2749" y="1354"/>
                    <a:pt x="2755" y="1354"/>
                    <a:pt x="2760" y="1354"/>
                  </a:cubicBezTo>
                  <a:cubicBezTo>
                    <a:pt x="2951" y="1358"/>
                    <a:pt x="3139" y="1412"/>
                    <a:pt x="3330" y="1412"/>
                  </a:cubicBezTo>
                  <a:cubicBezTo>
                    <a:pt x="3343" y="1412"/>
                    <a:pt x="3356" y="1412"/>
                    <a:pt x="3370" y="1411"/>
                  </a:cubicBezTo>
                  <a:cubicBezTo>
                    <a:pt x="3549" y="1405"/>
                    <a:pt x="3728" y="1348"/>
                    <a:pt x="3877" y="1245"/>
                  </a:cubicBezTo>
                  <a:cubicBezTo>
                    <a:pt x="3949" y="1198"/>
                    <a:pt x="4013" y="1139"/>
                    <a:pt x="4066" y="1077"/>
                  </a:cubicBezTo>
                  <a:cubicBezTo>
                    <a:pt x="4077" y="1075"/>
                    <a:pt x="4088" y="1066"/>
                    <a:pt x="4094" y="1053"/>
                  </a:cubicBezTo>
                  <a:cubicBezTo>
                    <a:pt x="4271" y="828"/>
                    <a:pt x="4420" y="585"/>
                    <a:pt x="4535" y="325"/>
                  </a:cubicBezTo>
                  <a:cubicBezTo>
                    <a:pt x="4562" y="267"/>
                    <a:pt x="4521" y="209"/>
                    <a:pt x="4472" y="209"/>
                  </a:cubicBezTo>
                  <a:cubicBezTo>
                    <a:pt x="4471" y="209"/>
                    <a:pt x="4469" y="209"/>
                    <a:pt x="4467" y="209"/>
                  </a:cubicBezTo>
                  <a:cubicBezTo>
                    <a:pt x="4399" y="73"/>
                    <a:pt x="4188" y="52"/>
                    <a:pt x="4047" y="43"/>
                  </a:cubicBezTo>
                  <a:cubicBezTo>
                    <a:pt x="3768" y="26"/>
                    <a:pt x="3487" y="16"/>
                    <a:pt x="3205" y="7"/>
                  </a:cubicBezTo>
                  <a:cubicBezTo>
                    <a:pt x="3027" y="3"/>
                    <a:pt x="2848" y="1"/>
                    <a:pt x="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627550" y="1082300"/>
              <a:ext cx="42400" cy="29700"/>
            </a:xfrm>
            <a:custGeom>
              <a:avLst/>
              <a:gdLst/>
              <a:ahLst/>
              <a:cxnLst/>
              <a:rect l="l" t="t" r="r" b="b"/>
              <a:pathLst>
                <a:path w="1696" h="1188" extrusionOk="0">
                  <a:moveTo>
                    <a:pt x="807" y="0"/>
                  </a:moveTo>
                  <a:cubicBezTo>
                    <a:pt x="389" y="0"/>
                    <a:pt x="48" y="227"/>
                    <a:pt x="24" y="530"/>
                  </a:cubicBezTo>
                  <a:cubicBezTo>
                    <a:pt x="1" y="856"/>
                    <a:pt x="348" y="1148"/>
                    <a:pt x="802" y="1184"/>
                  </a:cubicBezTo>
                  <a:cubicBezTo>
                    <a:pt x="832" y="1186"/>
                    <a:pt x="861" y="1187"/>
                    <a:pt x="889" y="1187"/>
                  </a:cubicBezTo>
                  <a:cubicBezTo>
                    <a:pt x="1307" y="1187"/>
                    <a:pt x="1648" y="961"/>
                    <a:pt x="1672" y="656"/>
                  </a:cubicBezTo>
                  <a:cubicBezTo>
                    <a:pt x="1695" y="332"/>
                    <a:pt x="1346" y="38"/>
                    <a:pt x="894" y="3"/>
                  </a:cubicBezTo>
                  <a:cubicBezTo>
                    <a:pt x="864" y="1"/>
                    <a:pt x="835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766625" y="1123200"/>
              <a:ext cx="42425" cy="29675"/>
            </a:xfrm>
            <a:custGeom>
              <a:avLst/>
              <a:gdLst/>
              <a:ahLst/>
              <a:cxnLst/>
              <a:rect l="l" t="t" r="r" b="b"/>
              <a:pathLst>
                <a:path w="1697" h="1187" extrusionOk="0">
                  <a:moveTo>
                    <a:pt x="806" y="1"/>
                  </a:moveTo>
                  <a:cubicBezTo>
                    <a:pt x="390" y="1"/>
                    <a:pt x="50" y="226"/>
                    <a:pt x="26" y="531"/>
                  </a:cubicBezTo>
                  <a:cubicBezTo>
                    <a:pt x="0" y="857"/>
                    <a:pt x="350" y="1149"/>
                    <a:pt x="804" y="1183"/>
                  </a:cubicBezTo>
                  <a:cubicBezTo>
                    <a:pt x="835" y="1185"/>
                    <a:pt x="865" y="1186"/>
                    <a:pt x="895" y="1186"/>
                  </a:cubicBezTo>
                  <a:cubicBezTo>
                    <a:pt x="1309" y="1186"/>
                    <a:pt x="1649" y="960"/>
                    <a:pt x="1673" y="656"/>
                  </a:cubicBezTo>
                  <a:cubicBezTo>
                    <a:pt x="1697" y="332"/>
                    <a:pt x="1349" y="38"/>
                    <a:pt x="893" y="4"/>
                  </a:cubicBezTo>
                  <a:cubicBezTo>
                    <a:pt x="864" y="2"/>
                    <a:pt x="835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685850" y="1105025"/>
              <a:ext cx="67425" cy="56200"/>
            </a:xfrm>
            <a:custGeom>
              <a:avLst/>
              <a:gdLst/>
              <a:ahLst/>
              <a:cxnLst/>
              <a:rect l="l" t="t" r="r" b="b"/>
              <a:pathLst>
                <a:path w="2697" h="2248" extrusionOk="0">
                  <a:moveTo>
                    <a:pt x="1979" y="0"/>
                  </a:moveTo>
                  <a:cubicBezTo>
                    <a:pt x="1923" y="0"/>
                    <a:pt x="1866" y="9"/>
                    <a:pt x="1810" y="24"/>
                  </a:cubicBezTo>
                  <a:cubicBezTo>
                    <a:pt x="1565" y="90"/>
                    <a:pt x="1322" y="211"/>
                    <a:pt x="1102" y="339"/>
                  </a:cubicBezTo>
                  <a:cubicBezTo>
                    <a:pt x="855" y="482"/>
                    <a:pt x="621" y="654"/>
                    <a:pt x="414" y="855"/>
                  </a:cubicBezTo>
                  <a:cubicBezTo>
                    <a:pt x="307" y="953"/>
                    <a:pt x="207" y="1059"/>
                    <a:pt x="113" y="1172"/>
                  </a:cubicBezTo>
                  <a:cubicBezTo>
                    <a:pt x="64" y="1234"/>
                    <a:pt x="0" y="1290"/>
                    <a:pt x="43" y="1375"/>
                  </a:cubicBezTo>
                  <a:cubicBezTo>
                    <a:pt x="47" y="1385"/>
                    <a:pt x="56" y="1396"/>
                    <a:pt x="60" y="1407"/>
                  </a:cubicBezTo>
                  <a:cubicBezTo>
                    <a:pt x="58" y="1437"/>
                    <a:pt x="73" y="1464"/>
                    <a:pt x="107" y="1481"/>
                  </a:cubicBezTo>
                  <a:cubicBezTo>
                    <a:pt x="228" y="1547"/>
                    <a:pt x="363" y="1586"/>
                    <a:pt x="501" y="1599"/>
                  </a:cubicBezTo>
                  <a:cubicBezTo>
                    <a:pt x="522" y="1601"/>
                    <a:pt x="543" y="1602"/>
                    <a:pt x="564" y="1602"/>
                  </a:cubicBezTo>
                  <a:cubicBezTo>
                    <a:pt x="604" y="1602"/>
                    <a:pt x="644" y="1598"/>
                    <a:pt x="682" y="1594"/>
                  </a:cubicBezTo>
                  <a:cubicBezTo>
                    <a:pt x="753" y="1586"/>
                    <a:pt x="821" y="1560"/>
                    <a:pt x="893" y="1552"/>
                  </a:cubicBezTo>
                  <a:cubicBezTo>
                    <a:pt x="901" y="1551"/>
                    <a:pt x="908" y="1550"/>
                    <a:pt x="915" y="1550"/>
                  </a:cubicBezTo>
                  <a:cubicBezTo>
                    <a:pt x="1023" y="1550"/>
                    <a:pt x="1105" y="1652"/>
                    <a:pt x="1173" y="1724"/>
                  </a:cubicBezTo>
                  <a:cubicBezTo>
                    <a:pt x="1260" y="1818"/>
                    <a:pt x="1354" y="1908"/>
                    <a:pt x="1454" y="1989"/>
                  </a:cubicBezTo>
                  <a:cubicBezTo>
                    <a:pt x="1638" y="2132"/>
                    <a:pt x="1859" y="2247"/>
                    <a:pt x="2094" y="2247"/>
                  </a:cubicBezTo>
                  <a:cubicBezTo>
                    <a:pt x="2105" y="2247"/>
                    <a:pt x="2115" y="2247"/>
                    <a:pt x="2125" y="2246"/>
                  </a:cubicBezTo>
                  <a:cubicBezTo>
                    <a:pt x="2357" y="2236"/>
                    <a:pt x="2571" y="2119"/>
                    <a:pt x="2643" y="1886"/>
                  </a:cubicBezTo>
                  <a:cubicBezTo>
                    <a:pt x="2686" y="1756"/>
                    <a:pt x="2688" y="1607"/>
                    <a:pt x="2690" y="1471"/>
                  </a:cubicBezTo>
                  <a:cubicBezTo>
                    <a:pt x="2696" y="1334"/>
                    <a:pt x="2686" y="1194"/>
                    <a:pt x="2666" y="1053"/>
                  </a:cubicBezTo>
                  <a:cubicBezTo>
                    <a:pt x="2632" y="793"/>
                    <a:pt x="2566" y="514"/>
                    <a:pt x="2428" y="288"/>
                  </a:cubicBezTo>
                  <a:cubicBezTo>
                    <a:pt x="2368" y="192"/>
                    <a:pt x="2291" y="105"/>
                    <a:pt x="2193" y="51"/>
                  </a:cubicBezTo>
                  <a:cubicBezTo>
                    <a:pt x="2125" y="15"/>
                    <a:pt x="2052" y="0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18725" y="1156225"/>
              <a:ext cx="166625" cy="196950"/>
            </a:xfrm>
            <a:custGeom>
              <a:avLst/>
              <a:gdLst/>
              <a:ahLst/>
              <a:cxnLst/>
              <a:rect l="l" t="t" r="r" b="b"/>
              <a:pathLst>
                <a:path w="6665" h="7878" extrusionOk="0">
                  <a:moveTo>
                    <a:pt x="1251" y="0"/>
                  </a:moveTo>
                  <a:cubicBezTo>
                    <a:pt x="1184" y="0"/>
                    <a:pt x="1119" y="83"/>
                    <a:pt x="1175" y="149"/>
                  </a:cubicBezTo>
                  <a:lnTo>
                    <a:pt x="6313" y="6330"/>
                  </a:lnTo>
                  <a:cubicBezTo>
                    <a:pt x="6324" y="6340"/>
                    <a:pt x="6334" y="6349"/>
                    <a:pt x="6345" y="6355"/>
                  </a:cubicBezTo>
                  <a:cubicBezTo>
                    <a:pt x="6420" y="6500"/>
                    <a:pt x="6475" y="6735"/>
                    <a:pt x="6311" y="6835"/>
                  </a:cubicBezTo>
                  <a:cubicBezTo>
                    <a:pt x="6284" y="6851"/>
                    <a:pt x="6256" y="6858"/>
                    <a:pt x="6228" y="6858"/>
                  </a:cubicBezTo>
                  <a:cubicBezTo>
                    <a:pt x="6075" y="6858"/>
                    <a:pt x="5918" y="6640"/>
                    <a:pt x="5840" y="6551"/>
                  </a:cubicBezTo>
                  <a:cubicBezTo>
                    <a:pt x="5820" y="6530"/>
                    <a:pt x="5797" y="6521"/>
                    <a:pt x="5774" y="6521"/>
                  </a:cubicBezTo>
                  <a:cubicBezTo>
                    <a:pt x="5705" y="6521"/>
                    <a:pt x="5640" y="6603"/>
                    <a:pt x="5697" y="6669"/>
                  </a:cubicBezTo>
                  <a:cubicBezTo>
                    <a:pt x="5761" y="6741"/>
                    <a:pt x="5836" y="6828"/>
                    <a:pt x="5921" y="6901"/>
                  </a:cubicBezTo>
                  <a:cubicBezTo>
                    <a:pt x="5919" y="6914"/>
                    <a:pt x="5919" y="6927"/>
                    <a:pt x="5921" y="6944"/>
                  </a:cubicBezTo>
                  <a:cubicBezTo>
                    <a:pt x="5940" y="7022"/>
                    <a:pt x="5964" y="7114"/>
                    <a:pt x="5951" y="7197"/>
                  </a:cubicBezTo>
                  <a:cubicBezTo>
                    <a:pt x="5947" y="7233"/>
                    <a:pt x="5927" y="7261"/>
                    <a:pt x="5900" y="7287"/>
                  </a:cubicBezTo>
                  <a:cubicBezTo>
                    <a:pt x="5875" y="7311"/>
                    <a:pt x="5872" y="7321"/>
                    <a:pt x="5853" y="7321"/>
                  </a:cubicBezTo>
                  <a:cubicBezTo>
                    <a:pt x="5847" y="7321"/>
                    <a:pt x="5841" y="7320"/>
                    <a:pt x="5831" y="7319"/>
                  </a:cubicBezTo>
                  <a:cubicBezTo>
                    <a:pt x="5661" y="7297"/>
                    <a:pt x="5548" y="7172"/>
                    <a:pt x="5448" y="7050"/>
                  </a:cubicBezTo>
                  <a:lnTo>
                    <a:pt x="5431" y="7033"/>
                  </a:lnTo>
                  <a:cubicBezTo>
                    <a:pt x="5420" y="7010"/>
                    <a:pt x="5403" y="6988"/>
                    <a:pt x="5382" y="6973"/>
                  </a:cubicBezTo>
                  <a:cubicBezTo>
                    <a:pt x="5366" y="6961"/>
                    <a:pt x="5343" y="6956"/>
                    <a:pt x="5324" y="6956"/>
                  </a:cubicBezTo>
                  <a:cubicBezTo>
                    <a:pt x="5320" y="6956"/>
                    <a:pt x="5317" y="6956"/>
                    <a:pt x="5314" y="6956"/>
                  </a:cubicBezTo>
                  <a:cubicBezTo>
                    <a:pt x="5292" y="6958"/>
                    <a:pt x="5267" y="6976"/>
                    <a:pt x="5256" y="6995"/>
                  </a:cubicBezTo>
                  <a:cubicBezTo>
                    <a:pt x="5233" y="7033"/>
                    <a:pt x="5237" y="7082"/>
                    <a:pt x="5269" y="7112"/>
                  </a:cubicBezTo>
                  <a:cubicBezTo>
                    <a:pt x="5275" y="7129"/>
                    <a:pt x="5288" y="7148"/>
                    <a:pt x="5303" y="7159"/>
                  </a:cubicBezTo>
                  <a:cubicBezTo>
                    <a:pt x="5307" y="7159"/>
                    <a:pt x="5307" y="7161"/>
                    <a:pt x="5309" y="7161"/>
                  </a:cubicBezTo>
                  <a:cubicBezTo>
                    <a:pt x="5360" y="7223"/>
                    <a:pt x="5414" y="7285"/>
                    <a:pt x="5471" y="7338"/>
                  </a:cubicBezTo>
                  <a:cubicBezTo>
                    <a:pt x="5463" y="7357"/>
                    <a:pt x="5461" y="7380"/>
                    <a:pt x="5469" y="7404"/>
                  </a:cubicBezTo>
                  <a:cubicBezTo>
                    <a:pt x="5514" y="7534"/>
                    <a:pt x="5405" y="7672"/>
                    <a:pt x="5277" y="7698"/>
                  </a:cubicBezTo>
                  <a:cubicBezTo>
                    <a:pt x="5261" y="7701"/>
                    <a:pt x="5245" y="7702"/>
                    <a:pt x="5229" y="7702"/>
                  </a:cubicBezTo>
                  <a:cubicBezTo>
                    <a:pt x="5175" y="7702"/>
                    <a:pt x="5124" y="7686"/>
                    <a:pt x="5075" y="7662"/>
                  </a:cubicBezTo>
                  <a:cubicBezTo>
                    <a:pt x="5011" y="7630"/>
                    <a:pt x="4909" y="7577"/>
                    <a:pt x="4870" y="7517"/>
                  </a:cubicBezTo>
                  <a:cubicBezTo>
                    <a:pt x="4860" y="7500"/>
                    <a:pt x="4849" y="7487"/>
                    <a:pt x="4834" y="7478"/>
                  </a:cubicBezTo>
                  <a:lnTo>
                    <a:pt x="197" y="1901"/>
                  </a:lnTo>
                  <a:cubicBezTo>
                    <a:pt x="178" y="1878"/>
                    <a:pt x="154" y="1868"/>
                    <a:pt x="131" y="1868"/>
                  </a:cubicBezTo>
                  <a:cubicBezTo>
                    <a:pt x="64" y="1868"/>
                    <a:pt x="0" y="1950"/>
                    <a:pt x="56" y="2018"/>
                  </a:cubicBezTo>
                  <a:lnTo>
                    <a:pt x="4696" y="7602"/>
                  </a:lnTo>
                  <a:cubicBezTo>
                    <a:pt x="4708" y="7604"/>
                    <a:pt x="4717" y="7608"/>
                    <a:pt x="4727" y="7615"/>
                  </a:cubicBezTo>
                  <a:cubicBezTo>
                    <a:pt x="4798" y="7704"/>
                    <a:pt x="4902" y="7768"/>
                    <a:pt x="5002" y="7819"/>
                  </a:cubicBezTo>
                  <a:cubicBezTo>
                    <a:pt x="5075" y="7856"/>
                    <a:pt x="5153" y="7877"/>
                    <a:pt x="5233" y="7877"/>
                  </a:cubicBezTo>
                  <a:cubicBezTo>
                    <a:pt x="5270" y="7877"/>
                    <a:pt x="5308" y="7872"/>
                    <a:pt x="5346" y="7862"/>
                  </a:cubicBezTo>
                  <a:cubicBezTo>
                    <a:pt x="5535" y="7809"/>
                    <a:pt x="5663" y="7638"/>
                    <a:pt x="5661" y="7451"/>
                  </a:cubicBezTo>
                  <a:lnTo>
                    <a:pt x="5661" y="7451"/>
                  </a:lnTo>
                  <a:cubicBezTo>
                    <a:pt x="5722" y="7479"/>
                    <a:pt x="5788" y="7496"/>
                    <a:pt x="5851" y="7496"/>
                  </a:cubicBezTo>
                  <a:cubicBezTo>
                    <a:pt x="5865" y="7496"/>
                    <a:pt x="5879" y="7495"/>
                    <a:pt x="5893" y="7493"/>
                  </a:cubicBezTo>
                  <a:cubicBezTo>
                    <a:pt x="5991" y="7481"/>
                    <a:pt x="6091" y="7366"/>
                    <a:pt x="6121" y="7276"/>
                  </a:cubicBezTo>
                  <a:cubicBezTo>
                    <a:pt x="6149" y="7195"/>
                    <a:pt x="6143" y="7103"/>
                    <a:pt x="6128" y="7018"/>
                  </a:cubicBezTo>
                  <a:lnTo>
                    <a:pt x="6128" y="7018"/>
                  </a:lnTo>
                  <a:cubicBezTo>
                    <a:pt x="6163" y="7029"/>
                    <a:pt x="6199" y="7036"/>
                    <a:pt x="6235" y="7036"/>
                  </a:cubicBezTo>
                  <a:cubicBezTo>
                    <a:pt x="6290" y="7036"/>
                    <a:pt x="6346" y="7022"/>
                    <a:pt x="6400" y="6988"/>
                  </a:cubicBezTo>
                  <a:cubicBezTo>
                    <a:pt x="6665" y="6831"/>
                    <a:pt x="6629" y="6468"/>
                    <a:pt x="6490" y="6240"/>
                  </a:cubicBezTo>
                  <a:cubicBezTo>
                    <a:pt x="6475" y="6219"/>
                    <a:pt x="6460" y="6202"/>
                    <a:pt x="6439" y="6193"/>
                  </a:cubicBezTo>
                  <a:lnTo>
                    <a:pt x="1315" y="32"/>
                  </a:lnTo>
                  <a:cubicBezTo>
                    <a:pt x="1297" y="10"/>
                    <a:pt x="1274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651850" y="1048600"/>
              <a:ext cx="25500" cy="30550"/>
            </a:xfrm>
            <a:custGeom>
              <a:avLst/>
              <a:gdLst/>
              <a:ahLst/>
              <a:cxnLst/>
              <a:rect l="l" t="t" r="r" b="b"/>
              <a:pathLst>
                <a:path w="1020" h="1222" extrusionOk="0">
                  <a:moveTo>
                    <a:pt x="556" y="0"/>
                  </a:moveTo>
                  <a:cubicBezTo>
                    <a:pt x="325" y="0"/>
                    <a:pt x="110" y="226"/>
                    <a:pt x="58" y="537"/>
                  </a:cubicBezTo>
                  <a:cubicBezTo>
                    <a:pt x="1" y="872"/>
                    <a:pt x="158" y="1177"/>
                    <a:pt x="410" y="1217"/>
                  </a:cubicBezTo>
                  <a:cubicBezTo>
                    <a:pt x="429" y="1220"/>
                    <a:pt x="447" y="1222"/>
                    <a:pt x="466" y="1222"/>
                  </a:cubicBezTo>
                  <a:cubicBezTo>
                    <a:pt x="695" y="1222"/>
                    <a:pt x="911" y="996"/>
                    <a:pt x="964" y="684"/>
                  </a:cubicBezTo>
                  <a:cubicBezTo>
                    <a:pt x="1019" y="350"/>
                    <a:pt x="862" y="43"/>
                    <a:pt x="612" y="5"/>
                  </a:cubicBezTo>
                  <a:cubicBezTo>
                    <a:pt x="594" y="1"/>
                    <a:pt x="575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775475" y="1087325"/>
              <a:ext cx="25425" cy="30625"/>
            </a:xfrm>
            <a:custGeom>
              <a:avLst/>
              <a:gdLst/>
              <a:ahLst/>
              <a:cxnLst/>
              <a:rect l="l" t="t" r="r" b="b"/>
              <a:pathLst>
                <a:path w="1017" h="1225" extrusionOk="0">
                  <a:moveTo>
                    <a:pt x="556" y="0"/>
                  </a:moveTo>
                  <a:cubicBezTo>
                    <a:pt x="325" y="0"/>
                    <a:pt x="109" y="228"/>
                    <a:pt x="58" y="538"/>
                  </a:cubicBezTo>
                  <a:cubicBezTo>
                    <a:pt x="0" y="874"/>
                    <a:pt x="158" y="1177"/>
                    <a:pt x="409" y="1220"/>
                  </a:cubicBezTo>
                  <a:cubicBezTo>
                    <a:pt x="428" y="1223"/>
                    <a:pt x="446" y="1224"/>
                    <a:pt x="465" y="1224"/>
                  </a:cubicBezTo>
                  <a:cubicBezTo>
                    <a:pt x="694" y="1224"/>
                    <a:pt x="910" y="997"/>
                    <a:pt x="963" y="687"/>
                  </a:cubicBezTo>
                  <a:cubicBezTo>
                    <a:pt x="1017" y="352"/>
                    <a:pt x="859" y="45"/>
                    <a:pt x="612" y="5"/>
                  </a:cubicBezTo>
                  <a:cubicBezTo>
                    <a:pt x="593" y="2"/>
                    <a:pt x="574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674075" y="1082650"/>
              <a:ext cx="84100" cy="80950"/>
            </a:xfrm>
            <a:custGeom>
              <a:avLst/>
              <a:gdLst/>
              <a:ahLst/>
              <a:cxnLst/>
              <a:rect l="l" t="t" r="r" b="b"/>
              <a:pathLst>
                <a:path w="3364" h="3238" extrusionOk="0">
                  <a:moveTo>
                    <a:pt x="2667" y="1064"/>
                  </a:moveTo>
                  <a:cubicBezTo>
                    <a:pt x="2805" y="1277"/>
                    <a:pt x="2922" y="1505"/>
                    <a:pt x="3016" y="1739"/>
                  </a:cubicBezTo>
                  <a:cubicBezTo>
                    <a:pt x="3129" y="2033"/>
                    <a:pt x="3218" y="2385"/>
                    <a:pt x="3076" y="2687"/>
                  </a:cubicBezTo>
                  <a:cubicBezTo>
                    <a:pt x="3016" y="2820"/>
                    <a:pt x="2920" y="2937"/>
                    <a:pt x="2792" y="3005"/>
                  </a:cubicBezTo>
                  <a:cubicBezTo>
                    <a:pt x="2721" y="3042"/>
                    <a:pt x="2644" y="3058"/>
                    <a:pt x="2567" y="3058"/>
                  </a:cubicBezTo>
                  <a:cubicBezTo>
                    <a:pt x="2477" y="3058"/>
                    <a:pt x="2387" y="3036"/>
                    <a:pt x="2304" y="3001"/>
                  </a:cubicBezTo>
                  <a:cubicBezTo>
                    <a:pt x="1957" y="2854"/>
                    <a:pt x="1718" y="2538"/>
                    <a:pt x="1364" y="2406"/>
                  </a:cubicBezTo>
                  <a:cubicBezTo>
                    <a:pt x="1360" y="2406"/>
                    <a:pt x="1358" y="2404"/>
                    <a:pt x="1356" y="2404"/>
                  </a:cubicBezTo>
                  <a:cubicBezTo>
                    <a:pt x="1346" y="2399"/>
                    <a:pt x="1334" y="2396"/>
                    <a:pt x="1322" y="2396"/>
                  </a:cubicBezTo>
                  <a:cubicBezTo>
                    <a:pt x="1308" y="2396"/>
                    <a:pt x="1294" y="2399"/>
                    <a:pt x="1279" y="2406"/>
                  </a:cubicBezTo>
                  <a:cubicBezTo>
                    <a:pt x="1201" y="2441"/>
                    <a:pt x="1117" y="2458"/>
                    <a:pt x="1033" y="2458"/>
                  </a:cubicBezTo>
                  <a:cubicBezTo>
                    <a:pt x="904" y="2458"/>
                    <a:pt x="773" y="2420"/>
                    <a:pt x="661" y="2355"/>
                  </a:cubicBezTo>
                  <a:cubicBezTo>
                    <a:pt x="731" y="1956"/>
                    <a:pt x="1081" y="1628"/>
                    <a:pt x="1420" y="1434"/>
                  </a:cubicBezTo>
                  <a:cubicBezTo>
                    <a:pt x="1795" y="1215"/>
                    <a:pt x="2242" y="1149"/>
                    <a:pt x="2667" y="1064"/>
                  </a:cubicBezTo>
                  <a:close/>
                  <a:moveTo>
                    <a:pt x="1273" y="1"/>
                  </a:moveTo>
                  <a:cubicBezTo>
                    <a:pt x="1252" y="1"/>
                    <a:pt x="1231" y="1"/>
                    <a:pt x="1211" y="2"/>
                  </a:cubicBezTo>
                  <a:cubicBezTo>
                    <a:pt x="908" y="17"/>
                    <a:pt x="606" y="126"/>
                    <a:pt x="390" y="347"/>
                  </a:cubicBezTo>
                  <a:cubicBezTo>
                    <a:pt x="141" y="603"/>
                    <a:pt x="32" y="968"/>
                    <a:pt x="15" y="1319"/>
                  </a:cubicBezTo>
                  <a:cubicBezTo>
                    <a:pt x="0" y="1665"/>
                    <a:pt x="81" y="2027"/>
                    <a:pt x="309" y="2293"/>
                  </a:cubicBezTo>
                  <a:cubicBezTo>
                    <a:pt x="486" y="2501"/>
                    <a:pt x="755" y="2633"/>
                    <a:pt x="1028" y="2633"/>
                  </a:cubicBezTo>
                  <a:cubicBezTo>
                    <a:pt x="1069" y="2633"/>
                    <a:pt x="1110" y="2630"/>
                    <a:pt x="1151" y="2624"/>
                  </a:cubicBezTo>
                  <a:cubicBezTo>
                    <a:pt x="1209" y="2617"/>
                    <a:pt x="1264" y="2600"/>
                    <a:pt x="1317" y="2579"/>
                  </a:cubicBezTo>
                  <a:cubicBezTo>
                    <a:pt x="1658" y="2709"/>
                    <a:pt x="1893" y="3018"/>
                    <a:pt x="2230" y="3163"/>
                  </a:cubicBezTo>
                  <a:cubicBezTo>
                    <a:pt x="2335" y="3209"/>
                    <a:pt x="2450" y="3237"/>
                    <a:pt x="2566" y="3237"/>
                  </a:cubicBezTo>
                  <a:cubicBezTo>
                    <a:pt x="2631" y="3237"/>
                    <a:pt x="2696" y="3229"/>
                    <a:pt x="2760" y="3210"/>
                  </a:cubicBezTo>
                  <a:cubicBezTo>
                    <a:pt x="2912" y="3165"/>
                    <a:pt x="3039" y="3067"/>
                    <a:pt x="3133" y="2941"/>
                  </a:cubicBezTo>
                  <a:cubicBezTo>
                    <a:pt x="3353" y="2653"/>
                    <a:pt x="3363" y="2280"/>
                    <a:pt x="3274" y="1942"/>
                  </a:cubicBezTo>
                  <a:cubicBezTo>
                    <a:pt x="3180" y="1605"/>
                    <a:pt x="3016" y="1268"/>
                    <a:pt x="2822" y="976"/>
                  </a:cubicBezTo>
                  <a:cubicBezTo>
                    <a:pt x="2828" y="929"/>
                    <a:pt x="2799" y="876"/>
                    <a:pt x="2750" y="865"/>
                  </a:cubicBezTo>
                  <a:cubicBezTo>
                    <a:pt x="2573" y="618"/>
                    <a:pt x="2360" y="396"/>
                    <a:pt x="2102" y="237"/>
                  </a:cubicBezTo>
                  <a:cubicBezTo>
                    <a:pt x="1855" y="85"/>
                    <a:pt x="1565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661050" y="1010600"/>
              <a:ext cx="40650" cy="21600"/>
            </a:xfrm>
            <a:custGeom>
              <a:avLst/>
              <a:gdLst/>
              <a:ahLst/>
              <a:cxnLst/>
              <a:rect l="l" t="t" r="r" b="b"/>
              <a:pathLst>
                <a:path w="1626" h="864" extrusionOk="0">
                  <a:moveTo>
                    <a:pt x="1526" y="0"/>
                  </a:moveTo>
                  <a:cubicBezTo>
                    <a:pt x="1495" y="0"/>
                    <a:pt x="1462" y="16"/>
                    <a:pt x="1448" y="45"/>
                  </a:cubicBezTo>
                  <a:cubicBezTo>
                    <a:pt x="1346" y="271"/>
                    <a:pt x="1174" y="459"/>
                    <a:pt x="952" y="572"/>
                  </a:cubicBezTo>
                  <a:cubicBezTo>
                    <a:pt x="806" y="646"/>
                    <a:pt x="645" y="682"/>
                    <a:pt x="483" y="682"/>
                  </a:cubicBezTo>
                  <a:cubicBezTo>
                    <a:pt x="371" y="682"/>
                    <a:pt x="259" y="665"/>
                    <a:pt x="151" y="632"/>
                  </a:cubicBezTo>
                  <a:cubicBezTo>
                    <a:pt x="141" y="629"/>
                    <a:pt x="131" y="627"/>
                    <a:pt x="122" y="627"/>
                  </a:cubicBezTo>
                  <a:cubicBezTo>
                    <a:pt x="31" y="627"/>
                    <a:pt x="1" y="775"/>
                    <a:pt x="102" y="806"/>
                  </a:cubicBezTo>
                  <a:cubicBezTo>
                    <a:pt x="224" y="845"/>
                    <a:pt x="349" y="863"/>
                    <a:pt x="472" y="863"/>
                  </a:cubicBezTo>
                  <a:cubicBezTo>
                    <a:pt x="948" y="863"/>
                    <a:pt x="1405" y="589"/>
                    <a:pt x="1608" y="139"/>
                  </a:cubicBezTo>
                  <a:cubicBezTo>
                    <a:pt x="1625" y="90"/>
                    <a:pt x="1619" y="39"/>
                    <a:pt x="1572" y="14"/>
                  </a:cubicBezTo>
                  <a:cubicBezTo>
                    <a:pt x="1559" y="5"/>
                    <a:pt x="1543" y="0"/>
                    <a:pt x="1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789700" y="1047500"/>
              <a:ext cx="30675" cy="29350"/>
            </a:xfrm>
            <a:custGeom>
              <a:avLst/>
              <a:gdLst/>
              <a:ahLst/>
              <a:cxnLst/>
              <a:rect l="l" t="t" r="r" b="b"/>
              <a:pathLst>
                <a:path w="1227" h="1174" extrusionOk="0">
                  <a:moveTo>
                    <a:pt x="111" y="1"/>
                  </a:moveTo>
                  <a:cubicBezTo>
                    <a:pt x="58" y="1"/>
                    <a:pt x="0" y="45"/>
                    <a:pt x="13" y="115"/>
                  </a:cubicBezTo>
                  <a:cubicBezTo>
                    <a:pt x="64" y="379"/>
                    <a:pt x="194" y="620"/>
                    <a:pt x="377" y="816"/>
                  </a:cubicBezTo>
                  <a:cubicBezTo>
                    <a:pt x="469" y="910"/>
                    <a:pt x="578" y="993"/>
                    <a:pt x="693" y="1061"/>
                  </a:cubicBezTo>
                  <a:cubicBezTo>
                    <a:pt x="794" y="1117"/>
                    <a:pt x="910" y="1174"/>
                    <a:pt x="1028" y="1174"/>
                  </a:cubicBezTo>
                  <a:cubicBezTo>
                    <a:pt x="1059" y="1174"/>
                    <a:pt x="1090" y="1170"/>
                    <a:pt x="1121" y="1161"/>
                  </a:cubicBezTo>
                  <a:cubicBezTo>
                    <a:pt x="1227" y="1134"/>
                    <a:pt x="1194" y="984"/>
                    <a:pt x="1103" y="984"/>
                  </a:cubicBezTo>
                  <a:cubicBezTo>
                    <a:pt x="1094" y="984"/>
                    <a:pt x="1086" y="986"/>
                    <a:pt x="1076" y="988"/>
                  </a:cubicBezTo>
                  <a:cubicBezTo>
                    <a:pt x="1061" y="992"/>
                    <a:pt x="1045" y="994"/>
                    <a:pt x="1028" y="994"/>
                  </a:cubicBezTo>
                  <a:cubicBezTo>
                    <a:pt x="927" y="994"/>
                    <a:pt x="818" y="927"/>
                    <a:pt x="740" y="875"/>
                  </a:cubicBezTo>
                  <a:cubicBezTo>
                    <a:pt x="644" y="818"/>
                    <a:pt x="558" y="743"/>
                    <a:pt x="484" y="660"/>
                  </a:cubicBezTo>
                  <a:cubicBezTo>
                    <a:pt x="333" y="492"/>
                    <a:pt x="230" y="287"/>
                    <a:pt x="188" y="66"/>
                  </a:cubicBezTo>
                  <a:cubicBezTo>
                    <a:pt x="179" y="21"/>
                    <a:pt x="146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536075" y="923525"/>
              <a:ext cx="92325" cy="151100"/>
            </a:xfrm>
            <a:custGeom>
              <a:avLst/>
              <a:gdLst/>
              <a:ahLst/>
              <a:cxnLst/>
              <a:rect l="l" t="t" r="r" b="b"/>
              <a:pathLst>
                <a:path w="3693" h="6044" extrusionOk="0">
                  <a:moveTo>
                    <a:pt x="1097" y="185"/>
                  </a:moveTo>
                  <a:cubicBezTo>
                    <a:pt x="1241" y="185"/>
                    <a:pt x="1384" y="224"/>
                    <a:pt x="1518" y="278"/>
                  </a:cubicBezTo>
                  <a:cubicBezTo>
                    <a:pt x="1725" y="359"/>
                    <a:pt x="1923" y="481"/>
                    <a:pt x="2104" y="613"/>
                  </a:cubicBezTo>
                  <a:lnTo>
                    <a:pt x="2106" y="617"/>
                  </a:lnTo>
                  <a:cubicBezTo>
                    <a:pt x="2104" y="641"/>
                    <a:pt x="2113" y="662"/>
                    <a:pt x="2134" y="683"/>
                  </a:cubicBezTo>
                  <a:cubicBezTo>
                    <a:pt x="2283" y="833"/>
                    <a:pt x="2285" y="1088"/>
                    <a:pt x="2149" y="1246"/>
                  </a:cubicBezTo>
                  <a:cubicBezTo>
                    <a:pt x="2062" y="1069"/>
                    <a:pt x="1882" y="950"/>
                    <a:pt x="1721" y="843"/>
                  </a:cubicBezTo>
                  <a:cubicBezTo>
                    <a:pt x="1705" y="833"/>
                    <a:pt x="1689" y="828"/>
                    <a:pt x="1674" y="828"/>
                  </a:cubicBezTo>
                  <a:cubicBezTo>
                    <a:pt x="1598" y="828"/>
                    <a:pt x="1547" y="947"/>
                    <a:pt x="1629" y="999"/>
                  </a:cubicBezTo>
                  <a:cubicBezTo>
                    <a:pt x="1767" y="1090"/>
                    <a:pt x="1936" y="1195"/>
                    <a:pt x="2000" y="1355"/>
                  </a:cubicBezTo>
                  <a:cubicBezTo>
                    <a:pt x="2047" y="1472"/>
                    <a:pt x="2027" y="1632"/>
                    <a:pt x="1908" y="1691"/>
                  </a:cubicBezTo>
                  <a:cubicBezTo>
                    <a:pt x="1900" y="1696"/>
                    <a:pt x="1893" y="1700"/>
                    <a:pt x="1889" y="1706"/>
                  </a:cubicBezTo>
                  <a:cubicBezTo>
                    <a:pt x="1842" y="1651"/>
                    <a:pt x="1784" y="1600"/>
                    <a:pt x="1729" y="1557"/>
                  </a:cubicBezTo>
                  <a:cubicBezTo>
                    <a:pt x="1627" y="1483"/>
                    <a:pt x="1518" y="1423"/>
                    <a:pt x="1401" y="1380"/>
                  </a:cubicBezTo>
                  <a:cubicBezTo>
                    <a:pt x="1390" y="1377"/>
                    <a:pt x="1380" y="1375"/>
                    <a:pt x="1371" y="1375"/>
                  </a:cubicBezTo>
                  <a:cubicBezTo>
                    <a:pt x="1284" y="1375"/>
                    <a:pt x="1254" y="1521"/>
                    <a:pt x="1354" y="1557"/>
                  </a:cubicBezTo>
                  <a:cubicBezTo>
                    <a:pt x="1439" y="1589"/>
                    <a:pt x="1520" y="1632"/>
                    <a:pt x="1595" y="1685"/>
                  </a:cubicBezTo>
                  <a:cubicBezTo>
                    <a:pt x="1665" y="1732"/>
                    <a:pt x="1742" y="1792"/>
                    <a:pt x="1780" y="1868"/>
                  </a:cubicBezTo>
                  <a:cubicBezTo>
                    <a:pt x="1846" y="2005"/>
                    <a:pt x="1689" y="2079"/>
                    <a:pt x="1582" y="2103"/>
                  </a:cubicBezTo>
                  <a:cubicBezTo>
                    <a:pt x="1544" y="2110"/>
                    <a:pt x="1505" y="2114"/>
                    <a:pt x="1466" y="2114"/>
                  </a:cubicBezTo>
                  <a:cubicBezTo>
                    <a:pt x="1332" y="2114"/>
                    <a:pt x="1193" y="2074"/>
                    <a:pt x="1073" y="2028"/>
                  </a:cubicBezTo>
                  <a:cubicBezTo>
                    <a:pt x="900" y="1964"/>
                    <a:pt x="736" y="1868"/>
                    <a:pt x="587" y="1764"/>
                  </a:cubicBezTo>
                  <a:cubicBezTo>
                    <a:pt x="474" y="1685"/>
                    <a:pt x="367" y="1589"/>
                    <a:pt x="295" y="1472"/>
                  </a:cubicBezTo>
                  <a:cubicBezTo>
                    <a:pt x="261" y="1348"/>
                    <a:pt x="237" y="1225"/>
                    <a:pt x="231" y="1093"/>
                  </a:cubicBezTo>
                  <a:cubicBezTo>
                    <a:pt x="231" y="1082"/>
                    <a:pt x="229" y="1073"/>
                    <a:pt x="227" y="1067"/>
                  </a:cubicBezTo>
                  <a:cubicBezTo>
                    <a:pt x="237" y="1003"/>
                    <a:pt x="254" y="939"/>
                    <a:pt x="278" y="879"/>
                  </a:cubicBezTo>
                  <a:cubicBezTo>
                    <a:pt x="384" y="592"/>
                    <a:pt x="600" y="298"/>
                    <a:pt x="904" y="210"/>
                  </a:cubicBezTo>
                  <a:cubicBezTo>
                    <a:pt x="968" y="192"/>
                    <a:pt x="1032" y="185"/>
                    <a:pt x="1097" y="185"/>
                  </a:cubicBezTo>
                  <a:close/>
                  <a:moveTo>
                    <a:pt x="1100" y="1"/>
                  </a:moveTo>
                  <a:cubicBezTo>
                    <a:pt x="1041" y="1"/>
                    <a:pt x="982" y="6"/>
                    <a:pt x="923" y="16"/>
                  </a:cubicBezTo>
                  <a:cubicBezTo>
                    <a:pt x="525" y="89"/>
                    <a:pt x="248" y="449"/>
                    <a:pt x="109" y="809"/>
                  </a:cubicBezTo>
                  <a:cubicBezTo>
                    <a:pt x="28" y="1014"/>
                    <a:pt x="1" y="1248"/>
                    <a:pt x="86" y="1455"/>
                  </a:cubicBezTo>
                  <a:cubicBezTo>
                    <a:pt x="99" y="1485"/>
                    <a:pt x="111" y="1515"/>
                    <a:pt x="129" y="1540"/>
                  </a:cubicBezTo>
                  <a:cubicBezTo>
                    <a:pt x="175" y="1708"/>
                    <a:pt x="246" y="1870"/>
                    <a:pt x="316" y="2030"/>
                  </a:cubicBezTo>
                  <a:cubicBezTo>
                    <a:pt x="463" y="2350"/>
                    <a:pt x="623" y="2667"/>
                    <a:pt x="776" y="2983"/>
                  </a:cubicBezTo>
                  <a:cubicBezTo>
                    <a:pt x="1094" y="3627"/>
                    <a:pt x="1414" y="4272"/>
                    <a:pt x="1740" y="4912"/>
                  </a:cubicBezTo>
                  <a:cubicBezTo>
                    <a:pt x="1923" y="5274"/>
                    <a:pt x="2108" y="5636"/>
                    <a:pt x="2296" y="5999"/>
                  </a:cubicBezTo>
                  <a:cubicBezTo>
                    <a:pt x="2313" y="6030"/>
                    <a:pt x="2339" y="6044"/>
                    <a:pt x="2367" y="6044"/>
                  </a:cubicBezTo>
                  <a:cubicBezTo>
                    <a:pt x="2427" y="6044"/>
                    <a:pt x="2490" y="5979"/>
                    <a:pt x="2454" y="5907"/>
                  </a:cubicBezTo>
                  <a:cubicBezTo>
                    <a:pt x="1804" y="4652"/>
                    <a:pt x="1169" y="3390"/>
                    <a:pt x="557" y="2116"/>
                  </a:cubicBezTo>
                  <a:cubicBezTo>
                    <a:pt x="519" y="2041"/>
                    <a:pt x="484" y="1964"/>
                    <a:pt x="450" y="1890"/>
                  </a:cubicBezTo>
                  <a:lnTo>
                    <a:pt x="450" y="1890"/>
                  </a:lnTo>
                  <a:cubicBezTo>
                    <a:pt x="455" y="1896"/>
                    <a:pt x="461" y="1898"/>
                    <a:pt x="465" y="1902"/>
                  </a:cubicBezTo>
                  <a:cubicBezTo>
                    <a:pt x="642" y="2030"/>
                    <a:pt x="836" y="2137"/>
                    <a:pt x="1039" y="2209"/>
                  </a:cubicBezTo>
                  <a:cubicBezTo>
                    <a:pt x="1169" y="2257"/>
                    <a:pt x="1317" y="2292"/>
                    <a:pt x="1461" y="2292"/>
                  </a:cubicBezTo>
                  <a:cubicBezTo>
                    <a:pt x="1530" y="2292"/>
                    <a:pt x="1599" y="2284"/>
                    <a:pt x="1665" y="2265"/>
                  </a:cubicBezTo>
                  <a:cubicBezTo>
                    <a:pt x="1846" y="2211"/>
                    <a:pt x="2012" y="2058"/>
                    <a:pt x="1966" y="1858"/>
                  </a:cubicBezTo>
                  <a:cubicBezTo>
                    <a:pt x="1976" y="1856"/>
                    <a:pt x="1987" y="1853"/>
                    <a:pt x="1998" y="1847"/>
                  </a:cubicBezTo>
                  <a:cubicBezTo>
                    <a:pt x="2042" y="1824"/>
                    <a:pt x="2081" y="1792"/>
                    <a:pt x="2108" y="1753"/>
                  </a:cubicBezTo>
                  <a:cubicBezTo>
                    <a:pt x="2464" y="2450"/>
                    <a:pt x="2820" y="3145"/>
                    <a:pt x="3174" y="3840"/>
                  </a:cubicBezTo>
                  <a:lnTo>
                    <a:pt x="3494" y="4466"/>
                  </a:lnTo>
                  <a:cubicBezTo>
                    <a:pt x="3512" y="4501"/>
                    <a:pt x="3540" y="4515"/>
                    <a:pt x="3568" y="4515"/>
                  </a:cubicBezTo>
                  <a:cubicBezTo>
                    <a:pt x="3630" y="4515"/>
                    <a:pt x="3692" y="4449"/>
                    <a:pt x="3656" y="4379"/>
                  </a:cubicBezTo>
                  <a:cubicBezTo>
                    <a:pt x="3278" y="3644"/>
                    <a:pt x="2903" y="2910"/>
                    <a:pt x="2528" y="2175"/>
                  </a:cubicBezTo>
                  <a:lnTo>
                    <a:pt x="2209" y="1549"/>
                  </a:lnTo>
                  <a:cubicBezTo>
                    <a:pt x="2206" y="1544"/>
                    <a:pt x="2202" y="1538"/>
                    <a:pt x="2200" y="1536"/>
                  </a:cubicBezTo>
                  <a:cubicBezTo>
                    <a:pt x="2206" y="1497"/>
                    <a:pt x="2206" y="1459"/>
                    <a:pt x="2200" y="1419"/>
                  </a:cubicBezTo>
                  <a:cubicBezTo>
                    <a:pt x="2219" y="1419"/>
                    <a:pt x="2241" y="1410"/>
                    <a:pt x="2260" y="1391"/>
                  </a:cubicBezTo>
                  <a:cubicBezTo>
                    <a:pt x="2483" y="1167"/>
                    <a:pt x="2486" y="777"/>
                    <a:pt x="2262" y="553"/>
                  </a:cubicBezTo>
                  <a:cubicBezTo>
                    <a:pt x="2253" y="545"/>
                    <a:pt x="2249" y="538"/>
                    <a:pt x="2241" y="536"/>
                  </a:cubicBezTo>
                  <a:cubicBezTo>
                    <a:pt x="2241" y="504"/>
                    <a:pt x="2221" y="475"/>
                    <a:pt x="2196" y="453"/>
                  </a:cubicBezTo>
                  <a:cubicBezTo>
                    <a:pt x="1889" y="229"/>
                    <a:pt x="1497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479875" y="626350"/>
              <a:ext cx="135200" cy="189675"/>
            </a:xfrm>
            <a:custGeom>
              <a:avLst/>
              <a:gdLst/>
              <a:ahLst/>
              <a:cxnLst/>
              <a:rect l="l" t="t" r="r" b="b"/>
              <a:pathLst>
                <a:path w="5408" h="7587" extrusionOk="0">
                  <a:moveTo>
                    <a:pt x="4635" y="1"/>
                  </a:moveTo>
                  <a:cubicBezTo>
                    <a:pt x="3375" y="1"/>
                    <a:pt x="2275" y="936"/>
                    <a:pt x="2330" y="2368"/>
                  </a:cubicBezTo>
                  <a:cubicBezTo>
                    <a:pt x="2362" y="3206"/>
                    <a:pt x="2764" y="3980"/>
                    <a:pt x="2837" y="4815"/>
                  </a:cubicBezTo>
                  <a:cubicBezTo>
                    <a:pt x="2877" y="5301"/>
                    <a:pt x="2937" y="6062"/>
                    <a:pt x="2323" y="6188"/>
                  </a:cubicBezTo>
                  <a:cubicBezTo>
                    <a:pt x="2263" y="6200"/>
                    <a:pt x="2201" y="6205"/>
                    <a:pt x="2139" y="6205"/>
                  </a:cubicBezTo>
                  <a:cubicBezTo>
                    <a:pt x="1712" y="6205"/>
                    <a:pt x="1263" y="5936"/>
                    <a:pt x="961" y="5646"/>
                  </a:cubicBezTo>
                  <a:cubicBezTo>
                    <a:pt x="672" y="6000"/>
                    <a:pt x="346" y="6326"/>
                    <a:pt x="0" y="6624"/>
                  </a:cubicBezTo>
                  <a:cubicBezTo>
                    <a:pt x="620" y="7168"/>
                    <a:pt x="1510" y="7587"/>
                    <a:pt x="2323" y="7587"/>
                  </a:cubicBezTo>
                  <a:cubicBezTo>
                    <a:pt x="3016" y="7587"/>
                    <a:pt x="3652" y="7283"/>
                    <a:pt x="4018" y="6494"/>
                  </a:cubicBezTo>
                  <a:cubicBezTo>
                    <a:pt x="4397" y="5663"/>
                    <a:pt x="4275" y="4604"/>
                    <a:pt x="4073" y="3741"/>
                  </a:cubicBezTo>
                  <a:cubicBezTo>
                    <a:pt x="3966" y="3293"/>
                    <a:pt x="3732" y="2810"/>
                    <a:pt x="3726" y="2345"/>
                  </a:cubicBezTo>
                  <a:cubicBezTo>
                    <a:pt x="3720" y="1798"/>
                    <a:pt x="4080" y="1363"/>
                    <a:pt x="4589" y="1363"/>
                  </a:cubicBezTo>
                  <a:cubicBezTo>
                    <a:pt x="4699" y="1363"/>
                    <a:pt x="4815" y="1383"/>
                    <a:pt x="4936" y="1426"/>
                  </a:cubicBezTo>
                  <a:cubicBezTo>
                    <a:pt x="4983" y="1444"/>
                    <a:pt x="5032" y="1454"/>
                    <a:pt x="5077" y="1461"/>
                  </a:cubicBezTo>
                  <a:cubicBezTo>
                    <a:pt x="5158" y="1009"/>
                    <a:pt x="5258" y="555"/>
                    <a:pt x="5407" y="118"/>
                  </a:cubicBezTo>
                  <a:cubicBezTo>
                    <a:pt x="5149" y="39"/>
                    <a:pt x="4889" y="1"/>
                    <a:pt x="4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600900" y="678725"/>
              <a:ext cx="153550" cy="176125"/>
            </a:xfrm>
            <a:custGeom>
              <a:avLst/>
              <a:gdLst/>
              <a:ahLst/>
              <a:cxnLst/>
              <a:rect l="l" t="t" r="r" b="b"/>
              <a:pathLst>
                <a:path w="6142" h="7045" extrusionOk="0">
                  <a:moveTo>
                    <a:pt x="3900" y="1308"/>
                  </a:moveTo>
                  <a:cubicBezTo>
                    <a:pt x="3924" y="1308"/>
                    <a:pt x="3948" y="1310"/>
                    <a:pt x="3972" y="1313"/>
                  </a:cubicBezTo>
                  <a:cubicBezTo>
                    <a:pt x="5071" y="1471"/>
                    <a:pt x="4647" y="3070"/>
                    <a:pt x="4394" y="3728"/>
                  </a:cubicBezTo>
                  <a:cubicBezTo>
                    <a:pt x="4074" y="4559"/>
                    <a:pt x="3454" y="5384"/>
                    <a:pt x="2544" y="5599"/>
                  </a:cubicBezTo>
                  <a:cubicBezTo>
                    <a:pt x="2419" y="5629"/>
                    <a:pt x="2310" y="5643"/>
                    <a:pt x="2217" y="5643"/>
                  </a:cubicBezTo>
                  <a:cubicBezTo>
                    <a:pt x="1385" y="5643"/>
                    <a:pt x="1763" y="4541"/>
                    <a:pt x="2024" y="3935"/>
                  </a:cubicBezTo>
                  <a:cubicBezTo>
                    <a:pt x="2291" y="3313"/>
                    <a:pt x="3068" y="1308"/>
                    <a:pt x="3900" y="1308"/>
                  </a:cubicBezTo>
                  <a:close/>
                  <a:moveTo>
                    <a:pt x="4008" y="1"/>
                  </a:moveTo>
                  <a:cubicBezTo>
                    <a:pt x="3106" y="1"/>
                    <a:pt x="2351" y="806"/>
                    <a:pt x="1823" y="1512"/>
                  </a:cubicBezTo>
                  <a:cubicBezTo>
                    <a:pt x="1222" y="2313"/>
                    <a:pt x="737" y="3212"/>
                    <a:pt x="447" y="4178"/>
                  </a:cubicBezTo>
                  <a:cubicBezTo>
                    <a:pt x="1" y="5654"/>
                    <a:pt x="673" y="7044"/>
                    <a:pt x="2167" y="7044"/>
                  </a:cubicBezTo>
                  <a:cubicBezTo>
                    <a:pt x="2336" y="7044"/>
                    <a:pt x="2516" y="7026"/>
                    <a:pt x="2706" y="6989"/>
                  </a:cubicBezTo>
                  <a:cubicBezTo>
                    <a:pt x="4515" y="6629"/>
                    <a:pt x="5719" y="4904"/>
                    <a:pt x="5988" y="3157"/>
                  </a:cubicBezTo>
                  <a:cubicBezTo>
                    <a:pt x="6141" y="2157"/>
                    <a:pt x="5689" y="623"/>
                    <a:pt x="4703" y="163"/>
                  </a:cubicBezTo>
                  <a:cubicBezTo>
                    <a:pt x="4463" y="50"/>
                    <a:pt x="4231" y="1"/>
                    <a:pt x="4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710350" y="724525"/>
              <a:ext cx="132175" cy="176600"/>
            </a:xfrm>
            <a:custGeom>
              <a:avLst/>
              <a:gdLst/>
              <a:ahLst/>
              <a:cxnLst/>
              <a:rect l="l" t="t" r="r" b="b"/>
              <a:pathLst>
                <a:path w="5287" h="7064" extrusionOk="0">
                  <a:moveTo>
                    <a:pt x="4083" y="1"/>
                  </a:moveTo>
                  <a:cubicBezTo>
                    <a:pt x="3304" y="1"/>
                    <a:pt x="2634" y="388"/>
                    <a:pt x="2379" y="1378"/>
                  </a:cubicBezTo>
                  <a:cubicBezTo>
                    <a:pt x="2185" y="2133"/>
                    <a:pt x="2200" y="2957"/>
                    <a:pt x="2132" y="3731"/>
                  </a:cubicBezTo>
                  <a:cubicBezTo>
                    <a:pt x="2097" y="4125"/>
                    <a:pt x="1883" y="5717"/>
                    <a:pt x="1267" y="5717"/>
                  </a:cubicBezTo>
                  <a:cubicBezTo>
                    <a:pt x="1162" y="5717"/>
                    <a:pt x="1046" y="5671"/>
                    <a:pt x="917" y="5566"/>
                  </a:cubicBezTo>
                  <a:cubicBezTo>
                    <a:pt x="909" y="5560"/>
                    <a:pt x="904" y="5555"/>
                    <a:pt x="896" y="5549"/>
                  </a:cubicBezTo>
                  <a:cubicBezTo>
                    <a:pt x="629" y="5933"/>
                    <a:pt x="320" y="6282"/>
                    <a:pt x="1" y="6623"/>
                  </a:cubicBezTo>
                  <a:cubicBezTo>
                    <a:pt x="5" y="6625"/>
                    <a:pt x="9" y="6632"/>
                    <a:pt x="14" y="6634"/>
                  </a:cubicBezTo>
                  <a:cubicBezTo>
                    <a:pt x="378" y="6933"/>
                    <a:pt x="775" y="7063"/>
                    <a:pt x="1163" y="7063"/>
                  </a:cubicBezTo>
                  <a:cubicBezTo>
                    <a:pt x="2068" y="7063"/>
                    <a:pt x="2930" y="6357"/>
                    <a:pt x="3251" y="5427"/>
                  </a:cubicBezTo>
                  <a:cubicBezTo>
                    <a:pt x="3517" y="4656"/>
                    <a:pt x="3526" y="3808"/>
                    <a:pt x="3592" y="2998"/>
                  </a:cubicBezTo>
                  <a:cubicBezTo>
                    <a:pt x="3626" y="2595"/>
                    <a:pt x="3592" y="2084"/>
                    <a:pt x="3743" y="1704"/>
                  </a:cubicBezTo>
                  <a:cubicBezTo>
                    <a:pt x="3846" y="1447"/>
                    <a:pt x="3991" y="1360"/>
                    <a:pt x="4160" y="1360"/>
                  </a:cubicBezTo>
                  <a:cubicBezTo>
                    <a:pt x="4354" y="1360"/>
                    <a:pt x="4579" y="1475"/>
                    <a:pt x="4809" y="1576"/>
                  </a:cubicBezTo>
                  <a:cubicBezTo>
                    <a:pt x="4839" y="1589"/>
                    <a:pt x="4868" y="1598"/>
                    <a:pt x="4900" y="1604"/>
                  </a:cubicBezTo>
                  <a:cubicBezTo>
                    <a:pt x="5032" y="1157"/>
                    <a:pt x="5150" y="707"/>
                    <a:pt x="5286" y="259"/>
                  </a:cubicBezTo>
                  <a:cubicBezTo>
                    <a:pt x="4883" y="96"/>
                    <a:pt x="4470" y="1"/>
                    <a:pt x="4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724250" y="739750"/>
              <a:ext cx="116675" cy="144650"/>
            </a:xfrm>
            <a:custGeom>
              <a:avLst/>
              <a:gdLst/>
              <a:ahLst/>
              <a:cxnLst/>
              <a:rect l="l" t="t" r="r" b="b"/>
              <a:pathLst>
                <a:path w="4667" h="5786" extrusionOk="0">
                  <a:moveTo>
                    <a:pt x="4024" y="0"/>
                  </a:moveTo>
                  <a:cubicBezTo>
                    <a:pt x="3966" y="0"/>
                    <a:pt x="3908" y="4"/>
                    <a:pt x="3848" y="13"/>
                  </a:cubicBezTo>
                  <a:cubicBezTo>
                    <a:pt x="3430" y="72"/>
                    <a:pt x="3027" y="328"/>
                    <a:pt x="2793" y="682"/>
                  </a:cubicBezTo>
                  <a:cubicBezTo>
                    <a:pt x="2409" y="1262"/>
                    <a:pt x="2373" y="1973"/>
                    <a:pt x="2364" y="2773"/>
                  </a:cubicBezTo>
                  <a:cubicBezTo>
                    <a:pt x="2356" y="3461"/>
                    <a:pt x="2352" y="4241"/>
                    <a:pt x="1962" y="4859"/>
                  </a:cubicBezTo>
                  <a:cubicBezTo>
                    <a:pt x="1613" y="5414"/>
                    <a:pt x="965" y="5758"/>
                    <a:pt x="312" y="5758"/>
                  </a:cubicBezTo>
                  <a:cubicBezTo>
                    <a:pt x="210" y="5758"/>
                    <a:pt x="108" y="5750"/>
                    <a:pt x="7" y="5733"/>
                  </a:cubicBezTo>
                  <a:lnTo>
                    <a:pt x="1" y="5758"/>
                  </a:lnTo>
                  <a:cubicBezTo>
                    <a:pt x="105" y="5777"/>
                    <a:pt x="206" y="5786"/>
                    <a:pt x="310" y="5786"/>
                  </a:cubicBezTo>
                  <a:cubicBezTo>
                    <a:pt x="973" y="5786"/>
                    <a:pt x="1631" y="5436"/>
                    <a:pt x="1983" y="4874"/>
                  </a:cubicBezTo>
                  <a:cubicBezTo>
                    <a:pt x="2375" y="4249"/>
                    <a:pt x="2381" y="3465"/>
                    <a:pt x="2388" y="2775"/>
                  </a:cubicBezTo>
                  <a:cubicBezTo>
                    <a:pt x="2394" y="1980"/>
                    <a:pt x="2431" y="1272"/>
                    <a:pt x="2812" y="697"/>
                  </a:cubicBezTo>
                  <a:cubicBezTo>
                    <a:pt x="3038" y="354"/>
                    <a:pt x="3445" y="96"/>
                    <a:pt x="3850" y="40"/>
                  </a:cubicBezTo>
                  <a:cubicBezTo>
                    <a:pt x="3902" y="33"/>
                    <a:pt x="3960" y="28"/>
                    <a:pt x="4022" y="28"/>
                  </a:cubicBezTo>
                  <a:cubicBezTo>
                    <a:pt x="4216" y="28"/>
                    <a:pt x="4445" y="76"/>
                    <a:pt x="4647" y="249"/>
                  </a:cubicBezTo>
                  <a:lnTo>
                    <a:pt x="4666" y="228"/>
                  </a:lnTo>
                  <a:cubicBezTo>
                    <a:pt x="4492" y="77"/>
                    <a:pt x="4271" y="0"/>
                    <a:pt x="40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622450" y="700500"/>
              <a:ext cx="120900" cy="137550"/>
            </a:xfrm>
            <a:custGeom>
              <a:avLst/>
              <a:gdLst/>
              <a:ahLst/>
              <a:cxnLst/>
              <a:rect l="l" t="t" r="r" b="b"/>
              <a:pathLst>
                <a:path w="4836" h="5502" extrusionOk="0">
                  <a:moveTo>
                    <a:pt x="3069" y="29"/>
                  </a:moveTo>
                  <a:cubicBezTo>
                    <a:pt x="3135" y="29"/>
                    <a:pt x="3206" y="33"/>
                    <a:pt x="3274" y="46"/>
                  </a:cubicBezTo>
                  <a:cubicBezTo>
                    <a:pt x="3920" y="129"/>
                    <a:pt x="4356" y="428"/>
                    <a:pt x="4572" y="935"/>
                  </a:cubicBezTo>
                  <a:cubicBezTo>
                    <a:pt x="4806" y="1489"/>
                    <a:pt x="4719" y="2147"/>
                    <a:pt x="4604" y="2601"/>
                  </a:cubicBezTo>
                  <a:cubicBezTo>
                    <a:pt x="4463" y="3168"/>
                    <a:pt x="4199" y="3733"/>
                    <a:pt x="3881" y="4151"/>
                  </a:cubicBezTo>
                  <a:cubicBezTo>
                    <a:pt x="3316" y="4897"/>
                    <a:pt x="2698" y="5336"/>
                    <a:pt x="2046" y="5453"/>
                  </a:cubicBezTo>
                  <a:cubicBezTo>
                    <a:pt x="1956" y="5469"/>
                    <a:pt x="1863" y="5477"/>
                    <a:pt x="1769" y="5477"/>
                  </a:cubicBezTo>
                  <a:cubicBezTo>
                    <a:pt x="1112" y="5477"/>
                    <a:pt x="393" y="5094"/>
                    <a:pt x="245" y="4423"/>
                  </a:cubicBezTo>
                  <a:cubicBezTo>
                    <a:pt x="26" y="3428"/>
                    <a:pt x="567" y="1838"/>
                    <a:pt x="1450" y="875"/>
                  </a:cubicBezTo>
                  <a:cubicBezTo>
                    <a:pt x="1812" y="477"/>
                    <a:pt x="2374" y="29"/>
                    <a:pt x="3069" y="29"/>
                  </a:cubicBezTo>
                  <a:close/>
                  <a:moveTo>
                    <a:pt x="3069" y="1"/>
                  </a:moveTo>
                  <a:cubicBezTo>
                    <a:pt x="2364" y="1"/>
                    <a:pt x="1797" y="452"/>
                    <a:pt x="1430" y="854"/>
                  </a:cubicBezTo>
                  <a:cubicBezTo>
                    <a:pt x="544" y="1823"/>
                    <a:pt x="0" y="3426"/>
                    <a:pt x="218" y="4426"/>
                  </a:cubicBezTo>
                  <a:cubicBezTo>
                    <a:pt x="367" y="5110"/>
                    <a:pt x="1098" y="5502"/>
                    <a:pt x="1767" y="5502"/>
                  </a:cubicBezTo>
                  <a:cubicBezTo>
                    <a:pt x="1865" y="5502"/>
                    <a:pt x="1959" y="5493"/>
                    <a:pt x="2050" y="5474"/>
                  </a:cubicBezTo>
                  <a:cubicBezTo>
                    <a:pt x="2711" y="5357"/>
                    <a:pt x="3333" y="4916"/>
                    <a:pt x="3902" y="4161"/>
                  </a:cubicBezTo>
                  <a:cubicBezTo>
                    <a:pt x="4222" y="3742"/>
                    <a:pt x="4486" y="3170"/>
                    <a:pt x="4629" y="2601"/>
                  </a:cubicBezTo>
                  <a:cubicBezTo>
                    <a:pt x="4746" y="2143"/>
                    <a:pt x="4836" y="1478"/>
                    <a:pt x="4597" y="920"/>
                  </a:cubicBezTo>
                  <a:cubicBezTo>
                    <a:pt x="4380" y="402"/>
                    <a:pt x="3937" y="97"/>
                    <a:pt x="3280" y="14"/>
                  </a:cubicBezTo>
                  <a:cubicBezTo>
                    <a:pt x="3209" y="5"/>
                    <a:pt x="3138" y="1"/>
                    <a:pt x="30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483125" y="641200"/>
              <a:ext cx="134650" cy="161425"/>
            </a:xfrm>
            <a:custGeom>
              <a:avLst/>
              <a:gdLst/>
              <a:ahLst/>
              <a:cxnLst/>
              <a:rect l="l" t="t" r="r" b="b"/>
              <a:pathLst>
                <a:path w="5386" h="6457" extrusionOk="0">
                  <a:moveTo>
                    <a:pt x="4758" y="0"/>
                  </a:moveTo>
                  <a:cubicBezTo>
                    <a:pt x="4002" y="0"/>
                    <a:pt x="3234" y="462"/>
                    <a:pt x="2952" y="1171"/>
                  </a:cubicBezTo>
                  <a:cubicBezTo>
                    <a:pt x="2720" y="1751"/>
                    <a:pt x="2764" y="2471"/>
                    <a:pt x="3090" y="3305"/>
                  </a:cubicBezTo>
                  <a:cubicBezTo>
                    <a:pt x="3127" y="3398"/>
                    <a:pt x="3167" y="3496"/>
                    <a:pt x="3208" y="3590"/>
                  </a:cubicBezTo>
                  <a:cubicBezTo>
                    <a:pt x="3387" y="4021"/>
                    <a:pt x="3570" y="4466"/>
                    <a:pt x="3536" y="4926"/>
                  </a:cubicBezTo>
                  <a:cubicBezTo>
                    <a:pt x="3483" y="5651"/>
                    <a:pt x="2826" y="6305"/>
                    <a:pt x="2046" y="6412"/>
                  </a:cubicBezTo>
                  <a:cubicBezTo>
                    <a:pt x="1960" y="6424"/>
                    <a:pt x="1874" y="6429"/>
                    <a:pt x="1787" y="6429"/>
                  </a:cubicBezTo>
                  <a:cubicBezTo>
                    <a:pt x="1149" y="6429"/>
                    <a:pt x="492" y="6119"/>
                    <a:pt x="19" y="5585"/>
                  </a:cubicBezTo>
                  <a:lnTo>
                    <a:pt x="0" y="5604"/>
                  </a:lnTo>
                  <a:cubicBezTo>
                    <a:pt x="478" y="6145"/>
                    <a:pt x="1143" y="6457"/>
                    <a:pt x="1788" y="6457"/>
                  </a:cubicBezTo>
                  <a:cubicBezTo>
                    <a:pt x="1876" y="6457"/>
                    <a:pt x="1963" y="6450"/>
                    <a:pt x="2046" y="6437"/>
                  </a:cubicBezTo>
                  <a:cubicBezTo>
                    <a:pt x="2839" y="6329"/>
                    <a:pt x="3504" y="5664"/>
                    <a:pt x="3559" y="4926"/>
                  </a:cubicBezTo>
                  <a:cubicBezTo>
                    <a:pt x="3593" y="4458"/>
                    <a:pt x="3408" y="4010"/>
                    <a:pt x="3229" y="3575"/>
                  </a:cubicBezTo>
                  <a:cubicBezTo>
                    <a:pt x="3191" y="3484"/>
                    <a:pt x="3152" y="3388"/>
                    <a:pt x="3114" y="3292"/>
                  </a:cubicBezTo>
                  <a:cubicBezTo>
                    <a:pt x="2792" y="2465"/>
                    <a:pt x="2747" y="1753"/>
                    <a:pt x="2975" y="1178"/>
                  </a:cubicBezTo>
                  <a:cubicBezTo>
                    <a:pt x="3254" y="480"/>
                    <a:pt x="4011" y="26"/>
                    <a:pt x="4756" y="26"/>
                  </a:cubicBezTo>
                  <a:cubicBezTo>
                    <a:pt x="4967" y="26"/>
                    <a:pt x="5177" y="62"/>
                    <a:pt x="5375" y="140"/>
                  </a:cubicBezTo>
                  <a:lnTo>
                    <a:pt x="5386" y="116"/>
                  </a:lnTo>
                  <a:cubicBezTo>
                    <a:pt x="5185" y="37"/>
                    <a:pt x="4972" y="0"/>
                    <a:pt x="475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766039" y="3438095"/>
            <a:ext cx="858666" cy="716410"/>
            <a:chOff x="2718139" y="3612260"/>
            <a:chExt cx="1078184" cy="899561"/>
          </a:xfrm>
        </p:grpSpPr>
        <p:grpSp>
          <p:nvGrpSpPr>
            <p:cNvPr id="815" name="Google Shape;815;p38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816" name="Google Shape;816;p38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38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820" name="Google Shape;820;p38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EABE094C-0EBB-4D48-8FA2-1C7DA9BC1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Kaggle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0271C-10EC-412B-AA32-F9157C30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82" y="918107"/>
            <a:ext cx="5339235" cy="39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1128;p44">
            <a:extLst>
              <a:ext uri="{FF2B5EF4-FFF2-40B4-BE49-F238E27FC236}">
                <a16:creationId xmlns:a16="http://schemas.microsoft.com/office/drawing/2014/main" id="{B1BE117D-26F0-4B69-B26C-97EA5D32F59B}"/>
              </a:ext>
            </a:extLst>
          </p:cNvPr>
          <p:cNvSpPr txBox="1">
            <a:spLocks noGrp="1"/>
          </p:cNvSpPr>
          <p:nvPr/>
        </p:nvSpPr>
        <p:spPr>
          <a:xfrm>
            <a:off x="719999" y="2357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OUTLIERS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3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20E7C8-4B95-4705-A0CB-1398BCF7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91" y="725405"/>
            <a:ext cx="5329017" cy="42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1128;p44">
            <a:extLst>
              <a:ext uri="{FF2B5EF4-FFF2-40B4-BE49-F238E27FC236}">
                <a16:creationId xmlns:a16="http://schemas.microsoft.com/office/drawing/2014/main" id="{B1BE117D-26F0-4B69-B26C-97EA5D32F59B}"/>
              </a:ext>
            </a:extLst>
          </p:cNvPr>
          <p:cNvSpPr txBox="1">
            <a:spLocks noGrp="1"/>
          </p:cNvSpPr>
          <p:nvPr/>
        </p:nvSpPr>
        <p:spPr>
          <a:xfrm>
            <a:off x="720000" y="1590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TRANSFORMAÇÃO </a:t>
            </a:r>
            <a:r>
              <a:rPr lang="pt-BR" dirty="0"/>
              <a:t>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01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40136D-FC97-44B9-8ACD-4966BA81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3" y="104857"/>
            <a:ext cx="5561277" cy="493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3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>
            <a:spLocks noGrp="1"/>
          </p:cNvSpPr>
          <p:nvPr>
            <p:ph type="title"/>
          </p:nvPr>
        </p:nvSpPr>
        <p:spPr>
          <a:xfrm>
            <a:off x="654050" y="2414400"/>
            <a:ext cx="459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</a:t>
            </a:r>
            <a:endParaRPr dirty="0"/>
          </a:p>
        </p:txBody>
      </p:sp>
      <p:sp>
        <p:nvSpPr>
          <p:cNvPr id="992" name="Google Shape;992;p42"/>
          <p:cNvSpPr txBox="1">
            <a:spLocks noGrp="1"/>
          </p:cNvSpPr>
          <p:nvPr>
            <p:ph type="title" idx="2"/>
          </p:nvPr>
        </p:nvSpPr>
        <p:spPr>
          <a:xfrm>
            <a:off x="621077" y="1359625"/>
            <a:ext cx="13713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93" name="Google Shape;993;p42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994" name="Google Shape;994;p42"/>
          <p:cNvGrpSpPr/>
          <p:nvPr/>
        </p:nvGrpSpPr>
        <p:grpSpPr>
          <a:xfrm>
            <a:off x="5707768" y="1020309"/>
            <a:ext cx="1714041" cy="3325773"/>
            <a:chOff x="6521325" y="468500"/>
            <a:chExt cx="605925" cy="1175725"/>
          </a:xfrm>
        </p:grpSpPr>
        <p:sp>
          <p:nvSpPr>
            <p:cNvPr id="995" name="Google Shape;995;p42"/>
            <p:cNvSpPr/>
            <p:nvPr/>
          </p:nvSpPr>
          <p:spPr>
            <a:xfrm>
              <a:off x="6521325" y="471575"/>
              <a:ext cx="605925" cy="1172650"/>
            </a:xfrm>
            <a:custGeom>
              <a:avLst/>
              <a:gdLst/>
              <a:ahLst/>
              <a:cxnLst/>
              <a:rect l="l" t="t" r="r" b="b"/>
              <a:pathLst>
                <a:path w="24237" h="46906" extrusionOk="0">
                  <a:moveTo>
                    <a:pt x="13274" y="1"/>
                  </a:moveTo>
                  <a:cubicBezTo>
                    <a:pt x="12962" y="1"/>
                    <a:pt x="12217" y="1623"/>
                    <a:pt x="12242" y="1748"/>
                  </a:cubicBezTo>
                  <a:cubicBezTo>
                    <a:pt x="12265" y="1874"/>
                    <a:pt x="11134" y="3617"/>
                    <a:pt x="10720" y="4565"/>
                  </a:cubicBezTo>
                  <a:cubicBezTo>
                    <a:pt x="10309" y="5514"/>
                    <a:pt x="10543" y="6942"/>
                    <a:pt x="10720" y="7227"/>
                  </a:cubicBezTo>
                  <a:cubicBezTo>
                    <a:pt x="10899" y="7513"/>
                    <a:pt x="11036" y="8749"/>
                    <a:pt x="11061" y="9318"/>
                  </a:cubicBezTo>
                  <a:cubicBezTo>
                    <a:pt x="11089" y="9889"/>
                    <a:pt x="11232" y="11029"/>
                    <a:pt x="11061" y="11464"/>
                  </a:cubicBezTo>
                  <a:cubicBezTo>
                    <a:pt x="10891" y="11897"/>
                    <a:pt x="10837" y="12076"/>
                    <a:pt x="10720" y="12434"/>
                  </a:cubicBezTo>
                  <a:cubicBezTo>
                    <a:pt x="10714" y="12452"/>
                    <a:pt x="10705" y="12461"/>
                    <a:pt x="10692" y="12461"/>
                  </a:cubicBezTo>
                  <a:cubicBezTo>
                    <a:pt x="10463" y="12461"/>
                    <a:pt x="9203" y="9507"/>
                    <a:pt x="9203" y="9507"/>
                  </a:cubicBezTo>
                  <a:lnTo>
                    <a:pt x="8327" y="8267"/>
                  </a:lnTo>
                  <a:cubicBezTo>
                    <a:pt x="8327" y="8267"/>
                    <a:pt x="8180" y="11502"/>
                    <a:pt x="8327" y="11884"/>
                  </a:cubicBezTo>
                  <a:cubicBezTo>
                    <a:pt x="8472" y="12265"/>
                    <a:pt x="7200" y="13214"/>
                    <a:pt x="7200" y="13214"/>
                  </a:cubicBezTo>
                  <a:lnTo>
                    <a:pt x="6445" y="10820"/>
                  </a:lnTo>
                  <a:lnTo>
                    <a:pt x="6603" y="8269"/>
                  </a:lnTo>
                  <a:cubicBezTo>
                    <a:pt x="6603" y="8269"/>
                    <a:pt x="7205" y="4933"/>
                    <a:pt x="6975" y="4933"/>
                  </a:cubicBezTo>
                  <a:cubicBezTo>
                    <a:pt x="6966" y="4933"/>
                    <a:pt x="6955" y="4938"/>
                    <a:pt x="6944" y="4949"/>
                  </a:cubicBezTo>
                  <a:cubicBezTo>
                    <a:pt x="6637" y="5234"/>
                    <a:pt x="5124" y="8941"/>
                    <a:pt x="5026" y="9322"/>
                  </a:cubicBezTo>
                  <a:cubicBezTo>
                    <a:pt x="4928" y="9704"/>
                    <a:pt x="5026" y="12436"/>
                    <a:pt x="5026" y="12436"/>
                  </a:cubicBezTo>
                  <a:lnTo>
                    <a:pt x="3992" y="14588"/>
                  </a:lnTo>
                  <a:lnTo>
                    <a:pt x="1426" y="18576"/>
                  </a:lnTo>
                  <a:lnTo>
                    <a:pt x="0" y="21958"/>
                  </a:lnTo>
                  <a:lnTo>
                    <a:pt x="0" y="25476"/>
                  </a:lnTo>
                  <a:lnTo>
                    <a:pt x="593" y="28854"/>
                  </a:lnTo>
                  <a:lnTo>
                    <a:pt x="1426" y="31782"/>
                  </a:lnTo>
                  <a:lnTo>
                    <a:pt x="2871" y="33862"/>
                  </a:lnTo>
                  <a:lnTo>
                    <a:pt x="5531" y="35785"/>
                  </a:lnTo>
                  <a:lnTo>
                    <a:pt x="5531" y="40203"/>
                  </a:lnTo>
                  <a:lnTo>
                    <a:pt x="5546" y="40203"/>
                  </a:lnTo>
                  <a:cubicBezTo>
                    <a:pt x="5546" y="41170"/>
                    <a:pt x="6328" y="41952"/>
                    <a:pt x="7295" y="41952"/>
                  </a:cubicBezTo>
                  <a:cubicBezTo>
                    <a:pt x="8263" y="41952"/>
                    <a:pt x="9045" y="41170"/>
                    <a:pt x="9045" y="40203"/>
                  </a:cubicBezTo>
                  <a:lnTo>
                    <a:pt x="9045" y="37338"/>
                  </a:lnTo>
                  <a:cubicBezTo>
                    <a:pt x="9054" y="37270"/>
                    <a:pt x="9064" y="37206"/>
                    <a:pt x="9075" y="37144"/>
                  </a:cubicBezTo>
                  <a:lnTo>
                    <a:pt x="10356" y="37274"/>
                  </a:lnTo>
                  <a:lnTo>
                    <a:pt x="10356" y="44923"/>
                  </a:lnTo>
                  <a:cubicBezTo>
                    <a:pt x="10345" y="45000"/>
                    <a:pt x="10341" y="45077"/>
                    <a:pt x="10341" y="45156"/>
                  </a:cubicBezTo>
                  <a:cubicBezTo>
                    <a:pt x="10341" y="46121"/>
                    <a:pt x="11123" y="46905"/>
                    <a:pt x="12091" y="46905"/>
                  </a:cubicBezTo>
                  <a:cubicBezTo>
                    <a:pt x="13058" y="46905"/>
                    <a:pt x="13840" y="46121"/>
                    <a:pt x="13840" y="45156"/>
                  </a:cubicBezTo>
                  <a:cubicBezTo>
                    <a:pt x="13840" y="45051"/>
                    <a:pt x="13830" y="44949"/>
                    <a:pt x="13815" y="44849"/>
                  </a:cubicBezTo>
                  <a:cubicBezTo>
                    <a:pt x="13710" y="43666"/>
                    <a:pt x="13346" y="39342"/>
                    <a:pt x="13342" y="37136"/>
                  </a:cubicBezTo>
                  <a:lnTo>
                    <a:pt x="14833" y="37004"/>
                  </a:lnTo>
                  <a:lnTo>
                    <a:pt x="14833" y="37025"/>
                  </a:lnTo>
                  <a:cubicBezTo>
                    <a:pt x="14678" y="37287"/>
                    <a:pt x="14586" y="37594"/>
                    <a:pt x="14586" y="37922"/>
                  </a:cubicBezTo>
                  <a:cubicBezTo>
                    <a:pt x="14586" y="38890"/>
                    <a:pt x="15370" y="39672"/>
                    <a:pt x="16336" y="39672"/>
                  </a:cubicBezTo>
                  <a:cubicBezTo>
                    <a:pt x="17303" y="39672"/>
                    <a:pt x="18088" y="38890"/>
                    <a:pt x="18088" y="37922"/>
                  </a:cubicBezTo>
                  <a:cubicBezTo>
                    <a:pt x="18088" y="37645"/>
                    <a:pt x="18024" y="37383"/>
                    <a:pt x="17909" y="37151"/>
                  </a:cubicBezTo>
                  <a:cubicBezTo>
                    <a:pt x="17887" y="37025"/>
                    <a:pt x="17866" y="36882"/>
                    <a:pt x="17847" y="36733"/>
                  </a:cubicBezTo>
                  <a:lnTo>
                    <a:pt x="19582" y="36580"/>
                  </a:lnTo>
                  <a:lnTo>
                    <a:pt x="22789" y="33108"/>
                  </a:lnTo>
                  <a:lnTo>
                    <a:pt x="24236" y="28846"/>
                  </a:lnTo>
                  <a:lnTo>
                    <a:pt x="24236" y="23132"/>
                  </a:lnTo>
                  <a:lnTo>
                    <a:pt x="23053" y="19605"/>
                  </a:lnTo>
                  <a:lnTo>
                    <a:pt x="21619" y="16521"/>
                  </a:lnTo>
                  <a:lnTo>
                    <a:pt x="18569" y="13478"/>
                  </a:lnTo>
                  <a:lnTo>
                    <a:pt x="18569" y="10547"/>
                  </a:lnTo>
                  <a:lnTo>
                    <a:pt x="17450" y="8261"/>
                  </a:lnTo>
                  <a:lnTo>
                    <a:pt x="17450" y="11023"/>
                  </a:lnTo>
                  <a:lnTo>
                    <a:pt x="15984" y="12768"/>
                  </a:lnTo>
                  <a:lnTo>
                    <a:pt x="14394" y="12425"/>
                  </a:lnTo>
                  <a:lnTo>
                    <a:pt x="14394" y="10833"/>
                  </a:lnTo>
                  <a:lnTo>
                    <a:pt x="15189" y="8932"/>
                  </a:lnTo>
                  <a:lnTo>
                    <a:pt x="15982" y="6424"/>
                  </a:lnTo>
                  <a:lnTo>
                    <a:pt x="15520" y="5134"/>
                  </a:lnTo>
                  <a:lnTo>
                    <a:pt x="14396" y="2950"/>
                  </a:lnTo>
                  <a:lnTo>
                    <a:pt x="14392" y="3562"/>
                  </a:lnTo>
                  <a:cubicBezTo>
                    <a:pt x="14392" y="3562"/>
                    <a:pt x="14286" y="5230"/>
                    <a:pt x="14392" y="5610"/>
                  </a:cubicBezTo>
                  <a:cubicBezTo>
                    <a:pt x="14428" y="5737"/>
                    <a:pt x="14307" y="5779"/>
                    <a:pt x="14131" y="5779"/>
                  </a:cubicBezTo>
                  <a:cubicBezTo>
                    <a:pt x="13778" y="5779"/>
                    <a:pt x="13201" y="5610"/>
                    <a:pt x="13201" y="5610"/>
                  </a:cubicBezTo>
                  <a:lnTo>
                    <a:pt x="12728" y="4101"/>
                  </a:lnTo>
                  <a:lnTo>
                    <a:pt x="13693" y="1748"/>
                  </a:lnTo>
                  <a:cubicBezTo>
                    <a:pt x="13693" y="1748"/>
                    <a:pt x="13595" y="100"/>
                    <a:pt x="13299" y="5"/>
                  </a:cubicBezTo>
                  <a:cubicBezTo>
                    <a:pt x="13291" y="2"/>
                    <a:pt x="13283" y="1"/>
                    <a:pt x="13274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521525" y="468500"/>
              <a:ext cx="605600" cy="933725"/>
            </a:xfrm>
            <a:custGeom>
              <a:avLst/>
              <a:gdLst/>
              <a:ahLst/>
              <a:cxnLst/>
              <a:rect l="l" t="t" r="r" b="b"/>
              <a:pathLst>
                <a:path w="24224" h="37349" extrusionOk="0">
                  <a:moveTo>
                    <a:pt x="13274" y="0"/>
                  </a:moveTo>
                  <a:cubicBezTo>
                    <a:pt x="12961" y="0"/>
                    <a:pt x="12215" y="1623"/>
                    <a:pt x="12242" y="1748"/>
                  </a:cubicBezTo>
                  <a:cubicBezTo>
                    <a:pt x="12266" y="1871"/>
                    <a:pt x="11134" y="3617"/>
                    <a:pt x="10721" y="4565"/>
                  </a:cubicBezTo>
                  <a:cubicBezTo>
                    <a:pt x="10307" y="5513"/>
                    <a:pt x="10542" y="6941"/>
                    <a:pt x="10721" y="7227"/>
                  </a:cubicBezTo>
                  <a:cubicBezTo>
                    <a:pt x="10900" y="7512"/>
                    <a:pt x="11034" y="8749"/>
                    <a:pt x="11062" y="9318"/>
                  </a:cubicBezTo>
                  <a:cubicBezTo>
                    <a:pt x="11087" y="9889"/>
                    <a:pt x="11232" y="11029"/>
                    <a:pt x="11062" y="11462"/>
                  </a:cubicBezTo>
                  <a:cubicBezTo>
                    <a:pt x="10891" y="11896"/>
                    <a:pt x="10838" y="12075"/>
                    <a:pt x="10721" y="12431"/>
                  </a:cubicBezTo>
                  <a:cubicBezTo>
                    <a:pt x="10715" y="12450"/>
                    <a:pt x="10705" y="12459"/>
                    <a:pt x="10692" y="12459"/>
                  </a:cubicBezTo>
                  <a:cubicBezTo>
                    <a:pt x="10462" y="12459"/>
                    <a:pt x="9201" y="9507"/>
                    <a:pt x="9201" y="9507"/>
                  </a:cubicBezTo>
                  <a:lnTo>
                    <a:pt x="8325" y="8265"/>
                  </a:lnTo>
                  <a:cubicBezTo>
                    <a:pt x="8325" y="8265"/>
                    <a:pt x="8178" y="11502"/>
                    <a:pt x="8325" y="11883"/>
                  </a:cubicBezTo>
                  <a:cubicBezTo>
                    <a:pt x="8472" y="12265"/>
                    <a:pt x="7198" y="13213"/>
                    <a:pt x="7198" y="13213"/>
                  </a:cubicBezTo>
                  <a:lnTo>
                    <a:pt x="6446" y="10820"/>
                  </a:lnTo>
                  <a:lnTo>
                    <a:pt x="6601" y="8269"/>
                  </a:lnTo>
                  <a:cubicBezTo>
                    <a:pt x="6601" y="8269"/>
                    <a:pt x="7203" y="4933"/>
                    <a:pt x="6973" y="4933"/>
                  </a:cubicBezTo>
                  <a:cubicBezTo>
                    <a:pt x="6964" y="4933"/>
                    <a:pt x="6954" y="4938"/>
                    <a:pt x="6942" y="4949"/>
                  </a:cubicBezTo>
                  <a:cubicBezTo>
                    <a:pt x="6637" y="5234"/>
                    <a:pt x="5124" y="8940"/>
                    <a:pt x="5024" y="9320"/>
                  </a:cubicBezTo>
                  <a:cubicBezTo>
                    <a:pt x="4926" y="9701"/>
                    <a:pt x="5024" y="12435"/>
                    <a:pt x="5024" y="12435"/>
                  </a:cubicBezTo>
                  <a:lnTo>
                    <a:pt x="3990" y="14588"/>
                  </a:lnTo>
                  <a:lnTo>
                    <a:pt x="1427" y="18575"/>
                  </a:lnTo>
                  <a:lnTo>
                    <a:pt x="1" y="21955"/>
                  </a:lnTo>
                  <a:lnTo>
                    <a:pt x="1" y="25474"/>
                  </a:lnTo>
                  <a:lnTo>
                    <a:pt x="591" y="28852"/>
                  </a:lnTo>
                  <a:lnTo>
                    <a:pt x="1427" y="31780"/>
                  </a:lnTo>
                  <a:lnTo>
                    <a:pt x="2869" y="33860"/>
                  </a:lnTo>
                  <a:lnTo>
                    <a:pt x="7149" y="36950"/>
                  </a:lnTo>
                  <a:lnTo>
                    <a:pt x="11011" y="37349"/>
                  </a:lnTo>
                  <a:lnTo>
                    <a:pt x="19569" y="36586"/>
                  </a:lnTo>
                  <a:lnTo>
                    <a:pt x="22777" y="33114"/>
                  </a:lnTo>
                  <a:lnTo>
                    <a:pt x="24224" y="28852"/>
                  </a:lnTo>
                  <a:lnTo>
                    <a:pt x="24224" y="23138"/>
                  </a:lnTo>
                  <a:lnTo>
                    <a:pt x="23052" y="19603"/>
                  </a:lnTo>
                  <a:lnTo>
                    <a:pt x="21620" y="16521"/>
                  </a:lnTo>
                  <a:lnTo>
                    <a:pt x="18568" y="13475"/>
                  </a:lnTo>
                  <a:lnTo>
                    <a:pt x="18568" y="10545"/>
                  </a:lnTo>
                  <a:lnTo>
                    <a:pt x="17449" y="8260"/>
                  </a:lnTo>
                  <a:lnTo>
                    <a:pt x="17449" y="11022"/>
                  </a:lnTo>
                  <a:lnTo>
                    <a:pt x="15985" y="12768"/>
                  </a:lnTo>
                  <a:lnTo>
                    <a:pt x="14395" y="12425"/>
                  </a:lnTo>
                  <a:lnTo>
                    <a:pt x="14395" y="10831"/>
                  </a:lnTo>
                  <a:lnTo>
                    <a:pt x="15188" y="8932"/>
                  </a:lnTo>
                  <a:lnTo>
                    <a:pt x="15983" y="6421"/>
                  </a:lnTo>
                  <a:lnTo>
                    <a:pt x="15518" y="5132"/>
                  </a:lnTo>
                  <a:lnTo>
                    <a:pt x="14397" y="2947"/>
                  </a:lnTo>
                  <a:lnTo>
                    <a:pt x="14391" y="3561"/>
                  </a:lnTo>
                  <a:cubicBezTo>
                    <a:pt x="14391" y="3561"/>
                    <a:pt x="14284" y="5228"/>
                    <a:pt x="14391" y="5609"/>
                  </a:cubicBezTo>
                  <a:cubicBezTo>
                    <a:pt x="14426" y="5736"/>
                    <a:pt x="14306" y="5779"/>
                    <a:pt x="14130" y="5779"/>
                  </a:cubicBezTo>
                  <a:cubicBezTo>
                    <a:pt x="13777" y="5779"/>
                    <a:pt x="13201" y="5609"/>
                    <a:pt x="13201" y="5609"/>
                  </a:cubicBezTo>
                  <a:lnTo>
                    <a:pt x="12726" y="4098"/>
                  </a:lnTo>
                  <a:lnTo>
                    <a:pt x="13694" y="1748"/>
                  </a:lnTo>
                  <a:cubicBezTo>
                    <a:pt x="13694" y="1748"/>
                    <a:pt x="13596" y="100"/>
                    <a:pt x="13299" y="4"/>
                  </a:cubicBezTo>
                  <a:cubicBezTo>
                    <a:pt x="13291" y="2"/>
                    <a:pt x="13283" y="0"/>
                    <a:pt x="13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986175" y="1060400"/>
              <a:ext cx="97525" cy="141025"/>
            </a:xfrm>
            <a:custGeom>
              <a:avLst/>
              <a:gdLst/>
              <a:ahLst/>
              <a:cxnLst/>
              <a:rect l="l" t="t" r="r" b="b"/>
              <a:pathLst>
                <a:path w="3901" h="5641" extrusionOk="0">
                  <a:moveTo>
                    <a:pt x="2435" y="0"/>
                  </a:moveTo>
                  <a:cubicBezTo>
                    <a:pt x="2272" y="0"/>
                    <a:pt x="2101" y="69"/>
                    <a:pt x="1936" y="69"/>
                  </a:cubicBezTo>
                  <a:cubicBezTo>
                    <a:pt x="1862" y="69"/>
                    <a:pt x="1790" y="56"/>
                    <a:pt x="1721" y="16"/>
                  </a:cubicBezTo>
                  <a:cubicBezTo>
                    <a:pt x="1642" y="246"/>
                    <a:pt x="1454" y="359"/>
                    <a:pt x="1339" y="590"/>
                  </a:cubicBezTo>
                  <a:cubicBezTo>
                    <a:pt x="1339" y="590"/>
                    <a:pt x="1291" y="638"/>
                    <a:pt x="1234" y="638"/>
                  </a:cubicBezTo>
                  <a:cubicBezTo>
                    <a:pt x="1219" y="638"/>
                    <a:pt x="1204" y="634"/>
                    <a:pt x="1188" y="626"/>
                  </a:cubicBezTo>
                  <a:cubicBezTo>
                    <a:pt x="1073" y="549"/>
                    <a:pt x="1035" y="398"/>
                    <a:pt x="994" y="359"/>
                  </a:cubicBezTo>
                  <a:cubicBezTo>
                    <a:pt x="918" y="321"/>
                    <a:pt x="850" y="304"/>
                    <a:pt x="790" y="304"/>
                  </a:cubicBezTo>
                  <a:cubicBezTo>
                    <a:pt x="431" y="304"/>
                    <a:pt x="362" y="916"/>
                    <a:pt x="459" y="1276"/>
                  </a:cubicBezTo>
                  <a:cubicBezTo>
                    <a:pt x="497" y="1506"/>
                    <a:pt x="382" y="1849"/>
                    <a:pt x="267" y="2041"/>
                  </a:cubicBezTo>
                  <a:cubicBezTo>
                    <a:pt x="1" y="2537"/>
                    <a:pt x="191" y="3300"/>
                    <a:pt x="764" y="3454"/>
                  </a:cubicBezTo>
                  <a:cubicBezTo>
                    <a:pt x="1069" y="3567"/>
                    <a:pt x="1373" y="3646"/>
                    <a:pt x="1527" y="3912"/>
                  </a:cubicBezTo>
                  <a:cubicBezTo>
                    <a:pt x="1864" y="4513"/>
                    <a:pt x="2313" y="5116"/>
                    <a:pt x="2831" y="5640"/>
                  </a:cubicBezTo>
                  <a:cubicBezTo>
                    <a:pt x="3515" y="4253"/>
                    <a:pt x="3901" y="2691"/>
                    <a:pt x="3901" y="1037"/>
                  </a:cubicBezTo>
                  <a:cubicBezTo>
                    <a:pt x="3901" y="845"/>
                    <a:pt x="3897" y="654"/>
                    <a:pt x="3886" y="464"/>
                  </a:cubicBezTo>
                  <a:cubicBezTo>
                    <a:pt x="3464" y="295"/>
                    <a:pt x="3012" y="157"/>
                    <a:pt x="2558" y="16"/>
                  </a:cubicBezTo>
                  <a:cubicBezTo>
                    <a:pt x="2518" y="5"/>
                    <a:pt x="247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934775" y="891200"/>
              <a:ext cx="145675" cy="186400"/>
            </a:xfrm>
            <a:custGeom>
              <a:avLst/>
              <a:gdLst/>
              <a:ahLst/>
              <a:cxnLst/>
              <a:rect l="l" t="t" r="r" b="b"/>
              <a:pathLst>
                <a:path w="5827" h="7456" extrusionOk="0">
                  <a:moveTo>
                    <a:pt x="2428" y="1"/>
                  </a:moveTo>
                  <a:cubicBezTo>
                    <a:pt x="1991" y="674"/>
                    <a:pt x="2082" y="1554"/>
                    <a:pt x="2021" y="2362"/>
                  </a:cubicBezTo>
                  <a:cubicBezTo>
                    <a:pt x="1980" y="2701"/>
                    <a:pt x="1371" y="2545"/>
                    <a:pt x="1256" y="2852"/>
                  </a:cubicBezTo>
                  <a:cubicBezTo>
                    <a:pt x="1179" y="3044"/>
                    <a:pt x="1371" y="3310"/>
                    <a:pt x="1522" y="3426"/>
                  </a:cubicBezTo>
                  <a:cubicBezTo>
                    <a:pt x="1550" y="3453"/>
                    <a:pt x="1581" y="3464"/>
                    <a:pt x="1615" y="3464"/>
                  </a:cubicBezTo>
                  <a:cubicBezTo>
                    <a:pt x="1756" y="3464"/>
                    <a:pt x="1937" y="3269"/>
                    <a:pt x="2037" y="3269"/>
                  </a:cubicBezTo>
                  <a:cubicBezTo>
                    <a:pt x="2044" y="3269"/>
                    <a:pt x="2051" y="3270"/>
                    <a:pt x="2057" y="3272"/>
                  </a:cubicBezTo>
                  <a:cubicBezTo>
                    <a:pt x="2323" y="3426"/>
                    <a:pt x="2057" y="3845"/>
                    <a:pt x="2249" y="4112"/>
                  </a:cubicBezTo>
                  <a:lnTo>
                    <a:pt x="2364" y="4112"/>
                  </a:lnTo>
                  <a:cubicBezTo>
                    <a:pt x="2437" y="4441"/>
                    <a:pt x="2265" y="4839"/>
                    <a:pt x="1920" y="4839"/>
                  </a:cubicBezTo>
                  <a:cubicBezTo>
                    <a:pt x="1903" y="4839"/>
                    <a:pt x="1887" y="4838"/>
                    <a:pt x="1869" y="4836"/>
                  </a:cubicBezTo>
                  <a:lnTo>
                    <a:pt x="1869" y="4990"/>
                  </a:lnTo>
                  <a:cubicBezTo>
                    <a:pt x="1840" y="5005"/>
                    <a:pt x="1809" y="5011"/>
                    <a:pt x="1777" y="5011"/>
                  </a:cubicBezTo>
                  <a:cubicBezTo>
                    <a:pt x="1643" y="5011"/>
                    <a:pt x="1495" y="4904"/>
                    <a:pt x="1373" y="4875"/>
                  </a:cubicBezTo>
                  <a:cubicBezTo>
                    <a:pt x="1326" y="4863"/>
                    <a:pt x="1276" y="4857"/>
                    <a:pt x="1223" y="4857"/>
                  </a:cubicBezTo>
                  <a:cubicBezTo>
                    <a:pt x="929" y="4857"/>
                    <a:pt x="583" y="5036"/>
                    <a:pt x="648" y="5295"/>
                  </a:cubicBezTo>
                  <a:cubicBezTo>
                    <a:pt x="725" y="5561"/>
                    <a:pt x="571" y="5945"/>
                    <a:pt x="382" y="6060"/>
                  </a:cubicBezTo>
                  <a:cubicBezTo>
                    <a:pt x="0" y="6367"/>
                    <a:pt x="230" y="7053"/>
                    <a:pt x="418" y="7283"/>
                  </a:cubicBezTo>
                  <a:cubicBezTo>
                    <a:pt x="515" y="7404"/>
                    <a:pt x="651" y="7456"/>
                    <a:pt x="800" y="7456"/>
                  </a:cubicBezTo>
                  <a:cubicBezTo>
                    <a:pt x="1123" y="7456"/>
                    <a:pt x="1509" y="7214"/>
                    <a:pt x="1716" y="6902"/>
                  </a:cubicBezTo>
                  <a:cubicBezTo>
                    <a:pt x="1773" y="6944"/>
                    <a:pt x="1819" y="6960"/>
                    <a:pt x="1858" y="6960"/>
                  </a:cubicBezTo>
                  <a:cubicBezTo>
                    <a:pt x="1926" y="6960"/>
                    <a:pt x="1974" y="6912"/>
                    <a:pt x="2023" y="6865"/>
                  </a:cubicBezTo>
                  <a:cubicBezTo>
                    <a:pt x="2138" y="6750"/>
                    <a:pt x="2330" y="6558"/>
                    <a:pt x="2251" y="6292"/>
                  </a:cubicBezTo>
                  <a:cubicBezTo>
                    <a:pt x="2138" y="5870"/>
                    <a:pt x="2215" y="5299"/>
                    <a:pt x="2596" y="5145"/>
                  </a:cubicBezTo>
                  <a:cubicBezTo>
                    <a:pt x="2622" y="5138"/>
                    <a:pt x="2646" y="5134"/>
                    <a:pt x="2669" y="5134"/>
                  </a:cubicBezTo>
                  <a:cubicBezTo>
                    <a:pt x="2971" y="5134"/>
                    <a:pt x="2950" y="5795"/>
                    <a:pt x="3091" y="5795"/>
                  </a:cubicBezTo>
                  <a:cubicBezTo>
                    <a:pt x="3513" y="5795"/>
                    <a:pt x="3091" y="5337"/>
                    <a:pt x="3129" y="4994"/>
                  </a:cubicBezTo>
                  <a:cubicBezTo>
                    <a:pt x="3158" y="4842"/>
                    <a:pt x="3284" y="4595"/>
                    <a:pt x="3450" y="4595"/>
                  </a:cubicBezTo>
                  <a:cubicBezTo>
                    <a:pt x="3494" y="4595"/>
                    <a:pt x="3540" y="4611"/>
                    <a:pt x="3587" y="4651"/>
                  </a:cubicBezTo>
                  <a:cubicBezTo>
                    <a:pt x="3873" y="4864"/>
                    <a:pt x="3857" y="5345"/>
                    <a:pt x="4258" y="5345"/>
                  </a:cubicBezTo>
                  <a:cubicBezTo>
                    <a:pt x="4287" y="5345"/>
                    <a:pt x="4319" y="5343"/>
                    <a:pt x="4352" y="5337"/>
                  </a:cubicBezTo>
                  <a:lnTo>
                    <a:pt x="4352" y="5337"/>
                  </a:lnTo>
                  <a:cubicBezTo>
                    <a:pt x="4314" y="5529"/>
                    <a:pt x="4388" y="5834"/>
                    <a:pt x="4503" y="5874"/>
                  </a:cubicBezTo>
                  <a:cubicBezTo>
                    <a:pt x="4906" y="6034"/>
                    <a:pt x="5367" y="6141"/>
                    <a:pt x="5827" y="6147"/>
                  </a:cubicBezTo>
                  <a:cubicBezTo>
                    <a:pt x="5435" y="3713"/>
                    <a:pt x="4199" y="156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697175" y="832325"/>
              <a:ext cx="386175" cy="627775"/>
            </a:xfrm>
            <a:custGeom>
              <a:avLst/>
              <a:gdLst/>
              <a:ahLst/>
              <a:cxnLst/>
              <a:rect l="l" t="t" r="r" b="b"/>
              <a:pathLst>
                <a:path w="15447" h="25111" extrusionOk="0">
                  <a:moveTo>
                    <a:pt x="7333" y="1"/>
                  </a:moveTo>
                  <a:cubicBezTo>
                    <a:pt x="7422" y="112"/>
                    <a:pt x="7492" y="222"/>
                    <a:pt x="7471" y="391"/>
                  </a:cubicBezTo>
                  <a:cubicBezTo>
                    <a:pt x="7501" y="376"/>
                    <a:pt x="7527" y="370"/>
                    <a:pt x="7549" y="370"/>
                  </a:cubicBezTo>
                  <a:cubicBezTo>
                    <a:pt x="7640" y="370"/>
                    <a:pt x="7670" y="475"/>
                    <a:pt x="7701" y="506"/>
                  </a:cubicBezTo>
                  <a:cubicBezTo>
                    <a:pt x="7848" y="873"/>
                    <a:pt x="7617" y="910"/>
                    <a:pt x="7352" y="910"/>
                  </a:cubicBezTo>
                  <a:cubicBezTo>
                    <a:pt x="7285" y="910"/>
                    <a:pt x="7215" y="907"/>
                    <a:pt x="7148" y="907"/>
                  </a:cubicBezTo>
                  <a:cubicBezTo>
                    <a:pt x="7070" y="907"/>
                    <a:pt x="6996" y="911"/>
                    <a:pt x="6936" y="926"/>
                  </a:cubicBezTo>
                  <a:cubicBezTo>
                    <a:pt x="6744" y="964"/>
                    <a:pt x="6442" y="1041"/>
                    <a:pt x="6442" y="1348"/>
                  </a:cubicBezTo>
                  <a:lnTo>
                    <a:pt x="6288" y="1348"/>
                  </a:lnTo>
                  <a:cubicBezTo>
                    <a:pt x="6212" y="1540"/>
                    <a:pt x="6097" y="1806"/>
                    <a:pt x="5869" y="1842"/>
                  </a:cubicBezTo>
                  <a:cubicBezTo>
                    <a:pt x="5869" y="1650"/>
                    <a:pt x="5562" y="1691"/>
                    <a:pt x="5562" y="1461"/>
                  </a:cubicBezTo>
                  <a:lnTo>
                    <a:pt x="5410" y="1461"/>
                  </a:lnTo>
                  <a:cubicBezTo>
                    <a:pt x="5259" y="1233"/>
                    <a:pt x="5602" y="966"/>
                    <a:pt x="5447" y="811"/>
                  </a:cubicBezTo>
                  <a:cubicBezTo>
                    <a:pt x="5428" y="775"/>
                    <a:pt x="5406" y="760"/>
                    <a:pt x="5381" y="760"/>
                  </a:cubicBezTo>
                  <a:cubicBezTo>
                    <a:pt x="5300" y="760"/>
                    <a:pt x="5191" y="907"/>
                    <a:pt x="5103" y="964"/>
                  </a:cubicBezTo>
                  <a:cubicBezTo>
                    <a:pt x="4684" y="1422"/>
                    <a:pt x="4302" y="1765"/>
                    <a:pt x="3767" y="2032"/>
                  </a:cubicBezTo>
                  <a:cubicBezTo>
                    <a:pt x="3537" y="2109"/>
                    <a:pt x="3959" y="2224"/>
                    <a:pt x="4187" y="2339"/>
                  </a:cubicBezTo>
                  <a:cubicBezTo>
                    <a:pt x="4225" y="2375"/>
                    <a:pt x="4225" y="2490"/>
                    <a:pt x="4187" y="2531"/>
                  </a:cubicBezTo>
                  <a:cubicBezTo>
                    <a:pt x="3995" y="2722"/>
                    <a:pt x="3652" y="2759"/>
                    <a:pt x="3501" y="3025"/>
                  </a:cubicBezTo>
                  <a:cubicBezTo>
                    <a:pt x="3462" y="3025"/>
                    <a:pt x="3347" y="3025"/>
                    <a:pt x="3309" y="3063"/>
                  </a:cubicBezTo>
                  <a:cubicBezTo>
                    <a:pt x="3209" y="3329"/>
                    <a:pt x="2935" y="3451"/>
                    <a:pt x="2663" y="3451"/>
                  </a:cubicBezTo>
                  <a:cubicBezTo>
                    <a:pt x="2623" y="3451"/>
                    <a:pt x="2583" y="3448"/>
                    <a:pt x="2544" y="3443"/>
                  </a:cubicBezTo>
                  <a:cubicBezTo>
                    <a:pt x="2544" y="3558"/>
                    <a:pt x="2429" y="3673"/>
                    <a:pt x="2393" y="3750"/>
                  </a:cubicBezTo>
                  <a:cubicBezTo>
                    <a:pt x="2201" y="3941"/>
                    <a:pt x="2278" y="4284"/>
                    <a:pt x="2469" y="4551"/>
                  </a:cubicBezTo>
                  <a:cubicBezTo>
                    <a:pt x="2675" y="4758"/>
                    <a:pt x="2944" y="5459"/>
                    <a:pt x="2578" y="5459"/>
                  </a:cubicBezTo>
                  <a:cubicBezTo>
                    <a:pt x="2537" y="5459"/>
                    <a:pt x="2488" y="5450"/>
                    <a:pt x="2431" y="5431"/>
                  </a:cubicBezTo>
                  <a:cubicBezTo>
                    <a:pt x="2165" y="5316"/>
                    <a:pt x="2203" y="4781"/>
                    <a:pt x="1860" y="4630"/>
                  </a:cubicBezTo>
                  <a:cubicBezTo>
                    <a:pt x="1810" y="4608"/>
                    <a:pt x="1767" y="4599"/>
                    <a:pt x="1728" y="4599"/>
                  </a:cubicBezTo>
                  <a:cubicBezTo>
                    <a:pt x="1561" y="4599"/>
                    <a:pt x="1486" y="4779"/>
                    <a:pt x="1363" y="4934"/>
                  </a:cubicBezTo>
                  <a:cubicBezTo>
                    <a:pt x="1328" y="5004"/>
                    <a:pt x="1262" y="5025"/>
                    <a:pt x="1179" y="5025"/>
                  </a:cubicBezTo>
                  <a:cubicBezTo>
                    <a:pt x="1061" y="5025"/>
                    <a:pt x="909" y="4983"/>
                    <a:pt x="766" y="4983"/>
                  </a:cubicBezTo>
                  <a:cubicBezTo>
                    <a:pt x="679" y="4983"/>
                    <a:pt x="594" y="4999"/>
                    <a:pt x="524" y="5050"/>
                  </a:cubicBezTo>
                  <a:cubicBezTo>
                    <a:pt x="257" y="5201"/>
                    <a:pt x="257" y="5508"/>
                    <a:pt x="144" y="5774"/>
                  </a:cubicBezTo>
                  <a:cubicBezTo>
                    <a:pt x="65" y="5925"/>
                    <a:pt x="180" y="6156"/>
                    <a:pt x="180" y="6309"/>
                  </a:cubicBezTo>
                  <a:cubicBezTo>
                    <a:pt x="180" y="6846"/>
                    <a:pt x="372" y="7341"/>
                    <a:pt x="104" y="7876"/>
                  </a:cubicBezTo>
                  <a:cubicBezTo>
                    <a:pt x="0" y="8083"/>
                    <a:pt x="83" y="8504"/>
                    <a:pt x="324" y="8504"/>
                  </a:cubicBezTo>
                  <a:cubicBezTo>
                    <a:pt x="351" y="8504"/>
                    <a:pt x="380" y="8498"/>
                    <a:pt x="411" y="8487"/>
                  </a:cubicBezTo>
                  <a:cubicBezTo>
                    <a:pt x="830" y="8295"/>
                    <a:pt x="754" y="7799"/>
                    <a:pt x="830" y="7379"/>
                  </a:cubicBezTo>
                  <a:cubicBezTo>
                    <a:pt x="830" y="7319"/>
                    <a:pt x="965" y="7238"/>
                    <a:pt x="1045" y="7238"/>
                  </a:cubicBezTo>
                  <a:cubicBezTo>
                    <a:pt x="1069" y="7238"/>
                    <a:pt x="1088" y="7246"/>
                    <a:pt x="1097" y="7264"/>
                  </a:cubicBezTo>
                  <a:cubicBezTo>
                    <a:pt x="1212" y="7530"/>
                    <a:pt x="1478" y="7645"/>
                    <a:pt x="1519" y="7873"/>
                  </a:cubicBezTo>
                  <a:cubicBezTo>
                    <a:pt x="1592" y="8276"/>
                    <a:pt x="1595" y="9025"/>
                    <a:pt x="1061" y="9025"/>
                  </a:cubicBezTo>
                  <a:cubicBezTo>
                    <a:pt x="1036" y="9025"/>
                    <a:pt x="1009" y="9023"/>
                    <a:pt x="982" y="9020"/>
                  </a:cubicBezTo>
                  <a:cubicBezTo>
                    <a:pt x="982" y="9097"/>
                    <a:pt x="830" y="9212"/>
                    <a:pt x="869" y="9212"/>
                  </a:cubicBezTo>
                  <a:cubicBezTo>
                    <a:pt x="942" y="9225"/>
                    <a:pt x="1016" y="9230"/>
                    <a:pt x="1089" y="9230"/>
                  </a:cubicBezTo>
                  <a:cubicBezTo>
                    <a:pt x="1531" y="9230"/>
                    <a:pt x="1972" y="9031"/>
                    <a:pt x="2413" y="9031"/>
                  </a:cubicBezTo>
                  <a:cubicBezTo>
                    <a:pt x="2547" y="9031"/>
                    <a:pt x="2681" y="9049"/>
                    <a:pt x="2815" y="9097"/>
                  </a:cubicBezTo>
                  <a:cubicBezTo>
                    <a:pt x="2853" y="9135"/>
                    <a:pt x="2968" y="9404"/>
                    <a:pt x="2893" y="9555"/>
                  </a:cubicBezTo>
                  <a:cubicBezTo>
                    <a:pt x="2778" y="9936"/>
                    <a:pt x="2512" y="10205"/>
                    <a:pt x="2512" y="10623"/>
                  </a:cubicBezTo>
                  <a:cubicBezTo>
                    <a:pt x="2549" y="10614"/>
                    <a:pt x="2585" y="10610"/>
                    <a:pt x="2619" y="10610"/>
                  </a:cubicBezTo>
                  <a:cubicBezTo>
                    <a:pt x="2897" y="10610"/>
                    <a:pt x="3072" y="10865"/>
                    <a:pt x="3277" y="10968"/>
                  </a:cubicBezTo>
                  <a:cubicBezTo>
                    <a:pt x="3582" y="11081"/>
                    <a:pt x="3505" y="11692"/>
                    <a:pt x="3697" y="11884"/>
                  </a:cubicBezTo>
                  <a:cubicBezTo>
                    <a:pt x="3741" y="11935"/>
                    <a:pt x="3787" y="11957"/>
                    <a:pt x="3832" y="11957"/>
                  </a:cubicBezTo>
                  <a:cubicBezTo>
                    <a:pt x="4060" y="11957"/>
                    <a:pt x="4289" y="11399"/>
                    <a:pt x="4385" y="11081"/>
                  </a:cubicBezTo>
                  <a:cubicBezTo>
                    <a:pt x="4462" y="10853"/>
                    <a:pt x="4605" y="10776"/>
                    <a:pt x="4773" y="10776"/>
                  </a:cubicBezTo>
                  <a:cubicBezTo>
                    <a:pt x="5027" y="10776"/>
                    <a:pt x="5339" y="10951"/>
                    <a:pt x="5568" y="11045"/>
                  </a:cubicBezTo>
                  <a:cubicBezTo>
                    <a:pt x="5794" y="11142"/>
                    <a:pt x="5992" y="11376"/>
                    <a:pt x="6234" y="11376"/>
                  </a:cubicBezTo>
                  <a:cubicBezTo>
                    <a:pt x="6278" y="11376"/>
                    <a:pt x="6323" y="11369"/>
                    <a:pt x="6369" y="11351"/>
                  </a:cubicBezTo>
                  <a:cubicBezTo>
                    <a:pt x="6449" y="11325"/>
                    <a:pt x="6565" y="11280"/>
                    <a:pt x="6641" y="11280"/>
                  </a:cubicBezTo>
                  <a:cubicBezTo>
                    <a:pt x="6675" y="11280"/>
                    <a:pt x="6701" y="11289"/>
                    <a:pt x="6712" y="11313"/>
                  </a:cubicBezTo>
                  <a:cubicBezTo>
                    <a:pt x="6904" y="11505"/>
                    <a:pt x="7171" y="11656"/>
                    <a:pt x="7286" y="11963"/>
                  </a:cubicBezTo>
                  <a:lnTo>
                    <a:pt x="7437" y="11963"/>
                  </a:lnTo>
                  <a:cubicBezTo>
                    <a:pt x="7780" y="12229"/>
                    <a:pt x="8010" y="12573"/>
                    <a:pt x="8087" y="12956"/>
                  </a:cubicBezTo>
                  <a:cubicBezTo>
                    <a:pt x="8164" y="13453"/>
                    <a:pt x="7780" y="14139"/>
                    <a:pt x="8051" y="14446"/>
                  </a:cubicBezTo>
                  <a:cubicBezTo>
                    <a:pt x="8162" y="14558"/>
                    <a:pt x="8340" y="14583"/>
                    <a:pt x="8547" y="14583"/>
                  </a:cubicBezTo>
                  <a:cubicBezTo>
                    <a:pt x="8718" y="14583"/>
                    <a:pt x="8908" y="14566"/>
                    <a:pt x="9097" y="14566"/>
                  </a:cubicBezTo>
                  <a:cubicBezTo>
                    <a:pt x="9307" y="14566"/>
                    <a:pt x="9514" y="14587"/>
                    <a:pt x="9692" y="14676"/>
                  </a:cubicBezTo>
                  <a:cubicBezTo>
                    <a:pt x="10071" y="14827"/>
                    <a:pt x="10071" y="15362"/>
                    <a:pt x="10455" y="15629"/>
                  </a:cubicBezTo>
                  <a:cubicBezTo>
                    <a:pt x="10992" y="15972"/>
                    <a:pt x="10608" y="16737"/>
                    <a:pt x="10378" y="17270"/>
                  </a:cubicBezTo>
                  <a:cubicBezTo>
                    <a:pt x="10227" y="17613"/>
                    <a:pt x="9920" y="17879"/>
                    <a:pt x="9613" y="18186"/>
                  </a:cubicBezTo>
                  <a:cubicBezTo>
                    <a:pt x="9270" y="18568"/>
                    <a:pt x="9421" y="19179"/>
                    <a:pt x="8963" y="19446"/>
                  </a:cubicBezTo>
                  <a:cubicBezTo>
                    <a:pt x="8812" y="19599"/>
                    <a:pt x="8620" y="19712"/>
                    <a:pt x="8584" y="19868"/>
                  </a:cubicBezTo>
                  <a:cubicBezTo>
                    <a:pt x="8545" y="20174"/>
                    <a:pt x="8505" y="20441"/>
                    <a:pt x="8353" y="20707"/>
                  </a:cubicBezTo>
                  <a:cubicBezTo>
                    <a:pt x="8238" y="20859"/>
                    <a:pt x="8162" y="21012"/>
                    <a:pt x="8010" y="21087"/>
                  </a:cubicBezTo>
                  <a:cubicBezTo>
                    <a:pt x="7955" y="21129"/>
                    <a:pt x="7904" y="21172"/>
                    <a:pt x="7855" y="21215"/>
                  </a:cubicBezTo>
                  <a:lnTo>
                    <a:pt x="7799" y="22461"/>
                  </a:lnTo>
                  <a:cubicBezTo>
                    <a:pt x="7642" y="22726"/>
                    <a:pt x="7552" y="23032"/>
                    <a:pt x="7552" y="23358"/>
                  </a:cubicBezTo>
                  <a:cubicBezTo>
                    <a:pt x="7552" y="24326"/>
                    <a:pt x="8334" y="25110"/>
                    <a:pt x="9302" y="25110"/>
                  </a:cubicBezTo>
                  <a:cubicBezTo>
                    <a:pt x="10269" y="25110"/>
                    <a:pt x="11052" y="24326"/>
                    <a:pt x="11052" y="23358"/>
                  </a:cubicBezTo>
                  <a:cubicBezTo>
                    <a:pt x="11052" y="23081"/>
                    <a:pt x="10988" y="22821"/>
                    <a:pt x="10875" y="22589"/>
                  </a:cubicBezTo>
                  <a:cubicBezTo>
                    <a:pt x="10815" y="22250"/>
                    <a:pt x="10762" y="21824"/>
                    <a:pt x="10762" y="21372"/>
                  </a:cubicBezTo>
                  <a:cubicBezTo>
                    <a:pt x="10762" y="20296"/>
                    <a:pt x="12185" y="19900"/>
                    <a:pt x="12690" y="19900"/>
                  </a:cubicBezTo>
                  <a:cubicBezTo>
                    <a:pt x="13200" y="19900"/>
                    <a:pt x="13656" y="18834"/>
                    <a:pt x="13807" y="18273"/>
                  </a:cubicBezTo>
                  <a:cubicBezTo>
                    <a:pt x="13958" y="17715"/>
                    <a:pt x="14285" y="14957"/>
                    <a:pt x="14285" y="14957"/>
                  </a:cubicBezTo>
                  <a:cubicBezTo>
                    <a:pt x="14319" y="14891"/>
                    <a:pt x="14351" y="14823"/>
                    <a:pt x="14385" y="14757"/>
                  </a:cubicBezTo>
                  <a:cubicBezTo>
                    <a:pt x="13869" y="14233"/>
                    <a:pt x="13415" y="13630"/>
                    <a:pt x="13083" y="13029"/>
                  </a:cubicBezTo>
                  <a:cubicBezTo>
                    <a:pt x="12931" y="12762"/>
                    <a:pt x="12624" y="12686"/>
                    <a:pt x="12317" y="12570"/>
                  </a:cubicBezTo>
                  <a:cubicBezTo>
                    <a:pt x="11744" y="12419"/>
                    <a:pt x="11552" y="11654"/>
                    <a:pt x="11823" y="11158"/>
                  </a:cubicBezTo>
                  <a:cubicBezTo>
                    <a:pt x="11936" y="10966"/>
                    <a:pt x="12051" y="10623"/>
                    <a:pt x="12015" y="10395"/>
                  </a:cubicBezTo>
                  <a:cubicBezTo>
                    <a:pt x="11922" y="10040"/>
                    <a:pt x="11991" y="9427"/>
                    <a:pt x="12350" y="9427"/>
                  </a:cubicBezTo>
                  <a:cubicBezTo>
                    <a:pt x="12410" y="9427"/>
                    <a:pt x="12478" y="9444"/>
                    <a:pt x="12554" y="9482"/>
                  </a:cubicBezTo>
                  <a:cubicBezTo>
                    <a:pt x="12592" y="9521"/>
                    <a:pt x="12633" y="9674"/>
                    <a:pt x="12748" y="9749"/>
                  </a:cubicBezTo>
                  <a:cubicBezTo>
                    <a:pt x="12764" y="9757"/>
                    <a:pt x="12779" y="9760"/>
                    <a:pt x="12794" y="9760"/>
                  </a:cubicBezTo>
                  <a:cubicBezTo>
                    <a:pt x="12852" y="9760"/>
                    <a:pt x="12899" y="9713"/>
                    <a:pt x="12899" y="9713"/>
                  </a:cubicBezTo>
                  <a:cubicBezTo>
                    <a:pt x="13014" y="9482"/>
                    <a:pt x="13206" y="9367"/>
                    <a:pt x="13281" y="9139"/>
                  </a:cubicBezTo>
                  <a:cubicBezTo>
                    <a:pt x="13350" y="9179"/>
                    <a:pt x="13422" y="9192"/>
                    <a:pt x="13496" y="9192"/>
                  </a:cubicBezTo>
                  <a:cubicBezTo>
                    <a:pt x="13661" y="9192"/>
                    <a:pt x="13832" y="9123"/>
                    <a:pt x="13995" y="9123"/>
                  </a:cubicBezTo>
                  <a:cubicBezTo>
                    <a:pt x="14037" y="9123"/>
                    <a:pt x="14078" y="9128"/>
                    <a:pt x="14118" y="9139"/>
                  </a:cubicBezTo>
                  <a:cubicBezTo>
                    <a:pt x="14572" y="9278"/>
                    <a:pt x="15022" y="9418"/>
                    <a:pt x="15446" y="9587"/>
                  </a:cubicBezTo>
                  <a:cubicBezTo>
                    <a:pt x="15425" y="9218"/>
                    <a:pt x="15386" y="8854"/>
                    <a:pt x="15329" y="8498"/>
                  </a:cubicBezTo>
                  <a:cubicBezTo>
                    <a:pt x="14864" y="8489"/>
                    <a:pt x="14406" y="8385"/>
                    <a:pt x="14003" y="8223"/>
                  </a:cubicBezTo>
                  <a:cubicBezTo>
                    <a:pt x="13890" y="8185"/>
                    <a:pt x="13811" y="7880"/>
                    <a:pt x="13852" y="7688"/>
                  </a:cubicBezTo>
                  <a:lnTo>
                    <a:pt x="13852" y="7688"/>
                  </a:lnTo>
                  <a:cubicBezTo>
                    <a:pt x="13819" y="7693"/>
                    <a:pt x="13789" y="7695"/>
                    <a:pt x="13761" y="7695"/>
                  </a:cubicBezTo>
                  <a:cubicBezTo>
                    <a:pt x="13361" y="7695"/>
                    <a:pt x="13373" y="7215"/>
                    <a:pt x="13087" y="7000"/>
                  </a:cubicBezTo>
                  <a:cubicBezTo>
                    <a:pt x="13040" y="6960"/>
                    <a:pt x="12994" y="6943"/>
                    <a:pt x="12951" y="6943"/>
                  </a:cubicBezTo>
                  <a:cubicBezTo>
                    <a:pt x="12786" y="6943"/>
                    <a:pt x="12659" y="7191"/>
                    <a:pt x="12629" y="7345"/>
                  </a:cubicBezTo>
                  <a:cubicBezTo>
                    <a:pt x="12592" y="7688"/>
                    <a:pt x="13010" y="8146"/>
                    <a:pt x="12592" y="8146"/>
                  </a:cubicBezTo>
                  <a:cubicBezTo>
                    <a:pt x="12452" y="8146"/>
                    <a:pt x="12473" y="7484"/>
                    <a:pt x="12170" y="7484"/>
                  </a:cubicBezTo>
                  <a:cubicBezTo>
                    <a:pt x="12147" y="7484"/>
                    <a:pt x="12123" y="7488"/>
                    <a:pt x="12096" y="7496"/>
                  </a:cubicBezTo>
                  <a:cubicBezTo>
                    <a:pt x="11716" y="7647"/>
                    <a:pt x="11638" y="8221"/>
                    <a:pt x="11753" y="8641"/>
                  </a:cubicBezTo>
                  <a:cubicBezTo>
                    <a:pt x="11829" y="8907"/>
                    <a:pt x="11638" y="9099"/>
                    <a:pt x="11525" y="9214"/>
                  </a:cubicBezTo>
                  <a:cubicBezTo>
                    <a:pt x="11475" y="9262"/>
                    <a:pt x="11427" y="9309"/>
                    <a:pt x="11360" y="9309"/>
                  </a:cubicBezTo>
                  <a:cubicBezTo>
                    <a:pt x="11321" y="9309"/>
                    <a:pt x="11275" y="9293"/>
                    <a:pt x="11218" y="9250"/>
                  </a:cubicBezTo>
                  <a:cubicBezTo>
                    <a:pt x="11008" y="9563"/>
                    <a:pt x="10622" y="9805"/>
                    <a:pt x="10301" y="9805"/>
                  </a:cubicBezTo>
                  <a:cubicBezTo>
                    <a:pt x="10151" y="9805"/>
                    <a:pt x="10017" y="9753"/>
                    <a:pt x="9920" y="9632"/>
                  </a:cubicBezTo>
                  <a:cubicBezTo>
                    <a:pt x="9728" y="9404"/>
                    <a:pt x="9500" y="8715"/>
                    <a:pt x="9884" y="8408"/>
                  </a:cubicBezTo>
                  <a:cubicBezTo>
                    <a:pt x="10075" y="8295"/>
                    <a:pt x="10227" y="7914"/>
                    <a:pt x="10150" y="7645"/>
                  </a:cubicBezTo>
                  <a:cubicBezTo>
                    <a:pt x="10083" y="7384"/>
                    <a:pt x="10436" y="7207"/>
                    <a:pt x="10730" y="7207"/>
                  </a:cubicBezTo>
                  <a:cubicBezTo>
                    <a:pt x="10781" y="7207"/>
                    <a:pt x="10830" y="7212"/>
                    <a:pt x="10875" y="7223"/>
                  </a:cubicBezTo>
                  <a:cubicBezTo>
                    <a:pt x="10996" y="7254"/>
                    <a:pt x="11144" y="7360"/>
                    <a:pt x="11276" y="7360"/>
                  </a:cubicBezTo>
                  <a:cubicBezTo>
                    <a:pt x="11308" y="7360"/>
                    <a:pt x="11340" y="7353"/>
                    <a:pt x="11369" y="7338"/>
                  </a:cubicBezTo>
                  <a:lnTo>
                    <a:pt x="11369" y="7187"/>
                  </a:lnTo>
                  <a:cubicBezTo>
                    <a:pt x="11385" y="7189"/>
                    <a:pt x="11400" y="7189"/>
                    <a:pt x="11415" y="7189"/>
                  </a:cubicBezTo>
                  <a:cubicBezTo>
                    <a:pt x="11766" y="7189"/>
                    <a:pt x="11939" y="6792"/>
                    <a:pt x="11866" y="6463"/>
                  </a:cubicBezTo>
                  <a:lnTo>
                    <a:pt x="11751" y="6463"/>
                  </a:lnTo>
                  <a:cubicBezTo>
                    <a:pt x="11559" y="6196"/>
                    <a:pt x="11827" y="5774"/>
                    <a:pt x="11559" y="5623"/>
                  </a:cubicBezTo>
                  <a:cubicBezTo>
                    <a:pt x="11553" y="5621"/>
                    <a:pt x="11546" y="5620"/>
                    <a:pt x="11539" y="5620"/>
                  </a:cubicBezTo>
                  <a:cubicBezTo>
                    <a:pt x="11440" y="5620"/>
                    <a:pt x="11261" y="5815"/>
                    <a:pt x="11119" y="5815"/>
                  </a:cubicBezTo>
                  <a:cubicBezTo>
                    <a:pt x="11085" y="5815"/>
                    <a:pt x="11052" y="5803"/>
                    <a:pt x="11024" y="5774"/>
                  </a:cubicBezTo>
                  <a:cubicBezTo>
                    <a:pt x="10870" y="5659"/>
                    <a:pt x="10679" y="5393"/>
                    <a:pt x="10757" y="5201"/>
                  </a:cubicBezTo>
                  <a:cubicBezTo>
                    <a:pt x="10870" y="4896"/>
                    <a:pt x="11482" y="5050"/>
                    <a:pt x="11520" y="4706"/>
                  </a:cubicBezTo>
                  <a:cubicBezTo>
                    <a:pt x="11582" y="3899"/>
                    <a:pt x="11495" y="3016"/>
                    <a:pt x="11930" y="2345"/>
                  </a:cubicBezTo>
                  <a:cubicBezTo>
                    <a:pt x="10640" y="1211"/>
                    <a:pt x="9067" y="391"/>
                    <a:pt x="7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563425" y="957925"/>
              <a:ext cx="225525" cy="559225"/>
            </a:xfrm>
            <a:custGeom>
              <a:avLst/>
              <a:gdLst/>
              <a:ahLst/>
              <a:cxnLst/>
              <a:rect l="l" t="t" r="r" b="b"/>
              <a:pathLst>
                <a:path w="9021" h="22369" extrusionOk="0">
                  <a:moveTo>
                    <a:pt x="1358" y="0"/>
                  </a:moveTo>
                  <a:cubicBezTo>
                    <a:pt x="494" y="1515"/>
                    <a:pt x="0" y="3269"/>
                    <a:pt x="0" y="5136"/>
                  </a:cubicBezTo>
                  <a:cubicBezTo>
                    <a:pt x="0" y="6600"/>
                    <a:pt x="305" y="7996"/>
                    <a:pt x="850" y="9262"/>
                  </a:cubicBezTo>
                  <a:cubicBezTo>
                    <a:pt x="1044" y="10061"/>
                    <a:pt x="1144" y="10888"/>
                    <a:pt x="1458" y="11649"/>
                  </a:cubicBezTo>
                  <a:cubicBezTo>
                    <a:pt x="1756" y="12374"/>
                    <a:pt x="2263" y="13066"/>
                    <a:pt x="3011" y="13362"/>
                  </a:cubicBezTo>
                  <a:cubicBezTo>
                    <a:pt x="3229" y="13448"/>
                    <a:pt x="3461" y="13488"/>
                    <a:pt x="3693" y="13503"/>
                  </a:cubicBezTo>
                  <a:cubicBezTo>
                    <a:pt x="4024" y="14556"/>
                    <a:pt x="3857" y="15540"/>
                    <a:pt x="3857" y="15540"/>
                  </a:cubicBezTo>
                  <a:lnTo>
                    <a:pt x="3857" y="20619"/>
                  </a:lnTo>
                  <a:cubicBezTo>
                    <a:pt x="3857" y="21584"/>
                    <a:pt x="4642" y="22369"/>
                    <a:pt x="5609" y="22369"/>
                  </a:cubicBezTo>
                  <a:cubicBezTo>
                    <a:pt x="6575" y="22369"/>
                    <a:pt x="7359" y="21584"/>
                    <a:pt x="7359" y="20619"/>
                  </a:cubicBezTo>
                  <a:lnTo>
                    <a:pt x="7359" y="17755"/>
                  </a:lnTo>
                  <a:cubicBezTo>
                    <a:pt x="7417" y="17284"/>
                    <a:pt x="7523" y="16981"/>
                    <a:pt x="7651" y="16794"/>
                  </a:cubicBezTo>
                  <a:cubicBezTo>
                    <a:pt x="7604" y="16220"/>
                    <a:pt x="7476" y="15677"/>
                    <a:pt x="6871" y="15419"/>
                  </a:cubicBezTo>
                  <a:cubicBezTo>
                    <a:pt x="6528" y="15227"/>
                    <a:pt x="6948" y="14579"/>
                    <a:pt x="6756" y="14160"/>
                  </a:cubicBezTo>
                  <a:cubicBezTo>
                    <a:pt x="6720" y="14044"/>
                    <a:pt x="6679" y="13853"/>
                    <a:pt x="6564" y="13814"/>
                  </a:cubicBezTo>
                  <a:cubicBezTo>
                    <a:pt x="5726" y="13279"/>
                    <a:pt x="5305" y="12212"/>
                    <a:pt x="5648" y="11447"/>
                  </a:cubicBezTo>
                  <a:cubicBezTo>
                    <a:pt x="5686" y="11331"/>
                    <a:pt x="6259" y="11331"/>
                    <a:pt x="6528" y="11065"/>
                  </a:cubicBezTo>
                  <a:cubicBezTo>
                    <a:pt x="6756" y="10837"/>
                    <a:pt x="6489" y="10645"/>
                    <a:pt x="6528" y="10379"/>
                  </a:cubicBezTo>
                  <a:cubicBezTo>
                    <a:pt x="6643" y="9806"/>
                    <a:pt x="7178" y="10149"/>
                    <a:pt x="7406" y="9921"/>
                  </a:cubicBezTo>
                  <a:cubicBezTo>
                    <a:pt x="7864" y="9499"/>
                    <a:pt x="8171" y="8812"/>
                    <a:pt x="8018" y="8124"/>
                  </a:cubicBezTo>
                  <a:lnTo>
                    <a:pt x="8018" y="8124"/>
                  </a:lnTo>
                  <a:cubicBezTo>
                    <a:pt x="8030" y="8128"/>
                    <a:pt x="8043" y="8130"/>
                    <a:pt x="8056" y="8130"/>
                  </a:cubicBezTo>
                  <a:cubicBezTo>
                    <a:pt x="8144" y="8130"/>
                    <a:pt x="8234" y="8042"/>
                    <a:pt x="8323" y="8042"/>
                  </a:cubicBezTo>
                  <a:cubicBezTo>
                    <a:pt x="8336" y="8042"/>
                    <a:pt x="8348" y="8043"/>
                    <a:pt x="8361" y="8047"/>
                  </a:cubicBezTo>
                  <a:cubicBezTo>
                    <a:pt x="8361" y="7855"/>
                    <a:pt x="8589" y="7896"/>
                    <a:pt x="8627" y="7781"/>
                  </a:cubicBezTo>
                  <a:cubicBezTo>
                    <a:pt x="9021" y="6993"/>
                    <a:pt x="8507" y="6204"/>
                    <a:pt x="7591" y="6204"/>
                  </a:cubicBezTo>
                  <a:cubicBezTo>
                    <a:pt x="7530" y="6204"/>
                    <a:pt x="7468" y="6207"/>
                    <a:pt x="7404" y="6214"/>
                  </a:cubicBezTo>
                  <a:cubicBezTo>
                    <a:pt x="7404" y="6214"/>
                    <a:pt x="7252" y="6138"/>
                    <a:pt x="7252" y="6099"/>
                  </a:cubicBezTo>
                  <a:cubicBezTo>
                    <a:pt x="7176" y="5605"/>
                    <a:pt x="6909" y="5413"/>
                    <a:pt x="6487" y="5298"/>
                  </a:cubicBezTo>
                  <a:cubicBezTo>
                    <a:pt x="6455" y="5291"/>
                    <a:pt x="6422" y="5288"/>
                    <a:pt x="6389" y="5288"/>
                  </a:cubicBezTo>
                  <a:cubicBezTo>
                    <a:pt x="6161" y="5288"/>
                    <a:pt x="5912" y="5433"/>
                    <a:pt x="5713" y="5433"/>
                  </a:cubicBezTo>
                  <a:cubicBezTo>
                    <a:pt x="5629" y="5433"/>
                    <a:pt x="5555" y="5408"/>
                    <a:pt x="5494" y="5336"/>
                  </a:cubicBezTo>
                  <a:cubicBezTo>
                    <a:pt x="5379" y="5221"/>
                    <a:pt x="5228" y="4991"/>
                    <a:pt x="5113" y="4955"/>
                  </a:cubicBezTo>
                  <a:cubicBezTo>
                    <a:pt x="4731" y="4917"/>
                    <a:pt x="4045" y="4955"/>
                    <a:pt x="3968" y="4382"/>
                  </a:cubicBezTo>
                  <a:cubicBezTo>
                    <a:pt x="3930" y="4267"/>
                    <a:pt x="3510" y="4345"/>
                    <a:pt x="3280" y="4190"/>
                  </a:cubicBezTo>
                  <a:cubicBezTo>
                    <a:pt x="3088" y="3998"/>
                    <a:pt x="3318" y="3695"/>
                    <a:pt x="3203" y="3580"/>
                  </a:cubicBezTo>
                  <a:cubicBezTo>
                    <a:pt x="2668" y="3007"/>
                    <a:pt x="3239" y="2014"/>
                    <a:pt x="2896" y="1289"/>
                  </a:cubicBezTo>
                  <a:cubicBezTo>
                    <a:pt x="2867" y="1251"/>
                    <a:pt x="2829" y="1239"/>
                    <a:pt x="2785" y="1239"/>
                  </a:cubicBezTo>
                  <a:cubicBezTo>
                    <a:pt x="2714" y="1239"/>
                    <a:pt x="2630" y="1271"/>
                    <a:pt x="2555" y="1271"/>
                  </a:cubicBezTo>
                  <a:cubicBezTo>
                    <a:pt x="2494" y="1271"/>
                    <a:pt x="2440" y="1250"/>
                    <a:pt x="2402" y="1174"/>
                  </a:cubicBezTo>
                  <a:cubicBezTo>
                    <a:pt x="2020" y="1556"/>
                    <a:pt x="2323" y="2127"/>
                    <a:pt x="2172" y="2549"/>
                  </a:cubicBezTo>
                  <a:cubicBezTo>
                    <a:pt x="2145" y="2605"/>
                    <a:pt x="2035" y="2641"/>
                    <a:pt x="1963" y="2641"/>
                  </a:cubicBezTo>
                  <a:cubicBezTo>
                    <a:pt x="1937" y="2641"/>
                    <a:pt x="1916" y="2636"/>
                    <a:pt x="1905" y="2626"/>
                  </a:cubicBezTo>
                  <a:cubicBezTo>
                    <a:pt x="1524" y="1861"/>
                    <a:pt x="2212" y="908"/>
                    <a:pt x="1639" y="335"/>
                  </a:cubicBezTo>
                  <a:cubicBezTo>
                    <a:pt x="1534" y="266"/>
                    <a:pt x="1434" y="136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597250" y="826150"/>
              <a:ext cx="374675" cy="814825"/>
            </a:xfrm>
            <a:custGeom>
              <a:avLst/>
              <a:gdLst/>
              <a:ahLst/>
              <a:cxnLst/>
              <a:rect l="l" t="t" r="r" b="b"/>
              <a:pathLst>
                <a:path w="14987" h="32593" extrusionOk="0">
                  <a:moveTo>
                    <a:pt x="9051" y="1"/>
                  </a:moveTo>
                  <a:cubicBezTo>
                    <a:pt x="5173" y="1"/>
                    <a:pt x="1791" y="2123"/>
                    <a:pt x="0" y="5271"/>
                  </a:cubicBezTo>
                  <a:cubicBezTo>
                    <a:pt x="75" y="5405"/>
                    <a:pt x="179" y="5537"/>
                    <a:pt x="284" y="5606"/>
                  </a:cubicBezTo>
                  <a:cubicBezTo>
                    <a:pt x="857" y="6179"/>
                    <a:pt x="169" y="7132"/>
                    <a:pt x="550" y="7897"/>
                  </a:cubicBezTo>
                  <a:cubicBezTo>
                    <a:pt x="560" y="7907"/>
                    <a:pt x="581" y="7912"/>
                    <a:pt x="607" y="7912"/>
                  </a:cubicBezTo>
                  <a:cubicBezTo>
                    <a:pt x="678" y="7912"/>
                    <a:pt x="788" y="7876"/>
                    <a:pt x="817" y="7820"/>
                  </a:cubicBezTo>
                  <a:cubicBezTo>
                    <a:pt x="968" y="7398"/>
                    <a:pt x="665" y="6827"/>
                    <a:pt x="1045" y="6445"/>
                  </a:cubicBezTo>
                  <a:cubicBezTo>
                    <a:pt x="1083" y="6521"/>
                    <a:pt x="1138" y="6542"/>
                    <a:pt x="1199" y="6542"/>
                  </a:cubicBezTo>
                  <a:cubicBezTo>
                    <a:pt x="1275" y="6542"/>
                    <a:pt x="1359" y="6510"/>
                    <a:pt x="1430" y="6510"/>
                  </a:cubicBezTo>
                  <a:cubicBezTo>
                    <a:pt x="1474" y="6510"/>
                    <a:pt x="1512" y="6522"/>
                    <a:pt x="1541" y="6560"/>
                  </a:cubicBezTo>
                  <a:cubicBezTo>
                    <a:pt x="1884" y="7285"/>
                    <a:pt x="1311" y="8278"/>
                    <a:pt x="1848" y="8851"/>
                  </a:cubicBezTo>
                  <a:cubicBezTo>
                    <a:pt x="1961" y="8964"/>
                    <a:pt x="1733" y="9271"/>
                    <a:pt x="1925" y="9461"/>
                  </a:cubicBezTo>
                  <a:cubicBezTo>
                    <a:pt x="2153" y="9612"/>
                    <a:pt x="2575" y="9538"/>
                    <a:pt x="2611" y="9653"/>
                  </a:cubicBezTo>
                  <a:cubicBezTo>
                    <a:pt x="2690" y="10226"/>
                    <a:pt x="3376" y="10188"/>
                    <a:pt x="3758" y="10226"/>
                  </a:cubicBezTo>
                  <a:cubicBezTo>
                    <a:pt x="3873" y="10262"/>
                    <a:pt x="4024" y="10492"/>
                    <a:pt x="4139" y="10605"/>
                  </a:cubicBezTo>
                  <a:cubicBezTo>
                    <a:pt x="4200" y="10676"/>
                    <a:pt x="4275" y="10702"/>
                    <a:pt x="4358" y="10702"/>
                  </a:cubicBezTo>
                  <a:cubicBezTo>
                    <a:pt x="4557" y="10702"/>
                    <a:pt x="4806" y="10559"/>
                    <a:pt x="5032" y="10559"/>
                  </a:cubicBezTo>
                  <a:cubicBezTo>
                    <a:pt x="5066" y="10559"/>
                    <a:pt x="5100" y="10562"/>
                    <a:pt x="5132" y="10569"/>
                  </a:cubicBezTo>
                  <a:cubicBezTo>
                    <a:pt x="5552" y="10684"/>
                    <a:pt x="5818" y="10876"/>
                    <a:pt x="5897" y="11370"/>
                  </a:cubicBezTo>
                  <a:cubicBezTo>
                    <a:pt x="5897" y="11409"/>
                    <a:pt x="6049" y="11485"/>
                    <a:pt x="6049" y="11485"/>
                  </a:cubicBezTo>
                  <a:cubicBezTo>
                    <a:pt x="6113" y="11478"/>
                    <a:pt x="6175" y="11475"/>
                    <a:pt x="6236" y="11475"/>
                  </a:cubicBezTo>
                  <a:cubicBezTo>
                    <a:pt x="7152" y="11475"/>
                    <a:pt x="7664" y="12262"/>
                    <a:pt x="7272" y="13052"/>
                  </a:cubicBezTo>
                  <a:cubicBezTo>
                    <a:pt x="7234" y="13167"/>
                    <a:pt x="7005" y="13129"/>
                    <a:pt x="7005" y="13318"/>
                  </a:cubicBezTo>
                  <a:cubicBezTo>
                    <a:pt x="6993" y="13314"/>
                    <a:pt x="6980" y="13312"/>
                    <a:pt x="6967" y="13312"/>
                  </a:cubicBezTo>
                  <a:cubicBezTo>
                    <a:pt x="6877" y="13312"/>
                    <a:pt x="6788" y="13401"/>
                    <a:pt x="6699" y="13401"/>
                  </a:cubicBezTo>
                  <a:cubicBezTo>
                    <a:pt x="6686" y="13401"/>
                    <a:pt x="6673" y="13399"/>
                    <a:pt x="6660" y="13395"/>
                  </a:cubicBezTo>
                  <a:lnTo>
                    <a:pt x="6660" y="13395"/>
                  </a:lnTo>
                  <a:cubicBezTo>
                    <a:pt x="6814" y="14083"/>
                    <a:pt x="6509" y="14770"/>
                    <a:pt x="6051" y="15192"/>
                  </a:cubicBezTo>
                  <a:cubicBezTo>
                    <a:pt x="5823" y="15420"/>
                    <a:pt x="5286" y="15077"/>
                    <a:pt x="5173" y="15650"/>
                  </a:cubicBezTo>
                  <a:cubicBezTo>
                    <a:pt x="5134" y="15916"/>
                    <a:pt x="5401" y="16108"/>
                    <a:pt x="5173" y="16336"/>
                  </a:cubicBezTo>
                  <a:cubicBezTo>
                    <a:pt x="4906" y="16602"/>
                    <a:pt x="4333" y="16602"/>
                    <a:pt x="4293" y="16718"/>
                  </a:cubicBezTo>
                  <a:cubicBezTo>
                    <a:pt x="3949" y="17483"/>
                    <a:pt x="4369" y="18550"/>
                    <a:pt x="5209" y="19085"/>
                  </a:cubicBezTo>
                  <a:cubicBezTo>
                    <a:pt x="5324" y="19124"/>
                    <a:pt x="5360" y="19315"/>
                    <a:pt x="5401" y="19428"/>
                  </a:cubicBezTo>
                  <a:cubicBezTo>
                    <a:pt x="5593" y="19850"/>
                    <a:pt x="5173" y="20498"/>
                    <a:pt x="5516" y="20690"/>
                  </a:cubicBezTo>
                  <a:cubicBezTo>
                    <a:pt x="6123" y="20950"/>
                    <a:pt x="6249" y="21491"/>
                    <a:pt x="6302" y="22067"/>
                  </a:cubicBezTo>
                  <a:cubicBezTo>
                    <a:pt x="6441" y="21860"/>
                    <a:pt x="6606" y="21792"/>
                    <a:pt x="6762" y="21792"/>
                  </a:cubicBezTo>
                  <a:cubicBezTo>
                    <a:pt x="7056" y="21792"/>
                    <a:pt x="7319" y="22033"/>
                    <a:pt x="7319" y="22033"/>
                  </a:cubicBezTo>
                  <a:lnTo>
                    <a:pt x="7319" y="30611"/>
                  </a:lnTo>
                  <a:cubicBezTo>
                    <a:pt x="7308" y="30687"/>
                    <a:pt x="7304" y="30764"/>
                    <a:pt x="7304" y="30841"/>
                  </a:cubicBezTo>
                  <a:cubicBezTo>
                    <a:pt x="7304" y="31808"/>
                    <a:pt x="8086" y="32593"/>
                    <a:pt x="9054" y="32593"/>
                  </a:cubicBezTo>
                  <a:cubicBezTo>
                    <a:pt x="10021" y="32593"/>
                    <a:pt x="10803" y="31808"/>
                    <a:pt x="10803" y="30841"/>
                  </a:cubicBezTo>
                  <a:cubicBezTo>
                    <a:pt x="10803" y="30738"/>
                    <a:pt x="10793" y="30636"/>
                    <a:pt x="10778" y="30536"/>
                  </a:cubicBezTo>
                  <a:cubicBezTo>
                    <a:pt x="10654" y="29136"/>
                    <a:pt x="10166" y="23345"/>
                    <a:pt x="10345" y="21862"/>
                  </a:cubicBezTo>
                  <a:cubicBezTo>
                    <a:pt x="10433" y="21126"/>
                    <a:pt x="10731" y="20918"/>
                    <a:pt x="11039" y="20918"/>
                  </a:cubicBezTo>
                  <a:cubicBezTo>
                    <a:pt x="11441" y="20918"/>
                    <a:pt x="11860" y="21270"/>
                    <a:pt x="11860" y="21270"/>
                  </a:cubicBezTo>
                  <a:lnTo>
                    <a:pt x="11854" y="21468"/>
                  </a:lnTo>
                  <a:cubicBezTo>
                    <a:pt x="11901" y="21421"/>
                    <a:pt x="11952" y="21378"/>
                    <a:pt x="12007" y="21340"/>
                  </a:cubicBezTo>
                  <a:cubicBezTo>
                    <a:pt x="12159" y="21261"/>
                    <a:pt x="12238" y="21110"/>
                    <a:pt x="12350" y="20959"/>
                  </a:cubicBezTo>
                  <a:cubicBezTo>
                    <a:pt x="12504" y="20692"/>
                    <a:pt x="12542" y="20424"/>
                    <a:pt x="12581" y="20119"/>
                  </a:cubicBezTo>
                  <a:cubicBezTo>
                    <a:pt x="12617" y="19968"/>
                    <a:pt x="12809" y="19852"/>
                    <a:pt x="12962" y="19699"/>
                  </a:cubicBezTo>
                  <a:cubicBezTo>
                    <a:pt x="13420" y="19433"/>
                    <a:pt x="13267" y="18819"/>
                    <a:pt x="13612" y="18437"/>
                  </a:cubicBezTo>
                  <a:cubicBezTo>
                    <a:pt x="13917" y="18133"/>
                    <a:pt x="14222" y="17866"/>
                    <a:pt x="14375" y="17521"/>
                  </a:cubicBezTo>
                  <a:cubicBezTo>
                    <a:pt x="14605" y="16984"/>
                    <a:pt x="14987" y="16223"/>
                    <a:pt x="14450" y="15878"/>
                  </a:cubicBezTo>
                  <a:cubicBezTo>
                    <a:pt x="14070" y="15611"/>
                    <a:pt x="14070" y="15077"/>
                    <a:pt x="13685" y="14925"/>
                  </a:cubicBezTo>
                  <a:cubicBezTo>
                    <a:pt x="13506" y="14836"/>
                    <a:pt x="13298" y="14815"/>
                    <a:pt x="13089" y="14815"/>
                  </a:cubicBezTo>
                  <a:cubicBezTo>
                    <a:pt x="12900" y="14815"/>
                    <a:pt x="12710" y="14833"/>
                    <a:pt x="12539" y="14833"/>
                  </a:cubicBezTo>
                  <a:cubicBezTo>
                    <a:pt x="12333" y="14833"/>
                    <a:pt x="12155" y="14807"/>
                    <a:pt x="12044" y="14695"/>
                  </a:cubicBezTo>
                  <a:cubicBezTo>
                    <a:pt x="11777" y="14390"/>
                    <a:pt x="12159" y="13702"/>
                    <a:pt x="12082" y="13207"/>
                  </a:cubicBezTo>
                  <a:cubicBezTo>
                    <a:pt x="12005" y="12826"/>
                    <a:pt x="11775" y="12483"/>
                    <a:pt x="11432" y="12212"/>
                  </a:cubicBezTo>
                  <a:lnTo>
                    <a:pt x="11281" y="12212"/>
                  </a:lnTo>
                  <a:cubicBezTo>
                    <a:pt x="11166" y="11907"/>
                    <a:pt x="10899" y="11754"/>
                    <a:pt x="10707" y="11562"/>
                  </a:cubicBezTo>
                  <a:cubicBezTo>
                    <a:pt x="10695" y="11538"/>
                    <a:pt x="10669" y="11529"/>
                    <a:pt x="10634" y="11529"/>
                  </a:cubicBezTo>
                  <a:cubicBezTo>
                    <a:pt x="10558" y="11529"/>
                    <a:pt x="10442" y="11574"/>
                    <a:pt x="10364" y="11601"/>
                  </a:cubicBezTo>
                  <a:cubicBezTo>
                    <a:pt x="10317" y="11618"/>
                    <a:pt x="10272" y="11626"/>
                    <a:pt x="10228" y="11626"/>
                  </a:cubicBezTo>
                  <a:cubicBezTo>
                    <a:pt x="9986" y="11626"/>
                    <a:pt x="9786" y="11391"/>
                    <a:pt x="9561" y="11294"/>
                  </a:cubicBezTo>
                  <a:cubicBezTo>
                    <a:pt x="9332" y="11203"/>
                    <a:pt x="9019" y="11027"/>
                    <a:pt x="8764" y="11027"/>
                  </a:cubicBezTo>
                  <a:cubicBezTo>
                    <a:pt x="8596" y="11027"/>
                    <a:pt x="8453" y="11104"/>
                    <a:pt x="8378" y="11332"/>
                  </a:cubicBezTo>
                  <a:cubicBezTo>
                    <a:pt x="8284" y="11648"/>
                    <a:pt x="8055" y="12207"/>
                    <a:pt x="7827" y="12207"/>
                  </a:cubicBezTo>
                  <a:cubicBezTo>
                    <a:pt x="7782" y="12207"/>
                    <a:pt x="7736" y="12185"/>
                    <a:pt x="7692" y="12133"/>
                  </a:cubicBezTo>
                  <a:cubicBezTo>
                    <a:pt x="7500" y="11942"/>
                    <a:pt x="7577" y="11332"/>
                    <a:pt x="7272" y="11217"/>
                  </a:cubicBezTo>
                  <a:cubicBezTo>
                    <a:pt x="7067" y="11115"/>
                    <a:pt x="6893" y="10861"/>
                    <a:pt x="6616" y="10861"/>
                  </a:cubicBezTo>
                  <a:cubicBezTo>
                    <a:pt x="6581" y="10861"/>
                    <a:pt x="6545" y="10865"/>
                    <a:pt x="6507" y="10874"/>
                  </a:cubicBezTo>
                  <a:cubicBezTo>
                    <a:pt x="6507" y="10452"/>
                    <a:pt x="6773" y="10185"/>
                    <a:pt x="6886" y="9804"/>
                  </a:cubicBezTo>
                  <a:cubicBezTo>
                    <a:pt x="6965" y="9653"/>
                    <a:pt x="6850" y="9384"/>
                    <a:pt x="6809" y="9346"/>
                  </a:cubicBezTo>
                  <a:cubicBezTo>
                    <a:pt x="6676" y="9299"/>
                    <a:pt x="6544" y="9281"/>
                    <a:pt x="6411" y="9281"/>
                  </a:cubicBezTo>
                  <a:cubicBezTo>
                    <a:pt x="5969" y="9281"/>
                    <a:pt x="5528" y="9480"/>
                    <a:pt x="5085" y="9480"/>
                  </a:cubicBezTo>
                  <a:cubicBezTo>
                    <a:pt x="5011" y="9480"/>
                    <a:pt x="4936" y="9474"/>
                    <a:pt x="4862" y="9461"/>
                  </a:cubicBezTo>
                  <a:cubicBezTo>
                    <a:pt x="4825" y="9461"/>
                    <a:pt x="4977" y="9346"/>
                    <a:pt x="4977" y="9269"/>
                  </a:cubicBezTo>
                  <a:cubicBezTo>
                    <a:pt x="5004" y="9273"/>
                    <a:pt x="5030" y="9274"/>
                    <a:pt x="5056" y="9274"/>
                  </a:cubicBezTo>
                  <a:cubicBezTo>
                    <a:pt x="5586" y="9274"/>
                    <a:pt x="5583" y="8526"/>
                    <a:pt x="5512" y="8125"/>
                  </a:cubicBezTo>
                  <a:cubicBezTo>
                    <a:pt x="5475" y="7894"/>
                    <a:pt x="5207" y="7779"/>
                    <a:pt x="5092" y="7513"/>
                  </a:cubicBezTo>
                  <a:cubicBezTo>
                    <a:pt x="5083" y="7495"/>
                    <a:pt x="5064" y="7488"/>
                    <a:pt x="5039" y="7488"/>
                  </a:cubicBezTo>
                  <a:cubicBezTo>
                    <a:pt x="4960" y="7488"/>
                    <a:pt x="4825" y="7569"/>
                    <a:pt x="4825" y="7628"/>
                  </a:cubicBezTo>
                  <a:cubicBezTo>
                    <a:pt x="4749" y="8048"/>
                    <a:pt x="4825" y="8544"/>
                    <a:pt x="4403" y="8736"/>
                  </a:cubicBezTo>
                  <a:cubicBezTo>
                    <a:pt x="4372" y="8748"/>
                    <a:pt x="4343" y="8753"/>
                    <a:pt x="4316" y="8753"/>
                  </a:cubicBezTo>
                  <a:cubicBezTo>
                    <a:pt x="4078" y="8753"/>
                    <a:pt x="3995" y="8332"/>
                    <a:pt x="4099" y="8127"/>
                  </a:cubicBezTo>
                  <a:cubicBezTo>
                    <a:pt x="4365" y="7590"/>
                    <a:pt x="4175" y="7095"/>
                    <a:pt x="4175" y="6560"/>
                  </a:cubicBezTo>
                  <a:cubicBezTo>
                    <a:pt x="4175" y="6407"/>
                    <a:pt x="4060" y="6179"/>
                    <a:pt x="4137" y="6023"/>
                  </a:cubicBezTo>
                  <a:cubicBezTo>
                    <a:pt x="4252" y="5757"/>
                    <a:pt x="4252" y="5452"/>
                    <a:pt x="4518" y="5299"/>
                  </a:cubicBezTo>
                  <a:cubicBezTo>
                    <a:pt x="4589" y="5248"/>
                    <a:pt x="4673" y="5232"/>
                    <a:pt x="4761" y="5232"/>
                  </a:cubicBezTo>
                  <a:cubicBezTo>
                    <a:pt x="4904" y="5232"/>
                    <a:pt x="5058" y="5274"/>
                    <a:pt x="5176" y="5274"/>
                  </a:cubicBezTo>
                  <a:cubicBezTo>
                    <a:pt x="5258" y="5274"/>
                    <a:pt x="5324" y="5254"/>
                    <a:pt x="5358" y="5186"/>
                  </a:cubicBezTo>
                  <a:cubicBezTo>
                    <a:pt x="5481" y="5030"/>
                    <a:pt x="5555" y="4848"/>
                    <a:pt x="5722" y="4848"/>
                  </a:cubicBezTo>
                  <a:cubicBezTo>
                    <a:pt x="5760" y="4848"/>
                    <a:pt x="5803" y="4857"/>
                    <a:pt x="5853" y="4879"/>
                  </a:cubicBezTo>
                  <a:cubicBezTo>
                    <a:pt x="6198" y="5030"/>
                    <a:pt x="6159" y="5565"/>
                    <a:pt x="6426" y="5680"/>
                  </a:cubicBezTo>
                  <a:cubicBezTo>
                    <a:pt x="6484" y="5700"/>
                    <a:pt x="6533" y="5708"/>
                    <a:pt x="6573" y="5708"/>
                  </a:cubicBezTo>
                  <a:cubicBezTo>
                    <a:pt x="6938" y="5708"/>
                    <a:pt x="6669" y="5007"/>
                    <a:pt x="6464" y="4802"/>
                  </a:cubicBezTo>
                  <a:cubicBezTo>
                    <a:pt x="6272" y="4536"/>
                    <a:pt x="6198" y="4190"/>
                    <a:pt x="6385" y="3999"/>
                  </a:cubicBezTo>
                  <a:cubicBezTo>
                    <a:pt x="6424" y="3922"/>
                    <a:pt x="6539" y="3807"/>
                    <a:pt x="6539" y="3694"/>
                  </a:cubicBezTo>
                  <a:cubicBezTo>
                    <a:pt x="6575" y="3698"/>
                    <a:pt x="6612" y="3700"/>
                    <a:pt x="6649" y="3700"/>
                  </a:cubicBezTo>
                  <a:cubicBezTo>
                    <a:pt x="6923" y="3700"/>
                    <a:pt x="7202" y="3579"/>
                    <a:pt x="7304" y="3312"/>
                  </a:cubicBezTo>
                  <a:cubicBezTo>
                    <a:pt x="7340" y="3274"/>
                    <a:pt x="7455" y="3274"/>
                    <a:pt x="7496" y="3274"/>
                  </a:cubicBezTo>
                  <a:cubicBezTo>
                    <a:pt x="7647" y="3008"/>
                    <a:pt x="7990" y="2969"/>
                    <a:pt x="8182" y="2780"/>
                  </a:cubicBezTo>
                  <a:cubicBezTo>
                    <a:pt x="8220" y="2741"/>
                    <a:pt x="8220" y="2628"/>
                    <a:pt x="8182" y="2588"/>
                  </a:cubicBezTo>
                  <a:cubicBezTo>
                    <a:pt x="7954" y="2473"/>
                    <a:pt x="7532" y="2358"/>
                    <a:pt x="7762" y="2281"/>
                  </a:cubicBezTo>
                  <a:cubicBezTo>
                    <a:pt x="8297" y="2015"/>
                    <a:pt x="8678" y="1671"/>
                    <a:pt x="9098" y="1213"/>
                  </a:cubicBezTo>
                  <a:cubicBezTo>
                    <a:pt x="9185" y="1155"/>
                    <a:pt x="9293" y="1009"/>
                    <a:pt x="9374" y="1009"/>
                  </a:cubicBezTo>
                  <a:cubicBezTo>
                    <a:pt x="9400" y="1009"/>
                    <a:pt x="9423" y="1024"/>
                    <a:pt x="9441" y="1062"/>
                  </a:cubicBezTo>
                  <a:cubicBezTo>
                    <a:pt x="9595" y="1213"/>
                    <a:pt x="9250" y="1482"/>
                    <a:pt x="9405" y="1712"/>
                  </a:cubicBezTo>
                  <a:lnTo>
                    <a:pt x="9557" y="1712"/>
                  </a:lnTo>
                  <a:cubicBezTo>
                    <a:pt x="9557" y="1940"/>
                    <a:pt x="9863" y="1904"/>
                    <a:pt x="9863" y="2091"/>
                  </a:cubicBezTo>
                  <a:cubicBezTo>
                    <a:pt x="10091" y="2055"/>
                    <a:pt x="10207" y="1787"/>
                    <a:pt x="10283" y="1597"/>
                  </a:cubicBezTo>
                  <a:lnTo>
                    <a:pt x="10437" y="1597"/>
                  </a:lnTo>
                  <a:cubicBezTo>
                    <a:pt x="10437" y="1290"/>
                    <a:pt x="10741" y="1215"/>
                    <a:pt x="10931" y="1175"/>
                  </a:cubicBezTo>
                  <a:cubicBezTo>
                    <a:pt x="10990" y="1160"/>
                    <a:pt x="11062" y="1157"/>
                    <a:pt x="11139" y="1157"/>
                  </a:cubicBezTo>
                  <a:cubicBezTo>
                    <a:pt x="11209" y="1157"/>
                    <a:pt x="11282" y="1160"/>
                    <a:pt x="11352" y="1160"/>
                  </a:cubicBezTo>
                  <a:cubicBezTo>
                    <a:pt x="11615" y="1160"/>
                    <a:pt x="11842" y="1121"/>
                    <a:pt x="11696" y="755"/>
                  </a:cubicBezTo>
                  <a:cubicBezTo>
                    <a:pt x="11665" y="724"/>
                    <a:pt x="11634" y="619"/>
                    <a:pt x="11544" y="619"/>
                  </a:cubicBezTo>
                  <a:cubicBezTo>
                    <a:pt x="11522" y="619"/>
                    <a:pt x="11496" y="625"/>
                    <a:pt x="11466" y="640"/>
                  </a:cubicBezTo>
                  <a:cubicBezTo>
                    <a:pt x="11487" y="472"/>
                    <a:pt x="11417" y="361"/>
                    <a:pt x="11328" y="252"/>
                  </a:cubicBezTo>
                  <a:cubicBezTo>
                    <a:pt x="10597" y="88"/>
                    <a:pt x="9834" y="1"/>
                    <a:pt x="9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745575" y="964725"/>
              <a:ext cx="146175" cy="63075"/>
            </a:xfrm>
            <a:custGeom>
              <a:avLst/>
              <a:gdLst/>
              <a:ahLst/>
              <a:cxnLst/>
              <a:rect l="l" t="t" r="r" b="b"/>
              <a:pathLst>
                <a:path w="5847" h="2523" extrusionOk="0">
                  <a:moveTo>
                    <a:pt x="2675" y="1"/>
                  </a:moveTo>
                  <a:cubicBezTo>
                    <a:pt x="2219" y="1"/>
                    <a:pt x="1748" y="52"/>
                    <a:pt x="1320" y="203"/>
                  </a:cubicBezTo>
                  <a:cubicBezTo>
                    <a:pt x="1111" y="278"/>
                    <a:pt x="908" y="378"/>
                    <a:pt x="734" y="510"/>
                  </a:cubicBezTo>
                  <a:cubicBezTo>
                    <a:pt x="542" y="657"/>
                    <a:pt x="391" y="836"/>
                    <a:pt x="258" y="1039"/>
                  </a:cubicBezTo>
                  <a:cubicBezTo>
                    <a:pt x="205" y="1118"/>
                    <a:pt x="158" y="1203"/>
                    <a:pt x="109" y="1286"/>
                  </a:cubicBezTo>
                  <a:lnTo>
                    <a:pt x="103" y="1286"/>
                  </a:lnTo>
                  <a:cubicBezTo>
                    <a:pt x="54" y="1286"/>
                    <a:pt x="1" y="1329"/>
                    <a:pt x="7" y="1382"/>
                  </a:cubicBezTo>
                  <a:cubicBezTo>
                    <a:pt x="45" y="1802"/>
                    <a:pt x="348" y="2153"/>
                    <a:pt x="734" y="2311"/>
                  </a:cubicBezTo>
                  <a:cubicBezTo>
                    <a:pt x="821" y="2345"/>
                    <a:pt x="908" y="2373"/>
                    <a:pt x="1000" y="2386"/>
                  </a:cubicBezTo>
                  <a:cubicBezTo>
                    <a:pt x="1009" y="2403"/>
                    <a:pt x="1021" y="2418"/>
                    <a:pt x="1036" y="2428"/>
                  </a:cubicBezTo>
                  <a:cubicBezTo>
                    <a:pt x="1112" y="2472"/>
                    <a:pt x="1197" y="2493"/>
                    <a:pt x="1283" y="2493"/>
                  </a:cubicBezTo>
                  <a:cubicBezTo>
                    <a:pt x="1334" y="2493"/>
                    <a:pt x="1386" y="2485"/>
                    <a:pt x="1437" y="2471"/>
                  </a:cubicBezTo>
                  <a:cubicBezTo>
                    <a:pt x="1524" y="2447"/>
                    <a:pt x="1605" y="2403"/>
                    <a:pt x="1676" y="2343"/>
                  </a:cubicBezTo>
                  <a:cubicBezTo>
                    <a:pt x="1825" y="2302"/>
                    <a:pt x="1972" y="2243"/>
                    <a:pt x="2108" y="2170"/>
                  </a:cubicBezTo>
                  <a:cubicBezTo>
                    <a:pt x="2313" y="2064"/>
                    <a:pt x="2511" y="1940"/>
                    <a:pt x="2741" y="1908"/>
                  </a:cubicBezTo>
                  <a:cubicBezTo>
                    <a:pt x="2788" y="1903"/>
                    <a:pt x="2835" y="1900"/>
                    <a:pt x="2881" y="1900"/>
                  </a:cubicBezTo>
                  <a:cubicBezTo>
                    <a:pt x="3065" y="1900"/>
                    <a:pt x="3249" y="1941"/>
                    <a:pt x="3417" y="2013"/>
                  </a:cubicBezTo>
                  <a:cubicBezTo>
                    <a:pt x="3645" y="2111"/>
                    <a:pt x="3843" y="2268"/>
                    <a:pt x="4069" y="2371"/>
                  </a:cubicBezTo>
                  <a:cubicBezTo>
                    <a:pt x="4279" y="2465"/>
                    <a:pt x="4508" y="2522"/>
                    <a:pt x="4739" y="2522"/>
                  </a:cubicBezTo>
                  <a:cubicBezTo>
                    <a:pt x="4747" y="2522"/>
                    <a:pt x="4755" y="2522"/>
                    <a:pt x="4764" y="2522"/>
                  </a:cubicBezTo>
                  <a:cubicBezTo>
                    <a:pt x="4983" y="2516"/>
                    <a:pt x="5207" y="2460"/>
                    <a:pt x="5388" y="2332"/>
                  </a:cubicBezTo>
                  <a:cubicBezTo>
                    <a:pt x="5561" y="2213"/>
                    <a:pt x="5693" y="2045"/>
                    <a:pt x="5767" y="1851"/>
                  </a:cubicBezTo>
                  <a:cubicBezTo>
                    <a:pt x="5846" y="1661"/>
                    <a:pt x="5846" y="1446"/>
                    <a:pt x="5767" y="1256"/>
                  </a:cubicBezTo>
                  <a:cubicBezTo>
                    <a:pt x="5686" y="1056"/>
                    <a:pt x="5539" y="902"/>
                    <a:pt x="5371" y="774"/>
                  </a:cubicBezTo>
                  <a:cubicBezTo>
                    <a:pt x="5198" y="644"/>
                    <a:pt x="5005" y="546"/>
                    <a:pt x="4806" y="457"/>
                  </a:cubicBezTo>
                  <a:cubicBezTo>
                    <a:pt x="4585" y="359"/>
                    <a:pt x="4357" y="274"/>
                    <a:pt x="4124" y="208"/>
                  </a:cubicBezTo>
                  <a:cubicBezTo>
                    <a:pt x="3655" y="71"/>
                    <a:pt x="3165" y="1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6738325" y="925875"/>
              <a:ext cx="157250" cy="104850"/>
            </a:xfrm>
            <a:custGeom>
              <a:avLst/>
              <a:gdLst/>
              <a:ahLst/>
              <a:cxnLst/>
              <a:rect l="l" t="t" r="r" b="b"/>
              <a:pathLst>
                <a:path w="6290" h="4194" extrusionOk="0">
                  <a:moveTo>
                    <a:pt x="3300" y="1752"/>
                  </a:moveTo>
                  <a:cubicBezTo>
                    <a:pt x="3385" y="1752"/>
                    <a:pt x="3470" y="1754"/>
                    <a:pt x="3555" y="1757"/>
                  </a:cubicBezTo>
                  <a:cubicBezTo>
                    <a:pt x="3990" y="1776"/>
                    <a:pt x="4438" y="1825"/>
                    <a:pt x="4841" y="2000"/>
                  </a:cubicBezTo>
                  <a:cubicBezTo>
                    <a:pt x="5277" y="2190"/>
                    <a:pt x="5646" y="2501"/>
                    <a:pt x="6002" y="2808"/>
                  </a:cubicBezTo>
                  <a:lnTo>
                    <a:pt x="6026" y="2823"/>
                  </a:lnTo>
                  <a:cubicBezTo>
                    <a:pt x="6015" y="2923"/>
                    <a:pt x="6000" y="3021"/>
                    <a:pt x="5970" y="3117"/>
                  </a:cubicBezTo>
                  <a:cubicBezTo>
                    <a:pt x="5904" y="3353"/>
                    <a:pt x="5776" y="3575"/>
                    <a:pt x="5591" y="3737"/>
                  </a:cubicBezTo>
                  <a:cubicBezTo>
                    <a:pt x="5420" y="3888"/>
                    <a:pt x="5194" y="3989"/>
                    <a:pt x="4966" y="4004"/>
                  </a:cubicBezTo>
                  <a:cubicBezTo>
                    <a:pt x="4941" y="4005"/>
                    <a:pt x="4917" y="4006"/>
                    <a:pt x="4892" y="4006"/>
                  </a:cubicBezTo>
                  <a:cubicBezTo>
                    <a:pt x="4800" y="4006"/>
                    <a:pt x="4708" y="3993"/>
                    <a:pt x="4619" y="3963"/>
                  </a:cubicBezTo>
                  <a:cubicBezTo>
                    <a:pt x="4506" y="3927"/>
                    <a:pt x="4402" y="3869"/>
                    <a:pt x="4301" y="3801"/>
                  </a:cubicBezTo>
                  <a:cubicBezTo>
                    <a:pt x="4093" y="3667"/>
                    <a:pt x="3892" y="3507"/>
                    <a:pt x="3649" y="3434"/>
                  </a:cubicBezTo>
                  <a:cubicBezTo>
                    <a:pt x="3556" y="3407"/>
                    <a:pt x="3464" y="3395"/>
                    <a:pt x="3373" y="3395"/>
                  </a:cubicBezTo>
                  <a:cubicBezTo>
                    <a:pt x="2973" y="3395"/>
                    <a:pt x="2594" y="3625"/>
                    <a:pt x="2234" y="3788"/>
                  </a:cubicBezTo>
                  <a:cubicBezTo>
                    <a:pt x="2022" y="3884"/>
                    <a:pt x="1800" y="3963"/>
                    <a:pt x="1566" y="3963"/>
                  </a:cubicBezTo>
                  <a:cubicBezTo>
                    <a:pt x="1560" y="3963"/>
                    <a:pt x="1554" y="3963"/>
                    <a:pt x="1548" y="3963"/>
                  </a:cubicBezTo>
                  <a:cubicBezTo>
                    <a:pt x="1313" y="3961"/>
                    <a:pt x="1085" y="3895"/>
                    <a:pt x="885" y="3775"/>
                  </a:cubicBezTo>
                  <a:cubicBezTo>
                    <a:pt x="642" y="3628"/>
                    <a:pt x="470" y="3409"/>
                    <a:pt x="372" y="3157"/>
                  </a:cubicBezTo>
                  <a:cubicBezTo>
                    <a:pt x="378" y="3151"/>
                    <a:pt x="384" y="3143"/>
                    <a:pt x="393" y="3132"/>
                  </a:cubicBezTo>
                  <a:cubicBezTo>
                    <a:pt x="783" y="2461"/>
                    <a:pt x="1490" y="2043"/>
                    <a:pt x="2230" y="1868"/>
                  </a:cubicBezTo>
                  <a:cubicBezTo>
                    <a:pt x="2581" y="1784"/>
                    <a:pt x="2941" y="1752"/>
                    <a:pt x="3300" y="1752"/>
                  </a:cubicBezTo>
                  <a:close/>
                  <a:moveTo>
                    <a:pt x="3172" y="0"/>
                  </a:moveTo>
                  <a:cubicBezTo>
                    <a:pt x="2376" y="0"/>
                    <a:pt x="1589" y="273"/>
                    <a:pt x="983" y="800"/>
                  </a:cubicBezTo>
                  <a:cubicBezTo>
                    <a:pt x="661" y="1082"/>
                    <a:pt x="397" y="1438"/>
                    <a:pt x="239" y="1838"/>
                  </a:cubicBezTo>
                  <a:cubicBezTo>
                    <a:pt x="195" y="1943"/>
                    <a:pt x="154" y="2049"/>
                    <a:pt x="129" y="2160"/>
                  </a:cubicBezTo>
                  <a:cubicBezTo>
                    <a:pt x="1" y="2678"/>
                    <a:pt x="97" y="3260"/>
                    <a:pt x="457" y="3665"/>
                  </a:cubicBezTo>
                  <a:cubicBezTo>
                    <a:pt x="732" y="3976"/>
                    <a:pt x="1146" y="4151"/>
                    <a:pt x="1558" y="4151"/>
                  </a:cubicBezTo>
                  <a:cubicBezTo>
                    <a:pt x="1660" y="4151"/>
                    <a:pt x="1762" y="4141"/>
                    <a:pt x="1861" y="4119"/>
                  </a:cubicBezTo>
                  <a:cubicBezTo>
                    <a:pt x="2123" y="4059"/>
                    <a:pt x="2362" y="3937"/>
                    <a:pt x="2603" y="3820"/>
                  </a:cubicBezTo>
                  <a:cubicBezTo>
                    <a:pt x="2820" y="3716"/>
                    <a:pt x="3050" y="3605"/>
                    <a:pt x="3295" y="3586"/>
                  </a:cubicBezTo>
                  <a:cubicBezTo>
                    <a:pt x="3319" y="3584"/>
                    <a:pt x="3342" y="3583"/>
                    <a:pt x="3366" y="3583"/>
                  </a:cubicBezTo>
                  <a:cubicBezTo>
                    <a:pt x="3464" y="3583"/>
                    <a:pt x="3561" y="3598"/>
                    <a:pt x="3656" y="3633"/>
                  </a:cubicBezTo>
                  <a:cubicBezTo>
                    <a:pt x="3773" y="3675"/>
                    <a:pt x="3882" y="3746"/>
                    <a:pt x="3986" y="3814"/>
                  </a:cubicBezTo>
                  <a:cubicBezTo>
                    <a:pt x="4201" y="3959"/>
                    <a:pt x="4414" y="4121"/>
                    <a:pt x="4674" y="4172"/>
                  </a:cubicBezTo>
                  <a:cubicBezTo>
                    <a:pt x="4747" y="4186"/>
                    <a:pt x="4820" y="4193"/>
                    <a:pt x="4892" y="4193"/>
                  </a:cubicBezTo>
                  <a:cubicBezTo>
                    <a:pt x="5347" y="4193"/>
                    <a:pt x="5776" y="3921"/>
                    <a:pt x="6004" y="3526"/>
                  </a:cubicBezTo>
                  <a:cubicBezTo>
                    <a:pt x="6290" y="3032"/>
                    <a:pt x="6271" y="2422"/>
                    <a:pt x="6068" y="1898"/>
                  </a:cubicBezTo>
                  <a:cubicBezTo>
                    <a:pt x="5962" y="1619"/>
                    <a:pt x="5812" y="1359"/>
                    <a:pt x="5636" y="1122"/>
                  </a:cubicBezTo>
                  <a:cubicBezTo>
                    <a:pt x="5552" y="1016"/>
                    <a:pt x="5465" y="918"/>
                    <a:pt x="5365" y="826"/>
                  </a:cubicBezTo>
                  <a:cubicBezTo>
                    <a:pt x="5160" y="549"/>
                    <a:pt x="4849" y="368"/>
                    <a:pt x="4529" y="246"/>
                  </a:cubicBezTo>
                  <a:cubicBezTo>
                    <a:pt x="4122" y="91"/>
                    <a:pt x="3679" y="8"/>
                    <a:pt x="3244" y="1"/>
                  </a:cubicBezTo>
                  <a:cubicBezTo>
                    <a:pt x="3220" y="1"/>
                    <a:pt x="3196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6867375" y="900425"/>
              <a:ext cx="37325" cy="37325"/>
            </a:xfrm>
            <a:custGeom>
              <a:avLst/>
              <a:gdLst/>
              <a:ahLst/>
              <a:cxnLst/>
              <a:rect l="l" t="t" r="r" b="b"/>
              <a:pathLst>
                <a:path w="1493" h="1493" extrusionOk="0">
                  <a:moveTo>
                    <a:pt x="746" y="0"/>
                  </a:moveTo>
                  <a:cubicBezTo>
                    <a:pt x="335" y="0"/>
                    <a:pt x="0" y="333"/>
                    <a:pt x="0" y="746"/>
                  </a:cubicBezTo>
                  <a:cubicBezTo>
                    <a:pt x="0" y="1160"/>
                    <a:pt x="335" y="1492"/>
                    <a:pt x="746" y="1492"/>
                  </a:cubicBezTo>
                  <a:cubicBezTo>
                    <a:pt x="1160" y="1492"/>
                    <a:pt x="1492" y="1160"/>
                    <a:pt x="1492" y="746"/>
                  </a:cubicBezTo>
                  <a:cubicBezTo>
                    <a:pt x="1492" y="333"/>
                    <a:pt x="116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6725125" y="900425"/>
              <a:ext cx="37300" cy="37325"/>
            </a:xfrm>
            <a:custGeom>
              <a:avLst/>
              <a:gdLst/>
              <a:ahLst/>
              <a:cxnLst/>
              <a:rect l="l" t="t" r="r" b="b"/>
              <a:pathLst>
                <a:path w="1492" h="1493" extrusionOk="0">
                  <a:moveTo>
                    <a:pt x="746" y="0"/>
                  </a:moveTo>
                  <a:cubicBezTo>
                    <a:pt x="335" y="0"/>
                    <a:pt x="0" y="333"/>
                    <a:pt x="0" y="746"/>
                  </a:cubicBezTo>
                  <a:cubicBezTo>
                    <a:pt x="0" y="1160"/>
                    <a:pt x="335" y="1492"/>
                    <a:pt x="746" y="1492"/>
                  </a:cubicBezTo>
                  <a:cubicBezTo>
                    <a:pt x="1160" y="1492"/>
                    <a:pt x="1492" y="1158"/>
                    <a:pt x="1492" y="746"/>
                  </a:cubicBezTo>
                  <a:cubicBezTo>
                    <a:pt x="1492" y="333"/>
                    <a:pt x="116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2"/>
          <p:cNvGrpSpPr/>
          <p:nvPr/>
        </p:nvGrpSpPr>
        <p:grpSpPr>
          <a:xfrm rot="970987">
            <a:off x="7399125" y="387323"/>
            <a:ext cx="960645" cy="1226491"/>
            <a:chOff x="6600875" y="3223775"/>
            <a:chExt cx="621350" cy="793300"/>
          </a:xfrm>
        </p:grpSpPr>
        <p:sp>
          <p:nvSpPr>
            <p:cNvPr id="1007" name="Google Shape;1007;p42"/>
            <p:cNvSpPr/>
            <p:nvPr/>
          </p:nvSpPr>
          <p:spPr>
            <a:xfrm>
              <a:off x="6600875" y="3227000"/>
              <a:ext cx="621350" cy="790075"/>
            </a:xfrm>
            <a:custGeom>
              <a:avLst/>
              <a:gdLst/>
              <a:ahLst/>
              <a:cxnLst/>
              <a:rect l="l" t="t" r="r" b="b"/>
              <a:pathLst>
                <a:path w="24854" h="31603" extrusionOk="0">
                  <a:moveTo>
                    <a:pt x="11401" y="1"/>
                  </a:moveTo>
                  <a:cubicBezTo>
                    <a:pt x="10969" y="1"/>
                    <a:pt x="10537" y="79"/>
                    <a:pt x="10136" y="240"/>
                  </a:cubicBezTo>
                  <a:cubicBezTo>
                    <a:pt x="9475" y="504"/>
                    <a:pt x="8921" y="979"/>
                    <a:pt x="8538" y="1580"/>
                  </a:cubicBezTo>
                  <a:cubicBezTo>
                    <a:pt x="8158" y="2168"/>
                    <a:pt x="7950" y="2874"/>
                    <a:pt x="7971" y="3575"/>
                  </a:cubicBezTo>
                  <a:lnTo>
                    <a:pt x="7971" y="3590"/>
                  </a:lnTo>
                  <a:cubicBezTo>
                    <a:pt x="7694" y="3609"/>
                    <a:pt x="7423" y="3697"/>
                    <a:pt x="7199" y="3852"/>
                  </a:cubicBezTo>
                  <a:cubicBezTo>
                    <a:pt x="7086" y="3929"/>
                    <a:pt x="6986" y="4023"/>
                    <a:pt x="6901" y="4129"/>
                  </a:cubicBezTo>
                  <a:cubicBezTo>
                    <a:pt x="6494" y="3330"/>
                    <a:pt x="5682" y="2787"/>
                    <a:pt x="4800" y="2631"/>
                  </a:cubicBezTo>
                  <a:cubicBezTo>
                    <a:pt x="4622" y="2600"/>
                    <a:pt x="4444" y="2585"/>
                    <a:pt x="4267" y="2585"/>
                  </a:cubicBezTo>
                  <a:cubicBezTo>
                    <a:pt x="3401" y="2585"/>
                    <a:pt x="2558" y="2940"/>
                    <a:pt x="1880" y="3483"/>
                  </a:cubicBezTo>
                  <a:cubicBezTo>
                    <a:pt x="1047" y="4153"/>
                    <a:pt x="465" y="5122"/>
                    <a:pt x="228" y="6164"/>
                  </a:cubicBezTo>
                  <a:cubicBezTo>
                    <a:pt x="0" y="7181"/>
                    <a:pt x="103" y="8255"/>
                    <a:pt x="576" y="9191"/>
                  </a:cubicBezTo>
                  <a:cubicBezTo>
                    <a:pt x="1013" y="10062"/>
                    <a:pt x="1744" y="10800"/>
                    <a:pt x="2637" y="11205"/>
                  </a:cubicBezTo>
                  <a:cubicBezTo>
                    <a:pt x="2677" y="11224"/>
                    <a:pt x="2720" y="11239"/>
                    <a:pt x="2760" y="11258"/>
                  </a:cubicBezTo>
                  <a:cubicBezTo>
                    <a:pt x="2411" y="11603"/>
                    <a:pt x="2562" y="12328"/>
                    <a:pt x="3007" y="12530"/>
                  </a:cubicBezTo>
                  <a:cubicBezTo>
                    <a:pt x="2189" y="13372"/>
                    <a:pt x="2155" y="14708"/>
                    <a:pt x="2605" y="15753"/>
                  </a:cubicBezTo>
                  <a:cubicBezTo>
                    <a:pt x="2862" y="16349"/>
                    <a:pt x="3284" y="16844"/>
                    <a:pt x="3826" y="17206"/>
                  </a:cubicBezTo>
                  <a:cubicBezTo>
                    <a:pt x="4433" y="17613"/>
                    <a:pt x="5147" y="17835"/>
                    <a:pt x="5872" y="17918"/>
                  </a:cubicBezTo>
                  <a:cubicBezTo>
                    <a:pt x="6100" y="17944"/>
                    <a:pt x="6329" y="17957"/>
                    <a:pt x="6558" y="17957"/>
                  </a:cubicBezTo>
                  <a:cubicBezTo>
                    <a:pt x="7086" y="17957"/>
                    <a:pt x="7615" y="17890"/>
                    <a:pt x="8131" y="17773"/>
                  </a:cubicBezTo>
                  <a:lnTo>
                    <a:pt x="8131" y="17773"/>
                  </a:lnTo>
                  <a:cubicBezTo>
                    <a:pt x="7869" y="18502"/>
                    <a:pt x="8050" y="19350"/>
                    <a:pt x="8561" y="19932"/>
                  </a:cubicBezTo>
                  <a:cubicBezTo>
                    <a:pt x="8941" y="20364"/>
                    <a:pt x="9477" y="20574"/>
                    <a:pt x="10024" y="20574"/>
                  </a:cubicBezTo>
                  <a:cubicBezTo>
                    <a:pt x="10319" y="20574"/>
                    <a:pt x="10616" y="20513"/>
                    <a:pt x="10895" y="20394"/>
                  </a:cubicBezTo>
                  <a:cubicBezTo>
                    <a:pt x="11001" y="20349"/>
                    <a:pt x="11106" y="20296"/>
                    <a:pt x="11202" y="20234"/>
                  </a:cubicBezTo>
                  <a:lnTo>
                    <a:pt x="11202" y="31487"/>
                  </a:lnTo>
                  <a:cubicBezTo>
                    <a:pt x="11202" y="31561"/>
                    <a:pt x="11258" y="31599"/>
                    <a:pt x="11314" y="31599"/>
                  </a:cubicBezTo>
                  <a:cubicBezTo>
                    <a:pt x="11335" y="31599"/>
                    <a:pt x="11356" y="31593"/>
                    <a:pt x="11374" y="31583"/>
                  </a:cubicBezTo>
                  <a:cubicBezTo>
                    <a:pt x="11391" y="31594"/>
                    <a:pt x="11413" y="31602"/>
                    <a:pt x="11438" y="31602"/>
                  </a:cubicBezTo>
                  <a:lnTo>
                    <a:pt x="16276" y="31602"/>
                  </a:lnTo>
                  <a:cubicBezTo>
                    <a:pt x="16380" y="31602"/>
                    <a:pt x="16412" y="31487"/>
                    <a:pt x="16368" y="31419"/>
                  </a:cubicBezTo>
                  <a:cubicBezTo>
                    <a:pt x="16380" y="31400"/>
                    <a:pt x="16391" y="31378"/>
                    <a:pt x="16391" y="31348"/>
                  </a:cubicBezTo>
                  <a:lnTo>
                    <a:pt x="16391" y="21381"/>
                  </a:lnTo>
                  <a:cubicBezTo>
                    <a:pt x="16704" y="21287"/>
                    <a:pt x="17007" y="21155"/>
                    <a:pt x="17284" y="20976"/>
                  </a:cubicBezTo>
                  <a:cubicBezTo>
                    <a:pt x="17883" y="20595"/>
                    <a:pt x="18375" y="20040"/>
                    <a:pt x="18697" y="19410"/>
                  </a:cubicBezTo>
                  <a:cubicBezTo>
                    <a:pt x="18910" y="18992"/>
                    <a:pt x="19055" y="18536"/>
                    <a:pt x="19110" y="18069"/>
                  </a:cubicBezTo>
                  <a:cubicBezTo>
                    <a:pt x="19476" y="18128"/>
                    <a:pt x="19845" y="18162"/>
                    <a:pt x="20213" y="18162"/>
                  </a:cubicBezTo>
                  <a:cubicBezTo>
                    <a:pt x="20647" y="18162"/>
                    <a:pt x="21080" y="18115"/>
                    <a:pt x="21504" y="18005"/>
                  </a:cubicBezTo>
                  <a:cubicBezTo>
                    <a:pt x="22260" y="17809"/>
                    <a:pt x="22985" y="17396"/>
                    <a:pt x="23482" y="16788"/>
                  </a:cubicBezTo>
                  <a:cubicBezTo>
                    <a:pt x="24025" y="16121"/>
                    <a:pt x="24247" y="15256"/>
                    <a:pt x="24291" y="14412"/>
                  </a:cubicBezTo>
                  <a:cubicBezTo>
                    <a:pt x="24330" y="13690"/>
                    <a:pt x="24225" y="12952"/>
                    <a:pt x="23957" y="12281"/>
                  </a:cubicBezTo>
                  <a:cubicBezTo>
                    <a:pt x="23693" y="11622"/>
                    <a:pt x="23266" y="11028"/>
                    <a:pt x="22672" y="10629"/>
                  </a:cubicBezTo>
                  <a:cubicBezTo>
                    <a:pt x="22650" y="10616"/>
                    <a:pt x="22633" y="10602"/>
                    <a:pt x="22612" y="10589"/>
                  </a:cubicBezTo>
                  <a:cubicBezTo>
                    <a:pt x="23126" y="10570"/>
                    <a:pt x="23618" y="10303"/>
                    <a:pt x="23965" y="9922"/>
                  </a:cubicBezTo>
                  <a:cubicBezTo>
                    <a:pt x="24368" y="9481"/>
                    <a:pt x="24583" y="8897"/>
                    <a:pt x="24681" y="8315"/>
                  </a:cubicBezTo>
                  <a:cubicBezTo>
                    <a:pt x="24854" y="7305"/>
                    <a:pt x="24709" y="6260"/>
                    <a:pt x="24291" y="5325"/>
                  </a:cubicBezTo>
                  <a:cubicBezTo>
                    <a:pt x="23886" y="4406"/>
                    <a:pt x="23207" y="3598"/>
                    <a:pt x="22329" y="3100"/>
                  </a:cubicBezTo>
                  <a:cubicBezTo>
                    <a:pt x="21682" y="2731"/>
                    <a:pt x="20945" y="2556"/>
                    <a:pt x="20205" y="2556"/>
                  </a:cubicBezTo>
                  <a:cubicBezTo>
                    <a:pt x="19982" y="2556"/>
                    <a:pt x="19758" y="2572"/>
                    <a:pt x="19537" y="2603"/>
                  </a:cubicBezTo>
                  <a:cubicBezTo>
                    <a:pt x="18597" y="2735"/>
                    <a:pt x="17683" y="3172"/>
                    <a:pt x="17043" y="3882"/>
                  </a:cubicBezTo>
                  <a:cubicBezTo>
                    <a:pt x="17001" y="3929"/>
                    <a:pt x="16958" y="3980"/>
                    <a:pt x="16918" y="4031"/>
                  </a:cubicBezTo>
                  <a:cubicBezTo>
                    <a:pt x="16915" y="4031"/>
                    <a:pt x="16913" y="4031"/>
                    <a:pt x="16913" y="4027"/>
                  </a:cubicBezTo>
                  <a:lnTo>
                    <a:pt x="16911" y="4027"/>
                  </a:lnTo>
                  <a:cubicBezTo>
                    <a:pt x="16894" y="4020"/>
                    <a:pt x="16881" y="4012"/>
                    <a:pt x="16869" y="4003"/>
                  </a:cubicBezTo>
                  <a:lnTo>
                    <a:pt x="16864" y="4001"/>
                  </a:lnTo>
                  <a:cubicBezTo>
                    <a:pt x="16860" y="3995"/>
                    <a:pt x="16851" y="3991"/>
                    <a:pt x="16847" y="3984"/>
                  </a:cubicBezTo>
                  <a:cubicBezTo>
                    <a:pt x="16841" y="3980"/>
                    <a:pt x="16837" y="3974"/>
                    <a:pt x="16830" y="3967"/>
                  </a:cubicBezTo>
                  <a:cubicBezTo>
                    <a:pt x="16819" y="3952"/>
                    <a:pt x="16811" y="3939"/>
                    <a:pt x="16807" y="3925"/>
                  </a:cubicBezTo>
                  <a:lnTo>
                    <a:pt x="16805" y="3920"/>
                  </a:lnTo>
                  <a:lnTo>
                    <a:pt x="16796" y="3897"/>
                  </a:lnTo>
                  <a:cubicBezTo>
                    <a:pt x="16794" y="3884"/>
                    <a:pt x="16790" y="3873"/>
                    <a:pt x="16788" y="3861"/>
                  </a:cubicBezTo>
                  <a:cubicBezTo>
                    <a:pt x="16785" y="3841"/>
                    <a:pt x="16785" y="3822"/>
                    <a:pt x="16788" y="3803"/>
                  </a:cubicBezTo>
                  <a:cubicBezTo>
                    <a:pt x="16790" y="3792"/>
                    <a:pt x="16790" y="3782"/>
                    <a:pt x="16794" y="3771"/>
                  </a:cubicBezTo>
                  <a:cubicBezTo>
                    <a:pt x="16805" y="3733"/>
                    <a:pt x="16790" y="3688"/>
                    <a:pt x="16764" y="3660"/>
                  </a:cubicBezTo>
                  <a:cubicBezTo>
                    <a:pt x="16704" y="3360"/>
                    <a:pt x="16542" y="3078"/>
                    <a:pt x="16304" y="2885"/>
                  </a:cubicBezTo>
                  <a:cubicBezTo>
                    <a:pt x="16067" y="2693"/>
                    <a:pt x="15780" y="2595"/>
                    <a:pt x="15482" y="2595"/>
                  </a:cubicBezTo>
                  <a:cubicBezTo>
                    <a:pt x="15399" y="2595"/>
                    <a:pt x="15316" y="2603"/>
                    <a:pt x="15232" y="2618"/>
                  </a:cubicBezTo>
                  <a:cubicBezTo>
                    <a:pt x="15125" y="2637"/>
                    <a:pt x="15021" y="2671"/>
                    <a:pt x="14923" y="2720"/>
                  </a:cubicBezTo>
                  <a:cubicBezTo>
                    <a:pt x="14727" y="2173"/>
                    <a:pt x="14456" y="1655"/>
                    <a:pt x="14079" y="1209"/>
                  </a:cubicBezTo>
                  <a:cubicBezTo>
                    <a:pt x="13601" y="649"/>
                    <a:pt x="12954" y="263"/>
                    <a:pt x="12240" y="99"/>
                  </a:cubicBezTo>
                  <a:cubicBezTo>
                    <a:pt x="11966" y="34"/>
                    <a:pt x="11683" y="1"/>
                    <a:pt x="11401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6600875" y="3223775"/>
              <a:ext cx="621350" cy="538225"/>
            </a:xfrm>
            <a:custGeom>
              <a:avLst/>
              <a:gdLst/>
              <a:ahLst/>
              <a:cxnLst/>
              <a:rect l="l" t="t" r="r" b="b"/>
              <a:pathLst>
                <a:path w="24854" h="21529" extrusionOk="0">
                  <a:moveTo>
                    <a:pt x="11401" y="0"/>
                  </a:moveTo>
                  <a:cubicBezTo>
                    <a:pt x="10969" y="0"/>
                    <a:pt x="10537" y="78"/>
                    <a:pt x="10136" y="239"/>
                  </a:cubicBezTo>
                  <a:cubicBezTo>
                    <a:pt x="9475" y="503"/>
                    <a:pt x="8921" y="979"/>
                    <a:pt x="8538" y="1580"/>
                  </a:cubicBezTo>
                  <a:cubicBezTo>
                    <a:pt x="8158" y="2168"/>
                    <a:pt x="7950" y="2873"/>
                    <a:pt x="7971" y="3574"/>
                  </a:cubicBezTo>
                  <a:lnTo>
                    <a:pt x="7971" y="3589"/>
                  </a:lnTo>
                  <a:cubicBezTo>
                    <a:pt x="7694" y="3608"/>
                    <a:pt x="7423" y="3696"/>
                    <a:pt x="7199" y="3851"/>
                  </a:cubicBezTo>
                  <a:cubicBezTo>
                    <a:pt x="7086" y="3928"/>
                    <a:pt x="6986" y="4022"/>
                    <a:pt x="6901" y="4129"/>
                  </a:cubicBezTo>
                  <a:cubicBezTo>
                    <a:pt x="6494" y="3329"/>
                    <a:pt x="5682" y="2786"/>
                    <a:pt x="4800" y="2630"/>
                  </a:cubicBezTo>
                  <a:cubicBezTo>
                    <a:pt x="4622" y="2599"/>
                    <a:pt x="4444" y="2584"/>
                    <a:pt x="4267" y="2584"/>
                  </a:cubicBezTo>
                  <a:cubicBezTo>
                    <a:pt x="3401" y="2584"/>
                    <a:pt x="2558" y="2940"/>
                    <a:pt x="1880" y="3483"/>
                  </a:cubicBezTo>
                  <a:cubicBezTo>
                    <a:pt x="1047" y="4152"/>
                    <a:pt x="465" y="5122"/>
                    <a:pt x="228" y="6164"/>
                  </a:cubicBezTo>
                  <a:cubicBezTo>
                    <a:pt x="0" y="7180"/>
                    <a:pt x="103" y="8254"/>
                    <a:pt x="576" y="9190"/>
                  </a:cubicBezTo>
                  <a:cubicBezTo>
                    <a:pt x="1013" y="10062"/>
                    <a:pt x="1744" y="10799"/>
                    <a:pt x="2637" y="11204"/>
                  </a:cubicBezTo>
                  <a:cubicBezTo>
                    <a:pt x="2677" y="11223"/>
                    <a:pt x="2720" y="11238"/>
                    <a:pt x="2760" y="11257"/>
                  </a:cubicBezTo>
                  <a:cubicBezTo>
                    <a:pt x="2411" y="11603"/>
                    <a:pt x="2562" y="12327"/>
                    <a:pt x="3007" y="12530"/>
                  </a:cubicBezTo>
                  <a:cubicBezTo>
                    <a:pt x="2189" y="13371"/>
                    <a:pt x="2155" y="14708"/>
                    <a:pt x="2605" y="15752"/>
                  </a:cubicBezTo>
                  <a:cubicBezTo>
                    <a:pt x="2862" y="16349"/>
                    <a:pt x="3284" y="16843"/>
                    <a:pt x="3826" y="17205"/>
                  </a:cubicBezTo>
                  <a:cubicBezTo>
                    <a:pt x="4433" y="17612"/>
                    <a:pt x="5147" y="17834"/>
                    <a:pt x="5872" y="17917"/>
                  </a:cubicBezTo>
                  <a:cubicBezTo>
                    <a:pt x="6100" y="17944"/>
                    <a:pt x="6329" y="17956"/>
                    <a:pt x="6558" y="17956"/>
                  </a:cubicBezTo>
                  <a:cubicBezTo>
                    <a:pt x="7086" y="17956"/>
                    <a:pt x="7615" y="17890"/>
                    <a:pt x="8131" y="17772"/>
                  </a:cubicBezTo>
                  <a:lnTo>
                    <a:pt x="8131" y="17772"/>
                  </a:lnTo>
                  <a:cubicBezTo>
                    <a:pt x="7869" y="18501"/>
                    <a:pt x="8050" y="19349"/>
                    <a:pt x="8561" y="19931"/>
                  </a:cubicBezTo>
                  <a:cubicBezTo>
                    <a:pt x="8941" y="20364"/>
                    <a:pt x="9477" y="20573"/>
                    <a:pt x="10024" y="20573"/>
                  </a:cubicBezTo>
                  <a:cubicBezTo>
                    <a:pt x="10319" y="20573"/>
                    <a:pt x="10616" y="20513"/>
                    <a:pt x="10895" y="20394"/>
                  </a:cubicBezTo>
                  <a:cubicBezTo>
                    <a:pt x="11313" y="20217"/>
                    <a:pt x="11675" y="19910"/>
                    <a:pt x="11896" y="19513"/>
                  </a:cubicBezTo>
                  <a:cubicBezTo>
                    <a:pt x="12216" y="20104"/>
                    <a:pt x="12706" y="20594"/>
                    <a:pt x="13282" y="20941"/>
                  </a:cubicBezTo>
                  <a:cubicBezTo>
                    <a:pt x="13881" y="21299"/>
                    <a:pt x="14577" y="21510"/>
                    <a:pt x="15277" y="21527"/>
                  </a:cubicBezTo>
                  <a:cubicBezTo>
                    <a:pt x="15306" y="21528"/>
                    <a:pt x="15336" y="21528"/>
                    <a:pt x="15365" y="21528"/>
                  </a:cubicBezTo>
                  <a:cubicBezTo>
                    <a:pt x="16045" y="21528"/>
                    <a:pt x="16712" y="21341"/>
                    <a:pt x="17284" y="20975"/>
                  </a:cubicBezTo>
                  <a:cubicBezTo>
                    <a:pt x="17883" y="20594"/>
                    <a:pt x="18375" y="20040"/>
                    <a:pt x="18697" y="19409"/>
                  </a:cubicBezTo>
                  <a:cubicBezTo>
                    <a:pt x="18910" y="18991"/>
                    <a:pt x="19055" y="18535"/>
                    <a:pt x="19110" y="18068"/>
                  </a:cubicBezTo>
                  <a:cubicBezTo>
                    <a:pt x="19476" y="18127"/>
                    <a:pt x="19845" y="18161"/>
                    <a:pt x="20213" y="18161"/>
                  </a:cubicBezTo>
                  <a:cubicBezTo>
                    <a:pt x="20647" y="18161"/>
                    <a:pt x="21080" y="18114"/>
                    <a:pt x="21504" y="18005"/>
                  </a:cubicBezTo>
                  <a:cubicBezTo>
                    <a:pt x="22260" y="17808"/>
                    <a:pt x="22985" y="17395"/>
                    <a:pt x="23482" y="16788"/>
                  </a:cubicBezTo>
                  <a:cubicBezTo>
                    <a:pt x="24025" y="16121"/>
                    <a:pt x="24247" y="15255"/>
                    <a:pt x="24291" y="14411"/>
                  </a:cubicBezTo>
                  <a:cubicBezTo>
                    <a:pt x="24330" y="13689"/>
                    <a:pt x="24225" y="12952"/>
                    <a:pt x="23957" y="12280"/>
                  </a:cubicBezTo>
                  <a:cubicBezTo>
                    <a:pt x="23693" y="11622"/>
                    <a:pt x="23266" y="11027"/>
                    <a:pt x="22672" y="10629"/>
                  </a:cubicBezTo>
                  <a:cubicBezTo>
                    <a:pt x="22650" y="10616"/>
                    <a:pt x="22633" y="10601"/>
                    <a:pt x="22612" y="10588"/>
                  </a:cubicBezTo>
                  <a:cubicBezTo>
                    <a:pt x="23126" y="10569"/>
                    <a:pt x="23618" y="10303"/>
                    <a:pt x="23965" y="9921"/>
                  </a:cubicBezTo>
                  <a:cubicBezTo>
                    <a:pt x="24368" y="9480"/>
                    <a:pt x="24583" y="8896"/>
                    <a:pt x="24681" y="8314"/>
                  </a:cubicBezTo>
                  <a:cubicBezTo>
                    <a:pt x="24854" y="7304"/>
                    <a:pt x="24709" y="6260"/>
                    <a:pt x="24291" y="5324"/>
                  </a:cubicBezTo>
                  <a:cubicBezTo>
                    <a:pt x="23884" y="4406"/>
                    <a:pt x="23207" y="3598"/>
                    <a:pt x="22329" y="3099"/>
                  </a:cubicBezTo>
                  <a:cubicBezTo>
                    <a:pt x="21682" y="2731"/>
                    <a:pt x="20945" y="2555"/>
                    <a:pt x="20205" y="2555"/>
                  </a:cubicBezTo>
                  <a:cubicBezTo>
                    <a:pt x="19982" y="2555"/>
                    <a:pt x="19758" y="2571"/>
                    <a:pt x="19537" y="2603"/>
                  </a:cubicBezTo>
                  <a:cubicBezTo>
                    <a:pt x="18597" y="2735"/>
                    <a:pt x="17683" y="3172"/>
                    <a:pt x="17043" y="3881"/>
                  </a:cubicBezTo>
                  <a:cubicBezTo>
                    <a:pt x="17001" y="3928"/>
                    <a:pt x="16958" y="3979"/>
                    <a:pt x="16918" y="4030"/>
                  </a:cubicBezTo>
                  <a:cubicBezTo>
                    <a:pt x="16915" y="4030"/>
                    <a:pt x="16913" y="4030"/>
                    <a:pt x="16913" y="4026"/>
                  </a:cubicBezTo>
                  <a:lnTo>
                    <a:pt x="16911" y="4026"/>
                  </a:lnTo>
                  <a:cubicBezTo>
                    <a:pt x="16894" y="4020"/>
                    <a:pt x="16881" y="4011"/>
                    <a:pt x="16869" y="4003"/>
                  </a:cubicBezTo>
                  <a:lnTo>
                    <a:pt x="16864" y="4001"/>
                  </a:lnTo>
                  <a:cubicBezTo>
                    <a:pt x="16860" y="3994"/>
                    <a:pt x="16851" y="3990"/>
                    <a:pt x="16847" y="3984"/>
                  </a:cubicBezTo>
                  <a:cubicBezTo>
                    <a:pt x="16841" y="3979"/>
                    <a:pt x="16837" y="3973"/>
                    <a:pt x="16830" y="3967"/>
                  </a:cubicBezTo>
                  <a:cubicBezTo>
                    <a:pt x="16819" y="3952"/>
                    <a:pt x="16811" y="3939"/>
                    <a:pt x="16807" y="3924"/>
                  </a:cubicBezTo>
                  <a:lnTo>
                    <a:pt x="16805" y="3920"/>
                  </a:lnTo>
                  <a:lnTo>
                    <a:pt x="16796" y="3896"/>
                  </a:lnTo>
                  <a:cubicBezTo>
                    <a:pt x="16794" y="3883"/>
                    <a:pt x="16790" y="3873"/>
                    <a:pt x="16788" y="3860"/>
                  </a:cubicBezTo>
                  <a:cubicBezTo>
                    <a:pt x="16785" y="3841"/>
                    <a:pt x="16785" y="3822"/>
                    <a:pt x="16788" y="3802"/>
                  </a:cubicBezTo>
                  <a:cubicBezTo>
                    <a:pt x="16790" y="3792"/>
                    <a:pt x="16790" y="3781"/>
                    <a:pt x="16794" y="3770"/>
                  </a:cubicBezTo>
                  <a:cubicBezTo>
                    <a:pt x="16805" y="3732"/>
                    <a:pt x="16790" y="3687"/>
                    <a:pt x="16764" y="3660"/>
                  </a:cubicBezTo>
                  <a:cubicBezTo>
                    <a:pt x="16704" y="3359"/>
                    <a:pt x="16542" y="3078"/>
                    <a:pt x="16304" y="2884"/>
                  </a:cubicBezTo>
                  <a:cubicBezTo>
                    <a:pt x="16067" y="2692"/>
                    <a:pt x="15780" y="2595"/>
                    <a:pt x="15482" y="2595"/>
                  </a:cubicBezTo>
                  <a:cubicBezTo>
                    <a:pt x="15399" y="2595"/>
                    <a:pt x="15316" y="2602"/>
                    <a:pt x="15232" y="2618"/>
                  </a:cubicBezTo>
                  <a:cubicBezTo>
                    <a:pt x="15125" y="2637"/>
                    <a:pt x="15021" y="2671"/>
                    <a:pt x="14923" y="2720"/>
                  </a:cubicBezTo>
                  <a:cubicBezTo>
                    <a:pt x="14727" y="2172"/>
                    <a:pt x="14456" y="1654"/>
                    <a:pt x="14079" y="1209"/>
                  </a:cubicBezTo>
                  <a:cubicBezTo>
                    <a:pt x="13601" y="648"/>
                    <a:pt x="12954" y="263"/>
                    <a:pt x="12240" y="98"/>
                  </a:cubicBezTo>
                  <a:cubicBezTo>
                    <a:pt x="11966" y="34"/>
                    <a:pt x="11683" y="0"/>
                    <a:pt x="1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6669375" y="3345500"/>
              <a:ext cx="484600" cy="668100"/>
            </a:xfrm>
            <a:custGeom>
              <a:avLst/>
              <a:gdLst/>
              <a:ahLst/>
              <a:cxnLst/>
              <a:rect l="l" t="t" r="r" b="b"/>
              <a:pathLst>
                <a:path w="19384" h="26724" extrusionOk="0">
                  <a:moveTo>
                    <a:pt x="11107" y="1"/>
                  </a:moveTo>
                  <a:cubicBezTo>
                    <a:pt x="11090" y="1"/>
                    <a:pt x="11072" y="3"/>
                    <a:pt x="11053" y="8"/>
                  </a:cubicBezTo>
                  <a:cubicBezTo>
                    <a:pt x="10957" y="31"/>
                    <a:pt x="10904" y="123"/>
                    <a:pt x="10876" y="210"/>
                  </a:cubicBezTo>
                  <a:cubicBezTo>
                    <a:pt x="10846" y="302"/>
                    <a:pt x="10829" y="398"/>
                    <a:pt x="10793" y="485"/>
                  </a:cubicBezTo>
                  <a:cubicBezTo>
                    <a:pt x="10721" y="660"/>
                    <a:pt x="10606" y="815"/>
                    <a:pt x="10474" y="947"/>
                  </a:cubicBezTo>
                  <a:cubicBezTo>
                    <a:pt x="10137" y="1286"/>
                    <a:pt x="9689" y="1474"/>
                    <a:pt x="9252" y="1649"/>
                  </a:cubicBezTo>
                  <a:cubicBezTo>
                    <a:pt x="9240" y="1421"/>
                    <a:pt x="9227" y="1188"/>
                    <a:pt x="9214" y="958"/>
                  </a:cubicBezTo>
                  <a:cubicBezTo>
                    <a:pt x="9205" y="820"/>
                    <a:pt x="9197" y="685"/>
                    <a:pt x="9188" y="547"/>
                  </a:cubicBezTo>
                  <a:cubicBezTo>
                    <a:pt x="9182" y="425"/>
                    <a:pt x="9193" y="287"/>
                    <a:pt x="9150" y="174"/>
                  </a:cubicBezTo>
                  <a:cubicBezTo>
                    <a:pt x="9105" y="55"/>
                    <a:pt x="9007" y="2"/>
                    <a:pt x="8906" y="2"/>
                  </a:cubicBezTo>
                  <a:cubicBezTo>
                    <a:pt x="8792" y="2"/>
                    <a:pt x="8674" y="69"/>
                    <a:pt x="8617" y="184"/>
                  </a:cubicBezTo>
                  <a:cubicBezTo>
                    <a:pt x="8564" y="293"/>
                    <a:pt x="8564" y="415"/>
                    <a:pt x="8566" y="536"/>
                  </a:cubicBezTo>
                  <a:cubicBezTo>
                    <a:pt x="8568" y="670"/>
                    <a:pt x="8570" y="809"/>
                    <a:pt x="8575" y="945"/>
                  </a:cubicBezTo>
                  <a:cubicBezTo>
                    <a:pt x="8579" y="1229"/>
                    <a:pt x="8581" y="1510"/>
                    <a:pt x="8587" y="1789"/>
                  </a:cubicBezTo>
                  <a:cubicBezTo>
                    <a:pt x="8596" y="2337"/>
                    <a:pt x="8609" y="2880"/>
                    <a:pt x="8613" y="3426"/>
                  </a:cubicBezTo>
                  <a:cubicBezTo>
                    <a:pt x="8617" y="3641"/>
                    <a:pt x="8611" y="3863"/>
                    <a:pt x="8547" y="4070"/>
                  </a:cubicBezTo>
                  <a:cubicBezTo>
                    <a:pt x="8485" y="4266"/>
                    <a:pt x="8362" y="4421"/>
                    <a:pt x="8185" y="4526"/>
                  </a:cubicBezTo>
                  <a:cubicBezTo>
                    <a:pt x="7995" y="4641"/>
                    <a:pt x="7782" y="4698"/>
                    <a:pt x="7573" y="4758"/>
                  </a:cubicBezTo>
                  <a:cubicBezTo>
                    <a:pt x="7311" y="4833"/>
                    <a:pt x="7047" y="4909"/>
                    <a:pt x="6787" y="4984"/>
                  </a:cubicBezTo>
                  <a:lnTo>
                    <a:pt x="6446" y="5082"/>
                  </a:lnTo>
                  <a:cubicBezTo>
                    <a:pt x="6380" y="4773"/>
                    <a:pt x="6316" y="4462"/>
                    <a:pt x="6258" y="4151"/>
                  </a:cubicBezTo>
                  <a:cubicBezTo>
                    <a:pt x="6117" y="3375"/>
                    <a:pt x="6011" y="2595"/>
                    <a:pt x="5938" y="1808"/>
                  </a:cubicBezTo>
                  <a:cubicBezTo>
                    <a:pt x="5934" y="1742"/>
                    <a:pt x="5892" y="1702"/>
                    <a:pt x="5825" y="1693"/>
                  </a:cubicBezTo>
                  <a:cubicBezTo>
                    <a:pt x="5734" y="1683"/>
                    <a:pt x="5646" y="1672"/>
                    <a:pt x="5555" y="1661"/>
                  </a:cubicBezTo>
                  <a:cubicBezTo>
                    <a:pt x="5552" y="1661"/>
                    <a:pt x="5549" y="1661"/>
                    <a:pt x="5546" y="1661"/>
                  </a:cubicBezTo>
                  <a:cubicBezTo>
                    <a:pt x="5511" y="1661"/>
                    <a:pt x="5476" y="1685"/>
                    <a:pt x="5457" y="1719"/>
                  </a:cubicBezTo>
                  <a:cubicBezTo>
                    <a:pt x="5435" y="1711"/>
                    <a:pt x="5412" y="1707"/>
                    <a:pt x="5390" y="1707"/>
                  </a:cubicBezTo>
                  <a:cubicBezTo>
                    <a:pt x="5306" y="1707"/>
                    <a:pt x="5228" y="1766"/>
                    <a:pt x="5182" y="1857"/>
                  </a:cubicBezTo>
                  <a:cubicBezTo>
                    <a:pt x="5103" y="2021"/>
                    <a:pt x="5143" y="2188"/>
                    <a:pt x="5167" y="2360"/>
                  </a:cubicBezTo>
                  <a:cubicBezTo>
                    <a:pt x="5222" y="2759"/>
                    <a:pt x="5276" y="3157"/>
                    <a:pt x="5331" y="3556"/>
                  </a:cubicBezTo>
                  <a:cubicBezTo>
                    <a:pt x="5399" y="4046"/>
                    <a:pt x="5467" y="4536"/>
                    <a:pt x="5533" y="5026"/>
                  </a:cubicBezTo>
                  <a:cubicBezTo>
                    <a:pt x="4962" y="4805"/>
                    <a:pt x="4383" y="4555"/>
                    <a:pt x="3929" y="4142"/>
                  </a:cubicBezTo>
                  <a:cubicBezTo>
                    <a:pt x="3667" y="3908"/>
                    <a:pt x="3460" y="3626"/>
                    <a:pt x="3332" y="3298"/>
                  </a:cubicBezTo>
                  <a:cubicBezTo>
                    <a:pt x="3189" y="2936"/>
                    <a:pt x="3125" y="2552"/>
                    <a:pt x="3057" y="2171"/>
                  </a:cubicBezTo>
                  <a:cubicBezTo>
                    <a:pt x="2980" y="1742"/>
                    <a:pt x="2887" y="1310"/>
                    <a:pt x="2678" y="922"/>
                  </a:cubicBezTo>
                  <a:cubicBezTo>
                    <a:pt x="2657" y="883"/>
                    <a:pt x="2622" y="867"/>
                    <a:pt x="2587" y="867"/>
                  </a:cubicBezTo>
                  <a:cubicBezTo>
                    <a:pt x="2568" y="867"/>
                    <a:pt x="2550" y="871"/>
                    <a:pt x="2533" y="879"/>
                  </a:cubicBezTo>
                  <a:cubicBezTo>
                    <a:pt x="2529" y="879"/>
                    <a:pt x="2526" y="875"/>
                    <a:pt x="2524" y="875"/>
                  </a:cubicBezTo>
                  <a:cubicBezTo>
                    <a:pt x="2519" y="874"/>
                    <a:pt x="2514" y="874"/>
                    <a:pt x="2509" y="874"/>
                  </a:cubicBezTo>
                  <a:cubicBezTo>
                    <a:pt x="2494" y="874"/>
                    <a:pt x="2479" y="877"/>
                    <a:pt x="2465" y="883"/>
                  </a:cubicBezTo>
                  <a:cubicBezTo>
                    <a:pt x="2443" y="892"/>
                    <a:pt x="2420" y="911"/>
                    <a:pt x="2409" y="932"/>
                  </a:cubicBezTo>
                  <a:cubicBezTo>
                    <a:pt x="2396" y="958"/>
                    <a:pt x="2386" y="986"/>
                    <a:pt x="2377" y="1011"/>
                  </a:cubicBezTo>
                  <a:cubicBezTo>
                    <a:pt x="2369" y="1039"/>
                    <a:pt x="2367" y="1065"/>
                    <a:pt x="2362" y="1094"/>
                  </a:cubicBezTo>
                  <a:cubicBezTo>
                    <a:pt x="2356" y="1143"/>
                    <a:pt x="2362" y="1190"/>
                    <a:pt x="2373" y="1239"/>
                  </a:cubicBezTo>
                  <a:cubicBezTo>
                    <a:pt x="2377" y="1261"/>
                    <a:pt x="2394" y="1282"/>
                    <a:pt x="2409" y="1297"/>
                  </a:cubicBezTo>
                  <a:cubicBezTo>
                    <a:pt x="2407" y="1425"/>
                    <a:pt x="2420" y="1553"/>
                    <a:pt x="2443" y="1678"/>
                  </a:cubicBezTo>
                  <a:cubicBezTo>
                    <a:pt x="2486" y="1923"/>
                    <a:pt x="2554" y="2166"/>
                    <a:pt x="2612" y="2412"/>
                  </a:cubicBezTo>
                  <a:cubicBezTo>
                    <a:pt x="2714" y="2840"/>
                    <a:pt x="2814" y="3268"/>
                    <a:pt x="2919" y="3697"/>
                  </a:cubicBezTo>
                  <a:cubicBezTo>
                    <a:pt x="2570" y="3875"/>
                    <a:pt x="2191" y="4053"/>
                    <a:pt x="1795" y="4053"/>
                  </a:cubicBezTo>
                  <a:cubicBezTo>
                    <a:pt x="1752" y="4053"/>
                    <a:pt x="1709" y="4050"/>
                    <a:pt x="1665" y="4046"/>
                  </a:cubicBezTo>
                  <a:cubicBezTo>
                    <a:pt x="1226" y="4003"/>
                    <a:pt x="883" y="3675"/>
                    <a:pt x="468" y="3558"/>
                  </a:cubicBezTo>
                  <a:cubicBezTo>
                    <a:pt x="413" y="3543"/>
                    <a:pt x="354" y="3531"/>
                    <a:pt x="296" y="3531"/>
                  </a:cubicBezTo>
                  <a:cubicBezTo>
                    <a:pt x="245" y="3531"/>
                    <a:pt x="194" y="3541"/>
                    <a:pt x="148" y="3567"/>
                  </a:cubicBezTo>
                  <a:cubicBezTo>
                    <a:pt x="52" y="3622"/>
                    <a:pt x="1" y="3735"/>
                    <a:pt x="31" y="3842"/>
                  </a:cubicBezTo>
                  <a:cubicBezTo>
                    <a:pt x="88" y="4065"/>
                    <a:pt x="350" y="4172"/>
                    <a:pt x="529" y="4278"/>
                  </a:cubicBezTo>
                  <a:cubicBezTo>
                    <a:pt x="738" y="4400"/>
                    <a:pt x="947" y="4532"/>
                    <a:pt x="1171" y="4628"/>
                  </a:cubicBezTo>
                  <a:cubicBezTo>
                    <a:pt x="1354" y="4707"/>
                    <a:pt x="1547" y="4748"/>
                    <a:pt x="1747" y="4748"/>
                  </a:cubicBezTo>
                  <a:cubicBezTo>
                    <a:pt x="1795" y="4748"/>
                    <a:pt x="1844" y="4746"/>
                    <a:pt x="1893" y="4741"/>
                  </a:cubicBezTo>
                  <a:cubicBezTo>
                    <a:pt x="2175" y="4715"/>
                    <a:pt x="2450" y="4628"/>
                    <a:pt x="2720" y="4547"/>
                  </a:cubicBezTo>
                  <a:cubicBezTo>
                    <a:pt x="2859" y="4506"/>
                    <a:pt x="2997" y="4468"/>
                    <a:pt x="3134" y="4425"/>
                  </a:cubicBezTo>
                  <a:cubicBezTo>
                    <a:pt x="3157" y="4485"/>
                    <a:pt x="3187" y="4547"/>
                    <a:pt x="3217" y="4607"/>
                  </a:cubicBezTo>
                  <a:cubicBezTo>
                    <a:pt x="3317" y="4798"/>
                    <a:pt x="3451" y="4971"/>
                    <a:pt x="3598" y="5129"/>
                  </a:cubicBezTo>
                  <a:cubicBezTo>
                    <a:pt x="3903" y="5451"/>
                    <a:pt x="4276" y="5706"/>
                    <a:pt x="4636" y="5964"/>
                  </a:cubicBezTo>
                  <a:cubicBezTo>
                    <a:pt x="5016" y="6237"/>
                    <a:pt x="5393" y="6505"/>
                    <a:pt x="5772" y="6774"/>
                  </a:cubicBezTo>
                  <a:cubicBezTo>
                    <a:pt x="5787" y="6883"/>
                    <a:pt x="5806" y="6994"/>
                    <a:pt x="5825" y="7102"/>
                  </a:cubicBezTo>
                  <a:cubicBezTo>
                    <a:pt x="5857" y="7277"/>
                    <a:pt x="5904" y="7452"/>
                    <a:pt x="5987" y="7612"/>
                  </a:cubicBezTo>
                  <a:cubicBezTo>
                    <a:pt x="6060" y="7750"/>
                    <a:pt x="6160" y="7872"/>
                    <a:pt x="6273" y="7978"/>
                  </a:cubicBezTo>
                  <a:cubicBezTo>
                    <a:pt x="6499" y="8191"/>
                    <a:pt x="6774" y="8343"/>
                    <a:pt x="7034" y="8509"/>
                  </a:cubicBezTo>
                  <a:cubicBezTo>
                    <a:pt x="7292" y="8671"/>
                    <a:pt x="7533" y="8860"/>
                    <a:pt x="7746" y="9078"/>
                  </a:cubicBezTo>
                  <a:cubicBezTo>
                    <a:pt x="7948" y="9287"/>
                    <a:pt x="8127" y="9521"/>
                    <a:pt x="8278" y="9768"/>
                  </a:cubicBezTo>
                  <a:cubicBezTo>
                    <a:pt x="8261" y="9760"/>
                    <a:pt x="8249" y="9749"/>
                    <a:pt x="8234" y="9741"/>
                  </a:cubicBezTo>
                  <a:cubicBezTo>
                    <a:pt x="8108" y="9666"/>
                    <a:pt x="7982" y="9587"/>
                    <a:pt x="7846" y="9532"/>
                  </a:cubicBezTo>
                  <a:cubicBezTo>
                    <a:pt x="7712" y="9472"/>
                    <a:pt x="7573" y="9434"/>
                    <a:pt x="7428" y="9404"/>
                  </a:cubicBezTo>
                  <a:cubicBezTo>
                    <a:pt x="7236" y="9367"/>
                    <a:pt x="7042" y="9354"/>
                    <a:pt x="6847" y="9354"/>
                  </a:cubicBezTo>
                  <a:cubicBezTo>
                    <a:pt x="6734" y="9354"/>
                    <a:pt x="6622" y="9358"/>
                    <a:pt x="6510" y="9366"/>
                  </a:cubicBezTo>
                  <a:cubicBezTo>
                    <a:pt x="6181" y="9385"/>
                    <a:pt x="5857" y="9417"/>
                    <a:pt x="5531" y="9444"/>
                  </a:cubicBezTo>
                  <a:cubicBezTo>
                    <a:pt x="4849" y="9500"/>
                    <a:pt x="4167" y="9566"/>
                    <a:pt x="3485" y="9608"/>
                  </a:cubicBezTo>
                  <a:cubicBezTo>
                    <a:pt x="3418" y="9613"/>
                    <a:pt x="3347" y="9616"/>
                    <a:pt x="3277" y="9616"/>
                  </a:cubicBezTo>
                  <a:cubicBezTo>
                    <a:pt x="3075" y="9616"/>
                    <a:pt x="2870" y="9588"/>
                    <a:pt x="2708" y="9468"/>
                  </a:cubicBezTo>
                  <a:cubicBezTo>
                    <a:pt x="2535" y="9338"/>
                    <a:pt x="2443" y="9125"/>
                    <a:pt x="2364" y="8929"/>
                  </a:cubicBezTo>
                  <a:cubicBezTo>
                    <a:pt x="2271" y="8705"/>
                    <a:pt x="2177" y="8470"/>
                    <a:pt x="1996" y="8300"/>
                  </a:cubicBezTo>
                  <a:cubicBezTo>
                    <a:pt x="1924" y="8233"/>
                    <a:pt x="1828" y="8170"/>
                    <a:pt x="1732" y="8170"/>
                  </a:cubicBezTo>
                  <a:cubicBezTo>
                    <a:pt x="1690" y="8170"/>
                    <a:pt x="1648" y="8182"/>
                    <a:pt x="1608" y="8210"/>
                  </a:cubicBezTo>
                  <a:cubicBezTo>
                    <a:pt x="1499" y="8285"/>
                    <a:pt x="1482" y="8428"/>
                    <a:pt x="1499" y="8547"/>
                  </a:cubicBezTo>
                  <a:cubicBezTo>
                    <a:pt x="1531" y="8814"/>
                    <a:pt x="1597" y="9088"/>
                    <a:pt x="1691" y="9340"/>
                  </a:cubicBezTo>
                  <a:cubicBezTo>
                    <a:pt x="1783" y="9591"/>
                    <a:pt x="1919" y="9837"/>
                    <a:pt x="2130" y="10016"/>
                  </a:cubicBezTo>
                  <a:cubicBezTo>
                    <a:pt x="2586" y="10401"/>
                    <a:pt x="3230" y="10429"/>
                    <a:pt x="3794" y="10487"/>
                  </a:cubicBezTo>
                  <a:cubicBezTo>
                    <a:pt x="4135" y="10523"/>
                    <a:pt x="4474" y="10550"/>
                    <a:pt x="4817" y="10550"/>
                  </a:cubicBezTo>
                  <a:cubicBezTo>
                    <a:pt x="5145" y="10550"/>
                    <a:pt x="5470" y="10527"/>
                    <a:pt x="5797" y="10527"/>
                  </a:cubicBezTo>
                  <a:cubicBezTo>
                    <a:pt x="5811" y="10527"/>
                    <a:pt x="5825" y="10527"/>
                    <a:pt x="5838" y="10527"/>
                  </a:cubicBezTo>
                  <a:cubicBezTo>
                    <a:pt x="6141" y="10529"/>
                    <a:pt x="6448" y="10555"/>
                    <a:pt x="6742" y="10642"/>
                  </a:cubicBezTo>
                  <a:cubicBezTo>
                    <a:pt x="6981" y="10715"/>
                    <a:pt x="7211" y="10823"/>
                    <a:pt x="7417" y="10962"/>
                  </a:cubicBezTo>
                  <a:cubicBezTo>
                    <a:pt x="7831" y="11237"/>
                    <a:pt x="8163" y="11631"/>
                    <a:pt x="8366" y="12083"/>
                  </a:cubicBezTo>
                  <a:cubicBezTo>
                    <a:pt x="8411" y="12181"/>
                    <a:pt x="8447" y="12285"/>
                    <a:pt x="8474" y="12392"/>
                  </a:cubicBezTo>
                  <a:lnTo>
                    <a:pt x="8474" y="26611"/>
                  </a:lnTo>
                  <a:cubicBezTo>
                    <a:pt x="8474" y="26685"/>
                    <a:pt x="8532" y="26721"/>
                    <a:pt x="8590" y="26721"/>
                  </a:cubicBezTo>
                  <a:cubicBezTo>
                    <a:pt x="8610" y="26721"/>
                    <a:pt x="8631" y="26716"/>
                    <a:pt x="8649" y="26707"/>
                  </a:cubicBezTo>
                  <a:cubicBezTo>
                    <a:pt x="8664" y="26718"/>
                    <a:pt x="8685" y="26724"/>
                    <a:pt x="8713" y="26724"/>
                  </a:cubicBezTo>
                  <a:lnTo>
                    <a:pt x="13551" y="26724"/>
                  </a:lnTo>
                  <a:cubicBezTo>
                    <a:pt x="13653" y="26724"/>
                    <a:pt x="13685" y="26611"/>
                    <a:pt x="13640" y="26541"/>
                  </a:cubicBezTo>
                  <a:cubicBezTo>
                    <a:pt x="13653" y="26521"/>
                    <a:pt x="13664" y="26500"/>
                    <a:pt x="13664" y="26472"/>
                  </a:cubicBezTo>
                  <a:lnTo>
                    <a:pt x="13664" y="11535"/>
                  </a:lnTo>
                  <a:cubicBezTo>
                    <a:pt x="13668" y="11524"/>
                    <a:pt x="13670" y="11514"/>
                    <a:pt x="13670" y="11499"/>
                  </a:cubicBezTo>
                  <a:cubicBezTo>
                    <a:pt x="13658" y="11105"/>
                    <a:pt x="13658" y="10710"/>
                    <a:pt x="13668" y="10318"/>
                  </a:cubicBezTo>
                  <a:lnTo>
                    <a:pt x="15825" y="9638"/>
                  </a:lnTo>
                  <a:cubicBezTo>
                    <a:pt x="16238" y="9508"/>
                    <a:pt x="16656" y="9385"/>
                    <a:pt x="17057" y="9214"/>
                  </a:cubicBezTo>
                  <a:cubicBezTo>
                    <a:pt x="17238" y="9137"/>
                    <a:pt x="17423" y="9052"/>
                    <a:pt x="17585" y="8939"/>
                  </a:cubicBezTo>
                  <a:cubicBezTo>
                    <a:pt x="17751" y="8822"/>
                    <a:pt x="17873" y="8677"/>
                    <a:pt x="17943" y="8485"/>
                  </a:cubicBezTo>
                  <a:cubicBezTo>
                    <a:pt x="18007" y="8298"/>
                    <a:pt x="18020" y="8089"/>
                    <a:pt x="18037" y="7895"/>
                  </a:cubicBezTo>
                  <a:cubicBezTo>
                    <a:pt x="18054" y="7673"/>
                    <a:pt x="18069" y="7454"/>
                    <a:pt x="18071" y="7232"/>
                  </a:cubicBezTo>
                  <a:cubicBezTo>
                    <a:pt x="18071" y="7177"/>
                    <a:pt x="18073" y="7121"/>
                    <a:pt x="18073" y="7064"/>
                  </a:cubicBezTo>
                  <a:cubicBezTo>
                    <a:pt x="18073" y="7008"/>
                    <a:pt x="18084" y="6942"/>
                    <a:pt x="18069" y="6889"/>
                  </a:cubicBezTo>
                  <a:cubicBezTo>
                    <a:pt x="18046" y="6805"/>
                    <a:pt x="17942" y="6762"/>
                    <a:pt x="17860" y="6762"/>
                  </a:cubicBezTo>
                  <a:cubicBezTo>
                    <a:pt x="17853" y="6762"/>
                    <a:pt x="17846" y="6763"/>
                    <a:pt x="17839" y="6763"/>
                  </a:cubicBezTo>
                  <a:cubicBezTo>
                    <a:pt x="17639" y="6780"/>
                    <a:pt x="17521" y="6953"/>
                    <a:pt x="17506" y="7138"/>
                  </a:cubicBezTo>
                  <a:cubicBezTo>
                    <a:pt x="17498" y="7243"/>
                    <a:pt x="17517" y="7343"/>
                    <a:pt x="17517" y="7445"/>
                  </a:cubicBezTo>
                  <a:cubicBezTo>
                    <a:pt x="17517" y="7522"/>
                    <a:pt x="17509" y="7595"/>
                    <a:pt x="17487" y="7669"/>
                  </a:cubicBezTo>
                  <a:cubicBezTo>
                    <a:pt x="17447" y="7820"/>
                    <a:pt x="17368" y="7965"/>
                    <a:pt x="17266" y="8085"/>
                  </a:cubicBezTo>
                  <a:cubicBezTo>
                    <a:pt x="17031" y="8362"/>
                    <a:pt x="16711" y="8522"/>
                    <a:pt x="16364" y="8600"/>
                  </a:cubicBezTo>
                  <a:cubicBezTo>
                    <a:pt x="15565" y="8788"/>
                    <a:pt x="14725" y="8594"/>
                    <a:pt x="13935" y="8833"/>
                  </a:cubicBezTo>
                  <a:cubicBezTo>
                    <a:pt x="13877" y="8850"/>
                    <a:pt x="13824" y="8871"/>
                    <a:pt x="13768" y="8892"/>
                  </a:cubicBezTo>
                  <a:lnTo>
                    <a:pt x="13792" y="8724"/>
                  </a:lnTo>
                  <a:cubicBezTo>
                    <a:pt x="13834" y="8468"/>
                    <a:pt x="13896" y="8210"/>
                    <a:pt x="14020" y="7980"/>
                  </a:cubicBezTo>
                  <a:cubicBezTo>
                    <a:pt x="14137" y="7763"/>
                    <a:pt x="14305" y="7586"/>
                    <a:pt x="14514" y="7454"/>
                  </a:cubicBezTo>
                  <a:cubicBezTo>
                    <a:pt x="14725" y="7320"/>
                    <a:pt x="14960" y="7226"/>
                    <a:pt x="15192" y="7138"/>
                  </a:cubicBezTo>
                  <a:cubicBezTo>
                    <a:pt x="15458" y="7038"/>
                    <a:pt x="15725" y="6936"/>
                    <a:pt x="15980" y="6810"/>
                  </a:cubicBezTo>
                  <a:cubicBezTo>
                    <a:pt x="16243" y="6682"/>
                    <a:pt x="16498" y="6540"/>
                    <a:pt x="16750" y="6388"/>
                  </a:cubicBezTo>
                  <a:cubicBezTo>
                    <a:pt x="17253" y="6079"/>
                    <a:pt x="17741" y="5738"/>
                    <a:pt x="18218" y="5391"/>
                  </a:cubicBezTo>
                  <a:cubicBezTo>
                    <a:pt x="18446" y="5227"/>
                    <a:pt x="18670" y="5050"/>
                    <a:pt x="18851" y="4833"/>
                  </a:cubicBezTo>
                  <a:cubicBezTo>
                    <a:pt x="19028" y="4622"/>
                    <a:pt x="19158" y="4383"/>
                    <a:pt x="19245" y="4123"/>
                  </a:cubicBezTo>
                  <a:cubicBezTo>
                    <a:pt x="19333" y="3867"/>
                    <a:pt x="19375" y="3599"/>
                    <a:pt x="19384" y="3330"/>
                  </a:cubicBezTo>
                  <a:cubicBezTo>
                    <a:pt x="19380" y="3196"/>
                    <a:pt x="19373" y="3064"/>
                    <a:pt x="19363" y="2934"/>
                  </a:cubicBezTo>
                  <a:cubicBezTo>
                    <a:pt x="19361" y="2895"/>
                    <a:pt x="19361" y="2851"/>
                    <a:pt x="19341" y="2819"/>
                  </a:cubicBezTo>
                  <a:cubicBezTo>
                    <a:pt x="19322" y="2784"/>
                    <a:pt x="19284" y="2765"/>
                    <a:pt x="19248" y="2755"/>
                  </a:cubicBezTo>
                  <a:cubicBezTo>
                    <a:pt x="19229" y="2749"/>
                    <a:pt x="19211" y="2747"/>
                    <a:pt x="19192" y="2747"/>
                  </a:cubicBezTo>
                  <a:cubicBezTo>
                    <a:pt x="19146" y="2747"/>
                    <a:pt x="19100" y="2762"/>
                    <a:pt x="19062" y="2787"/>
                  </a:cubicBezTo>
                  <a:cubicBezTo>
                    <a:pt x="18956" y="2859"/>
                    <a:pt x="18907" y="2978"/>
                    <a:pt x="18875" y="3096"/>
                  </a:cubicBezTo>
                  <a:cubicBezTo>
                    <a:pt x="18847" y="3202"/>
                    <a:pt x="18821" y="3311"/>
                    <a:pt x="18796" y="3420"/>
                  </a:cubicBezTo>
                  <a:cubicBezTo>
                    <a:pt x="18747" y="3628"/>
                    <a:pt x="18700" y="3842"/>
                    <a:pt x="18612" y="4033"/>
                  </a:cubicBezTo>
                  <a:cubicBezTo>
                    <a:pt x="18532" y="4208"/>
                    <a:pt x="18421" y="4362"/>
                    <a:pt x="18246" y="4449"/>
                  </a:cubicBezTo>
                  <a:cubicBezTo>
                    <a:pt x="18198" y="4473"/>
                    <a:pt x="18142" y="4491"/>
                    <a:pt x="18090" y="4491"/>
                  </a:cubicBezTo>
                  <a:cubicBezTo>
                    <a:pt x="18044" y="4491"/>
                    <a:pt x="18002" y="4477"/>
                    <a:pt x="17969" y="4443"/>
                  </a:cubicBezTo>
                  <a:cubicBezTo>
                    <a:pt x="17913" y="4387"/>
                    <a:pt x="17892" y="4283"/>
                    <a:pt x="17884" y="4197"/>
                  </a:cubicBezTo>
                  <a:cubicBezTo>
                    <a:pt x="17871" y="4059"/>
                    <a:pt x="17879" y="3920"/>
                    <a:pt x="17879" y="3782"/>
                  </a:cubicBezTo>
                  <a:lnTo>
                    <a:pt x="17879" y="3302"/>
                  </a:lnTo>
                  <a:lnTo>
                    <a:pt x="17879" y="2343"/>
                  </a:lnTo>
                  <a:lnTo>
                    <a:pt x="17879" y="1864"/>
                  </a:lnTo>
                  <a:cubicBezTo>
                    <a:pt x="17879" y="1800"/>
                    <a:pt x="17826" y="1753"/>
                    <a:pt x="17764" y="1751"/>
                  </a:cubicBezTo>
                  <a:cubicBezTo>
                    <a:pt x="17572" y="1740"/>
                    <a:pt x="17381" y="1730"/>
                    <a:pt x="17191" y="1715"/>
                  </a:cubicBezTo>
                  <a:cubicBezTo>
                    <a:pt x="17190" y="1715"/>
                    <a:pt x="17189" y="1715"/>
                    <a:pt x="17188" y="1715"/>
                  </a:cubicBezTo>
                  <a:cubicBezTo>
                    <a:pt x="17125" y="1715"/>
                    <a:pt x="17078" y="1773"/>
                    <a:pt x="17078" y="1830"/>
                  </a:cubicBezTo>
                  <a:cubicBezTo>
                    <a:pt x="17063" y="2301"/>
                    <a:pt x="17052" y="2774"/>
                    <a:pt x="17035" y="3243"/>
                  </a:cubicBezTo>
                  <a:cubicBezTo>
                    <a:pt x="17018" y="3622"/>
                    <a:pt x="16989" y="4025"/>
                    <a:pt x="16833" y="4379"/>
                  </a:cubicBezTo>
                  <a:cubicBezTo>
                    <a:pt x="16680" y="4717"/>
                    <a:pt x="16420" y="4963"/>
                    <a:pt x="16091" y="5129"/>
                  </a:cubicBezTo>
                  <a:cubicBezTo>
                    <a:pt x="15763" y="5293"/>
                    <a:pt x="15405" y="5380"/>
                    <a:pt x="15056" y="5480"/>
                  </a:cubicBezTo>
                  <a:cubicBezTo>
                    <a:pt x="14672" y="5589"/>
                    <a:pt x="14301" y="5725"/>
                    <a:pt x="13947" y="5909"/>
                  </a:cubicBezTo>
                  <a:cubicBezTo>
                    <a:pt x="13785" y="5994"/>
                    <a:pt x="13628" y="6088"/>
                    <a:pt x="13472" y="6186"/>
                  </a:cubicBezTo>
                  <a:cubicBezTo>
                    <a:pt x="13319" y="5913"/>
                    <a:pt x="13212" y="5615"/>
                    <a:pt x="13163" y="5304"/>
                  </a:cubicBezTo>
                  <a:cubicBezTo>
                    <a:pt x="13148" y="5203"/>
                    <a:pt x="13140" y="5101"/>
                    <a:pt x="13138" y="5001"/>
                  </a:cubicBezTo>
                  <a:cubicBezTo>
                    <a:pt x="13135" y="4899"/>
                    <a:pt x="13135" y="4792"/>
                    <a:pt x="13182" y="4703"/>
                  </a:cubicBezTo>
                  <a:cubicBezTo>
                    <a:pt x="13248" y="4581"/>
                    <a:pt x="13372" y="4526"/>
                    <a:pt x="13504" y="4492"/>
                  </a:cubicBezTo>
                  <a:cubicBezTo>
                    <a:pt x="13662" y="4449"/>
                    <a:pt x="13828" y="4436"/>
                    <a:pt x="13990" y="4411"/>
                  </a:cubicBezTo>
                  <a:cubicBezTo>
                    <a:pt x="14173" y="4385"/>
                    <a:pt x="14350" y="4332"/>
                    <a:pt x="14516" y="4249"/>
                  </a:cubicBezTo>
                  <a:cubicBezTo>
                    <a:pt x="14857" y="4080"/>
                    <a:pt x="15149" y="3797"/>
                    <a:pt x="15311" y="3452"/>
                  </a:cubicBezTo>
                  <a:cubicBezTo>
                    <a:pt x="15514" y="3025"/>
                    <a:pt x="15537" y="2522"/>
                    <a:pt x="15367" y="2081"/>
                  </a:cubicBezTo>
                  <a:cubicBezTo>
                    <a:pt x="15345" y="2028"/>
                    <a:pt x="15303" y="1997"/>
                    <a:pt x="15255" y="1997"/>
                  </a:cubicBezTo>
                  <a:cubicBezTo>
                    <a:pt x="15237" y="1997"/>
                    <a:pt x="15218" y="2002"/>
                    <a:pt x="15198" y="2011"/>
                  </a:cubicBezTo>
                  <a:cubicBezTo>
                    <a:pt x="14915" y="2149"/>
                    <a:pt x="14983" y="2503"/>
                    <a:pt x="14936" y="2759"/>
                  </a:cubicBezTo>
                  <a:cubicBezTo>
                    <a:pt x="14879" y="3057"/>
                    <a:pt x="14653" y="3292"/>
                    <a:pt x="14395" y="3437"/>
                  </a:cubicBezTo>
                  <a:cubicBezTo>
                    <a:pt x="14077" y="3611"/>
                    <a:pt x="13704" y="3680"/>
                    <a:pt x="13351" y="3735"/>
                  </a:cubicBezTo>
                  <a:cubicBezTo>
                    <a:pt x="13312" y="3741"/>
                    <a:pt x="13270" y="3746"/>
                    <a:pt x="13229" y="3746"/>
                  </a:cubicBezTo>
                  <a:cubicBezTo>
                    <a:pt x="13139" y="3746"/>
                    <a:pt x="13053" y="3721"/>
                    <a:pt x="13014" y="3626"/>
                  </a:cubicBezTo>
                  <a:cubicBezTo>
                    <a:pt x="12988" y="3558"/>
                    <a:pt x="12986" y="3488"/>
                    <a:pt x="12982" y="3417"/>
                  </a:cubicBezTo>
                  <a:cubicBezTo>
                    <a:pt x="12980" y="3319"/>
                    <a:pt x="12978" y="3217"/>
                    <a:pt x="12976" y="3119"/>
                  </a:cubicBezTo>
                  <a:cubicBezTo>
                    <a:pt x="12969" y="2912"/>
                    <a:pt x="12965" y="2701"/>
                    <a:pt x="12958" y="2492"/>
                  </a:cubicBezTo>
                  <a:cubicBezTo>
                    <a:pt x="12956" y="2392"/>
                    <a:pt x="12954" y="2288"/>
                    <a:pt x="12950" y="2188"/>
                  </a:cubicBezTo>
                  <a:cubicBezTo>
                    <a:pt x="12950" y="2137"/>
                    <a:pt x="12948" y="2088"/>
                    <a:pt x="12948" y="2039"/>
                  </a:cubicBezTo>
                  <a:cubicBezTo>
                    <a:pt x="12946" y="1979"/>
                    <a:pt x="12956" y="1906"/>
                    <a:pt x="12929" y="1853"/>
                  </a:cubicBezTo>
                  <a:cubicBezTo>
                    <a:pt x="12883" y="1757"/>
                    <a:pt x="12786" y="1715"/>
                    <a:pt x="12687" y="1715"/>
                  </a:cubicBezTo>
                  <a:cubicBezTo>
                    <a:pt x="12639" y="1715"/>
                    <a:pt x="12589" y="1725"/>
                    <a:pt x="12545" y="1744"/>
                  </a:cubicBezTo>
                  <a:cubicBezTo>
                    <a:pt x="12389" y="1817"/>
                    <a:pt x="12338" y="1992"/>
                    <a:pt x="12326" y="2149"/>
                  </a:cubicBezTo>
                  <a:cubicBezTo>
                    <a:pt x="12306" y="2350"/>
                    <a:pt x="12304" y="2552"/>
                    <a:pt x="12296" y="2752"/>
                  </a:cubicBezTo>
                  <a:cubicBezTo>
                    <a:pt x="12285" y="2961"/>
                    <a:pt x="12277" y="3170"/>
                    <a:pt x="12266" y="3381"/>
                  </a:cubicBezTo>
                  <a:cubicBezTo>
                    <a:pt x="12251" y="3743"/>
                    <a:pt x="12232" y="4108"/>
                    <a:pt x="12232" y="4470"/>
                  </a:cubicBezTo>
                  <a:cubicBezTo>
                    <a:pt x="12234" y="5171"/>
                    <a:pt x="12308" y="5887"/>
                    <a:pt x="12626" y="6525"/>
                  </a:cubicBezTo>
                  <a:cubicBezTo>
                    <a:pt x="12660" y="6593"/>
                    <a:pt x="12701" y="6663"/>
                    <a:pt x="12741" y="6729"/>
                  </a:cubicBezTo>
                  <a:cubicBezTo>
                    <a:pt x="12168" y="7200"/>
                    <a:pt x="11654" y="7735"/>
                    <a:pt x="11147" y="8274"/>
                  </a:cubicBezTo>
                  <a:cubicBezTo>
                    <a:pt x="10846" y="8596"/>
                    <a:pt x="10546" y="8916"/>
                    <a:pt x="10243" y="9238"/>
                  </a:cubicBezTo>
                  <a:cubicBezTo>
                    <a:pt x="9996" y="8831"/>
                    <a:pt x="9689" y="8460"/>
                    <a:pt x="9333" y="8146"/>
                  </a:cubicBezTo>
                  <a:cubicBezTo>
                    <a:pt x="8905" y="7765"/>
                    <a:pt x="8417" y="7475"/>
                    <a:pt x="7884" y="7262"/>
                  </a:cubicBezTo>
                  <a:cubicBezTo>
                    <a:pt x="7673" y="7177"/>
                    <a:pt x="7458" y="7096"/>
                    <a:pt x="7264" y="6979"/>
                  </a:cubicBezTo>
                  <a:cubicBezTo>
                    <a:pt x="7300" y="6942"/>
                    <a:pt x="7341" y="6904"/>
                    <a:pt x="7377" y="6868"/>
                  </a:cubicBezTo>
                  <a:cubicBezTo>
                    <a:pt x="7477" y="6772"/>
                    <a:pt x="7575" y="6678"/>
                    <a:pt x="7673" y="6582"/>
                  </a:cubicBezTo>
                  <a:cubicBezTo>
                    <a:pt x="7871" y="6393"/>
                    <a:pt x="8065" y="6205"/>
                    <a:pt x="8261" y="6015"/>
                  </a:cubicBezTo>
                  <a:cubicBezTo>
                    <a:pt x="8432" y="5849"/>
                    <a:pt x="8600" y="5685"/>
                    <a:pt x="8752" y="5504"/>
                  </a:cubicBezTo>
                  <a:cubicBezTo>
                    <a:pt x="8901" y="5325"/>
                    <a:pt x="9039" y="5133"/>
                    <a:pt x="9139" y="4920"/>
                  </a:cubicBezTo>
                  <a:cubicBezTo>
                    <a:pt x="9248" y="4688"/>
                    <a:pt x="9310" y="4443"/>
                    <a:pt x="9342" y="4187"/>
                  </a:cubicBezTo>
                  <a:cubicBezTo>
                    <a:pt x="9402" y="3673"/>
                    <a:pt x="9344" y="3147"/>
                    <a:pt x="9314" y="2631"/>
                  </a:cubicBezTo>
                  <a:cubicBezTo>
                    <a:pt x="9314" y="2625"/>
                    <a:pt x="9314" y="2616"/>
                    <a:pt x="9312" y="2605"/>
                  </a:cubicBezTo>
                  <a:cubicBezTo>
                    <a:pt x="9657" y="2331"/>
                    <a:pt x="10024" y="2077"/>
                    <a:pt x="10401" y="1851"/>
                  </a:cubicBezTo>
                  <a:cubicBezTo>
                    <a:pt x="10755" y="1638"/>
                    <a:pt x="11192" y="1463"/>
                    <a:pt x="11330" y="1033"/>
                  </a:cubicBezTo>
                  <a:cubicBezTo>
                    <a:pt x="11398" y="828"/>
                    <a:pt x="11390" y="604"/>
                    <a:pt x="11371" y="391"/>
                  </a:cubicBezTo>
                  <a:cubicBezTo>
                    <a:pt x="11362" y="297"/>
                    <a:pt x="11356" y="201"/>
                    <a:pt x="11305" y="120"/>
                  </a:cubicBezTo>
                  <a:cubicBezTo>
                    <a:pt x="11261" y="47"/>
                    <a:pt x="11188" y="1"/>
                    <a:pt x="1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979200" y="3661925"/>
              <a:ext cx="23100" cy="121025"/>
            </a:xfrm>
            <a:custGeom>
              <a:avLst/>
              <a:gdLst/>
              <a:ahLst/>
              <a:cxnLst/>
              <a:rect l="l" t="t" r="r" b="b"/>
              <a:pathLst>
                <a:path w="924" h="4841" extrusionOk="0">
                  <a:moveTo>
                    <a:pt x="772" y="1"/>
                  </a:moveTo>
                  <a:cubicBezTo>
                    <a:pt x="733" y="1"/>
                    <a:pt x="692" y="20"/>
                    <a:pt x="674" y="59"/>
                  </a:cubicBezTo>
                  <a:cubicBezTo>
                    <a:pt x="122" y="1205"/>
                    <a:pt x="1" y="2544"/>
                    <a:pt x="320" y="3778"/>
                  </a:cubicBezTo>
                  <a:cubicBezTo>
                    <a:pt x="412" y="4123"/>
                    <a:pt x="536" y="4462"/>
                    <a:pt x="695" y="4784"/>
                  </a:cubicBezTo>
                  <a:cubicBezTo>
                    <a:pt x="714" y="4820"/>
                    <a:pt x="755" y="4840"/>
                    <a:pt x="795" y="4840"/>
                  </a:cubicBezTo>
                  <a:cubicBezTo>
                    <a:pt x="815" y="4840"/>
                    <a:pt x="836" y="4835"/>
                    <a:pt x="853" y="4824"/>
                  </a:cubicBezTo>
                  <a:cubicBezTo>
                    <a:pt x="909" y="4792"/>
                    <a:pt x="924" y="4722"/>
                    <a:pt x="894" y="4666"/>
                  </a:cubicBezTo>
                  <a:cubicBezTo>
                    <a:pt x="359" y="3579"/>
                    <a:pt x="237" y="2301"/>
                    <a:pt x="531" y="1129"/>
                  </a:cubicBezTo>
                  <a:cubicBezTo>
                    <a:pt x="615" y="798"/>
                    <a:pt x="727" y="479"/>
                    <a:pt x="875" y="172"/>
                  </a:cubicBezTo>
                  <a:cubicBezTo>
                    <a:pt x="900" y="116"/>
                    <a:pt x="892" y="48"/>
                    <a:pt x="832" y="16"/>
                  </a:cubicBezTo>
                  <a:cubicBezTo>
                    <a:pt x="814" y="6"/>
                    <a:pt x="793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6943450" y="3558875"/>
              <a:ext cx="64000" cy="285700"/>
            </a:xfrm>
            <a:custGeom>
              <a:avLst/>
              <a:gdLst/>
              <a:ahLst/>
              <a:cxnLst/>
              <a:rect l="l" t="t" r="r" b="b"/>
              <a:pathLst>
                <a:path w="2560" h="11428" extrusionOk="0">
                  <a:moveTo>
                    <a:pt x="2387" y="1"/>
                  </a:moveTo>
                  <a:cubicBezTo>
                    <a:pt x="2361" y="1"/>
                    <a:pt x="2335" y="10"/>
                    <a:pt x="2311" y="31"/>
                  </a:cubicBezTo>
                  <a:cubicBezTo>
                    <a:pt x="1708" y="564"/>
                    <a:pt x="1205" y="1212"/>
                    <a:pt x="836" y="1926"/>
                  </a:cubicBezTo>
                  <a:cubicBezTo>
                    <a:pt x="438" y="2702"/>
                    <a:pt x="214" y="3541"/>
                    <a:pt x="109" y="4402"/>
                  </a:cubicBezTo>
                  <a:cubicBezTo>
                    <a:pt x="1" y="5302"/>
                    <a:pt x="11" y="6214"/>
                    <a:pt x="52" y="7117"/>
                  </a:cubicBezTo>
                  <a:cubicBezTo>
                    <a:pt x="90" y="7993"/>
                    <a:pt x="193" y="8888"/>
                    <a:pt x="559" y="9696"/>
                  </a:cubicBezTo>
                  <a:cubicBezTo>
                    <a:pt x="862" y="10363"/>
                    <a:pt x="1356" y="10973"/>
                    <a:pt x="2015" y="11309"/>
                  </a:cubicBezTo>
                  <a:cubicBezTo>
                    <a:pt x="2098" y="11352"/>
                    <a:pt x="2183" y="11388"/>
                    <a:pt x="2270" y="11422"/>
                  </a:cubicBezTo>
                  <a:cubicBezTo>
                    <a:pt x="2280" y="11426"/>
                    <a:pt x="2291" y="11428"/>
                    <a:pt x="2301" y="11428"/>
                  </a:cubicBezTo>
                  <a:cubicBezTo>
                    <a:pt x="2350" y="11428"/>
                    <a:pt x="2399" y="11389"/>
                    <a:pt x="2411" y="11344"/>
                  </a:cubicBezTo>
                  <a:cubicBezTo>
                    <a:pt x="2428" y="11280"/>
                    <a:pt x="2388" y="11224"/>
                    <a:pt x="2328" y="11203"/>
                  </a:cubicBezTo>
                  <a:cubicBezTo>
                    <a:pt x="1674" y="10947"/>
                    <a:pt x="1175" y="10397"/>
                    <a:pt x="855" y="9786"/>
                  </a:cubicBezTo>
                  <a:cubicBezTo>
                    <a:pt x="467" y="9042"/>
                    <a:pt x="344" y="8192"/>
                    <a:pt x="293" y="7363"/>
                  </a:cubicBezTo>
                  <a:cubicBezTo>
                    <a:pt x="239" y="6487"/>
                    <a:pt x="224" y="5600"/>
                    <a:pt x="303" y="4724"/>
                  </a:cubicBezTo>
                  <a:cubicBezTo>
                    <a:pt x="378" y="3884"/>
                    <a:pt x="563" y="3047"/>
                    <a:pt x="917" y="2284"/>
                  </a:cubicBezTo>
                  <a:cubicBezTo>
                    <a:pt x="1245" y="1576"/>
                    <a:pt x="1704" y="931"/>
                    <a:pt x="2262" y="389"/>
                  </a:cubicBezTo>
                  <a:cubicBezTo>
                    <a:pt x="2332" y="323"/>
                    <a:pt x="2400" y="259"/>
                    <a:pt x="2473" y="193"/>
                  </a:cubicBezTo>
                  <a:cubicBezTo>
                    <a:pt x="2560" y="117"/>
                    <a:pt x="2478" y="1"/>
                    <a:pt x="2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888550" y="3768075"/>
              <a:ext cx="15025" cy="115775"/>
            </a:xfrm>
            <a:custGeom>
              <a:avLst/>
              <a:gdLst/>
              <a:ahLst/>
              <a:cxnLst/>
              <a:rect l="l" t="t" r="r" b="b"/>
              <a:pathLst>
                <a:path w="601" h="4631" extrusionOk="0">
                  <a:moveTo>
                    <a:pt x="150" y="1"/>
                  </a:moveTo>
                  <a:cubicBezTo>
                    <a:pt x="140" y="1"/>
                    <a:pt x="130" y="2"/>
                    <a:pt x="121" y="5"/>
                  </a:cubicBezTo>
                  <a:cubicBezTo>
                    <a:pt x="55" y="24"/>
                    <a:pt x="31" y="86"/>
                    <a:pt x="42" y="145"/>
                  </a:cubicBezTo>
                  <a:cubicBezTo>
                    <a:pt x="208" y="1275"/>
                    <a:pt x="375" y="2426"/>
                    <a:pt x="228" y="3566"/>
                  </a:cubicBezTo>
                  <a:cubicBezTo>
                    <a:pt x="187" y="3877"/>
                    <a:pt x="121" y="4188"/>
                    <a:pt x="27" y="4489"/>
                  </a:cubicBezTo>
                  <a:cubicBezTo>
                    <a:pt x="0" y="4574"/>
                    <a:pt x="71" y="4630"/>
                    <a:pt x="141" y="4630"/>
                  </a:cubicBezTo>
                  <a:cubicBezTo>
                    <a:pt x="187" y="4630"/>
                    <a:pt x="232" y="4606"/>
                    <a:pt x="249" y="4551"/>
                  </a:cubicBezTo>
                  <a:cubicBezTo>
                    <a:pt x="600" y="3425"/>
                    <a:pt x="545" y="2230"/>
                    <a:pt x="400" y="1072"/>
                  </a:cubicBezTo>
                  <a:cubicBezTo>
                    <a:pt x="362" y="742"/>
                    <a:pt x="313" y="416"/>
                    <a:pt x="262" y="86"/>
                  </a:cubicBezTo>
                  <a:cubicBezTo>
                    <a:pt x="256" y="34"/>
                    <a:pt x="199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981600" y="3931325"/>
              <a:ext cx="17500" cy="74400"/>
            </a:xfrm>
            <a:custGeom>
              <a:avLst/>
              <a:gdLst/>
              <a:ahLst/>
              <a:cxnLst/>
              <a:rect l="l" t="t" r="r" b="b"/>
              <a:pathLst>
                <a:path w="700" h="2976" extrusionOk="0">
                  <a:moveTo>
                    <a:pt x="125" y="0"/>
                  </a:moveTo>
                  <a:cubicBezTo>
                    <a:pt x="64" y="0"/>
                    <a:pt x="11" y="52"/>
                    <a:pt x="9" y="115"/>
                  </a:cubicBezTo>
                  <a:cubicBezTo>
                    <a:pt x="1" y="1032"/>
                    <a:pt x="20" y="1953"/>
                    <a:pt x="65" y="2865"/>
                  </a:cubicBezTo>
                  <a:cubicBezTo>
                    <a:pt x="69" y="2938"/>
                    <a:pt x="128" y="2976"/>
                    <a:pt x="186" y="2976"/>
                  </a:cubicBezTo>
                  <a:cubicBezTo>
                    <a:pt x="243" y="2976"/>
                    <a:pt x="298" y="2939"/>
                    <a:pt x="295" y="2865"/>
                  </a:cubicBezTo>
                  <a:cubicBezTo>
                    <a:pt x="252" y="2008"/>
                    <a:pt x="233" y="1153"/>
                    <a:pt x="237" y="294"/>
                  </a:cubicBezTo>
                  <a:lnTo>
                    <a:pt x="237" y="294"/>
                  </a:lnTo>
                  <a:cubicBezTo>
                    <a:pt x="329" y="354"/>
                    <a:pt x="403" y="435"/>
                    <a:pt x="455" y="535"/>
                  </a:cubicBezTo>
                  <a:cubicBezTo>
                    <a:pt x="475" y="576"/>
                    <a:pt x="508" y="593"/>
                    <a:pt x="543" y="593"/>
                  </a:cubicBezTo>
                  <a:cubicBezTo>
                    <a:pt x="619" y="593"/>
                    <a:pt x="700" y="509"/>
                    <a:pt x="653" y="418"/>
                  </a:cubicBezTo>
                  <a:cubicBezTo>
                    <a:pt x="553" y="218"/>
                    <a:pt x="369" y="71"/>
                    <a:pt x="156" y="5"/>
                  </a:cubicBezTo>
                  <a:cubicBezTo>
                    <a:pt x="146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6941375" y="3825750"/>
              <a:ext cx="60125" cy="182450"/>
            </a:xfrm>
            <a:custGeom>
              <a:avLst/>
              <a:gdLst/>
              <a:ahLst/>
              <a:cxnLst/>
              <a:rect l="l" t="t" r="r" b="b"/>
              <a:pathLst>
                <a:path w="2405" h="7298" extrusionOk="0">
                  <a:moveTo>
                    <a:pt x="339" y="1"/>
                  </a:moveTo>
                  <a:cubicBezTo>
                    <a:pt x="185" y="1"/>
                    <a:pt x="74" y="123"/>
                    <a:pt x="41" y="266"/>
                  </a:cubicBezTo>
                  <a:cubicBezTo>
                    <a:pt x="3" y="415"/>
                    <a:pt x="13" y="577"/>
                    <a:pt x="13" y="726"/>
                  </a:cubicBezTo>
                  <a:cubicBezTo>
                    <a:pt x="1" y="2109"/>
                    <a:pt x="220" y="3480"/>
                    <a:pt x="269" y="4858"/>
                  </a:cubicBezTo>
                  <a:cubicBezTo>
                    <a:pt x="299" y="5626"/>
                    <a:pt x="276" y="6399"/>
                    <a:pt x="126" y="7152"/>
                  </a:cubicBezTo>
                  <a:cubicBezTo>
                    <a:pt x="114" y="7213"/>
                    <a:pt x="146" y="7277"/>
                    <a:pt x="205" y="7294"/>
                  </a:cubicBezTo>
                  <a:cubicBezTo>
                    <a:pt x="214" y="7297"/>
                    <a:pt x="224" y="7298"/>
                    <a:pt x="233" y="7298"/>
                  </a:cubicBezTo>
                  <a:cubicBezTo>
                    <a:pt x="285" y="7298"/>
                    <a:pt x="339" y="7265"/>
                    <a:pt x="348" y="7213"/>
                  </a:cubicBezTo>
                  <a:cubicBezTo>
                    <a:pt x="608" y="5884"/>
                    <a:pt x="499" y="4528"/>
                    <a:pt x="382" y="3188"/>
                  </a:cubicBezTo>
                  <a:cubicBezTo>
                    <a:pt x="322" y="2523"/>
                    <a:pt x="265" y="1854"/>
                    <a:pt x="248" y="1184"/>
                  </a:cubicBezTo>
                  <a:cubicBezTo>
                    <a:pt x="244" y="1018"/>
                    <a:pt x="244" y="850"/>
                    <a:pt x="246" y="679"/>
                  </a:cubicBezTo>
                  <a:cubicBezTo>
                    <a:pt x="246" y="598"/>
                    <a:pt x="248" y="519"/>
                    <a:pt x="252" y="436"/>
                  </a:cubicBezTo>
                  <a:cubicBezTo>
                    <a:pt x="254" y="383"/>
                    <a:pt x="256" y="325"/>
                    <a:pt x="280" y="274"/>
                  </a:cubicBezTo>
                  <a:cubicBezTo>
                    <a:pt x="296" y="240"/>
                    <a:pt x="321" y="227"/>
                    <a:pt x="349" y="227"/>
                  </a:cubicBezTo>
                  <a:cubicBezTo>
                    <a:pt x="409" y="227"/>
                    <a:pt x="485" y="290"/>
                    <a:pt x="525" y="323"/>
                  </a:cubicBezTo>
                  <a:cubicBezTo>
                    <a:pt x="627" y="417"/>
                    <a:pt x="717" y="528"/>
                    <a:pt x="810" y="628"/>
                  </a:cubicBezTo>
                  <a:cubicBezTo>
                    <a:pt x="1228" y="1088"/>
                    <a:pt x="1652" y="1570"/>
                    <a:pt x="2249" y="1798"/>
                  </a:cubicBezTo>
                  <a:cubicBezTo>
                    <a:pt x="2259" y="1802"/>
                    <a:pt x="2269" y="1803"/>
                    <a:pt x="2279" y="1803"/>
                  </a:cubicBezTo>
                  <a:cubicBezTo>
                    <a:pt x="2329" y="1803"/>
                    <a:pt x="2377" y="1763"/>
                    <a:pt x="2390" y="1717"/>
                  </a:cubicBezTo>
                  <a:cubicBezTo>
                    <a:pt x="2405" y="1662"/>
                    <a:pt x="2364" y="1606"/>
                    <a:pt x="2304" y="1585"/>
                  </a:cubicBezTo>
                  <a:cubicBezTo>
                    <a:pt x="1780" y="1385"/>
                    <a:pt x="1394" y="948"/>
                    <a:pt x="1030" y="541"/>
                  </a:cubicBezTo>
                  <a:cubicBezTo>
                    <a:pt x="930" y="432"/>
                    <a:pt x="834" y="325"/>
                    <a:pt x="734" y="219"/>
                  </a:cubicBezTo>
                  <a:cubicBezTo>
                    <a:pt x="631" y="114"/>
                    <a:pt x="508" y="10"/>
                    <a:pt x="359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6891500" y="3965200"/>
              <a:ext cx="10475" cy="40575"/>
            </a:xfrm>
            <a:custGeom>
              <a:avLst/>
              <a:gdLst/>
              <a:ahLst/>
              <a:cxnLst/>
              <a:rect l="l" t="t" r="r" b="b"/>
              <a:pathLst>
                <a:path w="419" h="1623" extrusionOk="0">
                  <a:moveTo>
                    <a:pt x="122" y="1"/>
                  </a:moveTo>
                  <a:cubicBezTo>
                    <a:pt x="67" y="1"/>
                    <a:pt x="1" y="54"/>
                    <a:pt x="9" y="114"/>
                  </a:cubicBezTo>
                  <a:cubicBezTo>
                    <a:pt x="67" y="578"/>
                    <a:pt x="127" y="1045"/>
                    <a:pt x="182" y="1508"/>
                  </a:cubicBezTo>
                  <a:cubicBezTo>
                    <a:pt x="190" y="1569"/>
                    <a:pt x="229" y="1623"/>
                    <a:pt x="297" y="1623"/>
                  </a:cubicBezTo>
                  <a:cubicBezTo>
                    <a:pt x="352" y="1623"/>
                    <a:pt x="419" y="1569"/>
                    <a:pt x="410" y="1508"/>
                  </a:cubicBezTo>
                  <a:cubicBezTo>
                    <a:pt x="352" y="1045"/>
                    <a:pt x="293" y="578"/>
                    <a:pt x="237" y="114"/>
                  </a:cubicBezTo>
                  <a:cubicBezTo>
                    <a:pt x="229" y="54"/>
                    <a:pt x="19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770125" y="3350575"/>
              <a:ext cx="344750" cy="655275"/>
            </a:xfrm>
            <a:custGeom>
              <a:avLst/>
              <a:gdLst/>
              <a:ahLst/>
              <a:cxnLst/>
              <a:rect l="l" t="t" r="r" b="b"/>
              <a:pathLst>
                <a:path w="13790" h="26211" extrusionOk="0">
                  <a:moveTo>
                    <a:pt x="4891" y="0"/>
                  </a:moveTo>
                  <a:cubicBezTo>
                    <a:pt x="4834" y="0"/>
                    <a:pt x="4778" y="37"/>
                    <a:pt x="4781" y="111"/>
                  </a:cubicBezTo>
                  <a:cubicBezTo>
                    <a:pt x="4796" y="638"/>
                    <a:pt x="4813" y="1166"/>
                    <a:pt x="4826" y="1693"/>
                  </a:cubicBezTo>
                  <a:cubicBezTo>
                    <a:pt x="4839" y="2189"/>
                    <a:pt x="4869" y="2684"/>
                    <a:pt x="4860" y="3180"/>
                  </a:cubicBezTo>
                  <a:cubicBezTo>
                    <a:pt x="4856" y="3604"/>
                    <a:pt x="4813" y="4046"/>
                    <a:pt x="4613" y="4429"/>
                  </a:cubicBezTo>
                  <a:cubicBezTo>
                    <a:pt x="4421" y="4802"/>
                    <a:pt x="4093" y="5071"/>
                    <a:pt x="3745" y="5290"/>
                  </a:cubicBezTo>
                  <a:cubicBezTo>
                    <a:pt x="3537" y="5420"/>
                    <a:pt x="3319" y="5535"/>
                    <a:pt x="3102" y="5652"/>
                  </a:cubicBezTo>
                  <a:lnTo>
                    <a:pt x="2318" y="6077"/>
                  </a:lnTo>
                  <a:cubicBezTo>
                    <a:pt x="2298" y="6087"/>
                    <a:pt x="2283" y="6100"/>
                    <a:pt x="2277" y="6113"/>
                  </a:cubicBezTo>
                  <a:cubicBezTo>
                    <a:pt x="2192" y="5804"/>
                    <a:pt x="2132" y="5486"/>
                    <a:pt x="2085" y="5173"/>
                  </a:cubicBezTo>
                  <a:cubicBezTo>
                    <a:pt x="2021" y="4749"/>
                    <a:pt x="1970" y="4323"/>
                    <a:pt x="1915" y="3896"/>
                  </a:cubicBezTo>
                  <a:cubicBezTo>
                    <a:pt x="1853" y="3419"/>
                    <a:pt x="1789" y="2944"/>
                    <a:pt x="1727" y="2466"/>
                  </a:cubicBezTo>
                  <a:lnTo>
                    <a:pt x="1682" y="2115"/>
                  </a:lnTo>
                  <a:cubicBezTo>
                    <a:pt x="1674" y="2053"/>
                    <a:pt x="1636" y="2000"/>
                    <a:pt x="1567" y="2000"/>
                  </a:cubicBezTo>
                  <a:cubicBezTo>
                    <a:pt x="1512" y="2000"/>
                    <a:pt x="1446" y="2053"/>
                    <a:pt x="1454" y="2115"/>
                  </a:cubicBezTo>
                  <a:cubicBezTo>
                    <a:pt x="1576" y="3057"/>
                    <a:pt x="1695" y="4003"/>
                    <a:pt x="1823" y="4943"/>
                  </a:cubicBezTo>
                  <a:cubicBezTo>
                    <a:pt x="1872" y="5288"/>
                    <a:pt x="1925" y="5640"/>
                    <a:pt x="2011" y="5981"/>
                  </a:cubicBezTo>
                  <a:cubicBezTo>
                    <a:pt x="1386" y="5567"/>
                    <a:pt x="787" y="5120"/>
                    <a:pt x="212" y="4638"/>
                  </a:cubicBezTo>
                  <a:cubicBezTo>
                    <a:pt x="187" y="4617"/>
                    <a:pt x="156" y="4604"/>
                    <a:pt x="126" y="4604"/>
                  </a:cubicBezTo>
                  <a:cubicBezTo>
                    <a:pt x="98" y="4604"/>
                    <a:pt x="71" y="4615"/>
                    <a:pt x="50" y="4638"/>
                  </a:cubicBezTo>
                  <a:cubicBezTo>
                    <a:pt x="10" y="4676"/>
                    <a:pt x="1" y="4760"/>
                    <a:pt x="50" y="4800"/>
                  </a:cubicBezTo>
                  <a:cubicBezTo>
                    <a:pt x="702" y="5346"/>
                    <a:pt x="1386" y="5853"/>
                    <a:pt x="2104" y="6313"/>
                  </a:cubicBezTo>
                  <a:cubicBezTo>
                    <a:pt x="2185" y="6577"/>
                    <a:pt x="2290" y="6833"/>
                    <a:pt x="2428" y="7074"/>
                  </a:cubicBezTo>
                  <a:cubicBezTo>
                    <a:pt x="2612" y="7400"/>
                    <a:pt x="2861" y="7679"/>
                    <a:pt x="3162" y="7901"/>
                  </a:cubicBezTo>
                  <a:cubicBezTo>
                    <a:pt x="3483" y="8137"/>
                    <a:pt x="3852" y="8299"/>
                    <a:pt x="4187" y="8513"/>
                  </a:cubicBezTo>
                  <a:cubicBezTo>
                    <a:pt x="4491" y="8704"/>
                    <a:pt x="4749" y="8943"/>
                    <a:pt x="4941" y="9246"/>
                  </a:cubicBezTo>
                  <a:cubicBezTo>
                    <a:pt x="5122" y="9531"/>
                    <a:pt x="5248" y="9844"/>
                    <a:pt x="5350" y="10168"/>
                  </a:cubicBezTo>
                  <a:cubicBezTo>
                    <a:pt x="5570" y="10840"/>
                    <a:pt x="5702" y="11543"/>
                    <a:pt x="6030" y="12172"/>
                  </a:cubicBezTo>
                  <a:cubicBezTo>
                    <a:pt x="6071" y="12248"/>
                    <a:pt x="6113" y="12325"/>
                    <a:pt x="6160" y="12398"/>
                  </a:cubicBezTo>
                  <a:cubicBezTo>
                    <a:pt x="6177" y="12421"/>
                    <a:pt x="6198" y="12438"/>
                    <a:pt x="6220" y="12445"/>
                  </a:cubicBezTo>
                  <a:lnTo>
                    <a:pt x="6220" y="15051"/>
                  </a:lnTo>
                  <a:cubicBezTo>
                    <a:pt x="5866" y="14665"/>
                    <a:pt x="5657" y="14175"/>
                    <a:pt x="5510" y="13674"/>
                  </a:cubicBezTo>
                  <a:cubicBezTo>
                    <a:pt x="5346" y="13114"/>
                    <a:pt x="5259" y="12534"/>
                    <a:pt x="5090" y="11974"/>
                  </a:cubicBezTo>
                  <a:cubicBezTo>
                    <a:pt x="4933" y="11443"/>
                    <a:pt x="4709" y="10919"/>
                    <a:pt x="4353" y="10492"/>
                  </a:cubicBezTo>
                  <a:cubicBezTo>
                    <a:pt x="4184" y="10290"/>
                    <a:pt x="3980" y="10115"/>
                    <a:pt x="3750" y="9989"/>
                  </a:cubicBezTo>
                  <a:cubicBezTo>
                    <a:pt x="3475" y="9838"/>
                    <a:pt x="3174" y="9764"/>
                    <a:pt x="2863" y="9744"/>
                  </a:cubicBezTo>
                  <a:cubicBezTo>
                    <a:pt x="2797" y="9740"/>
                    <a:pt x="2730" y="9738"/>
                    <a:pt x="2664" y="9738"/>
                  </a:cubicBezTo>
                  <a:cubicBezTo>
                    <a:pt x="2149" y="9738"/>
                    <a:pt x="1639" y="9851"/>
                    <a:pt x="1127" y="9851"/>
                  </a:cubicBezTo>
                  <a:cubicBezTo>
                    <a:pt x="1041" y="9851"/>
                    <a:pt x="955" y="9848"/>
                    <a:pt x="868" y="9840"/>
                  </a:cubicBezTo>
                  <a:cubicBezTo>
                    <a:pt x="787" y="9834"/>
                    <a:pt x="711" y="9821"/>
                    <a:pt x="634" y="9808"/>
                  </a:cubicBezTo>
                  <a:cubicBezTo>
                    <a:pt x="625" y="9806"/>
                    <a:pt x="616" y="9805"/>
                    <a:pt x="607" y="9805"/>
                  </a:cubicBezTo>
                  <a:cubicBezTo>
                    <a:pt x="554" y="9805"/>
                    <a:pt x="506" y="9836"/>
                    <a:pt x="491" y="9887"/>
                  </a:cubicBezTo>
                  <a:cubicBezTo>
                    <a:pt x="476" y="9945"/>
                    <a:pt x="510" y="10019"/>
                    <a:pt x="572" y="10030"/>
                  </a:cubicBezTo>
                  <a:cubicBezTo>
                    <a:pt x="751" y="10065"/>
                    <a:pt x="931" y="10078"/>
                    <a:pt x="1110" y="10078"/>
                  </a:cubicBezTo>
                  <a:cubicBezTo>
                    <a:pt x="1596" y="10078"/>
                    <a:pt x="2082" y="9982"/>
                    <a:pt x="2569" y="9968"/>
                  </a:cubicBezTo>
                  <a:cubicBezTo>
                    <a:pt x="2601" y="9967"/>
                    <a:pt x="2633" y="9967"/>
                    <a:pt x="2665" y="9967"/>
                  </a:cubicBezTo>
                  <a:cubicBezTo>
                    <a:pt x="2943" y="9967"/>
                    <a:pt x="3221" y="10002"/>
                    <a:pt x="3479" y="10111"/>
                  </a:cubicBezTo>
                  <a:cubicBezTo>
                    <a:pt x="3709" y="10211"/>
                    <a:pt x="3912" y="10360"/>
                    <a:pt x="4086" y="10541"/>
                  </a:cubicBezTo>
                  <a:cubicBezTo>
                    <a:pt x="4453" y="10927"/>
                    <a:pt x="4679" y="11432"/>
                    <a:pt x="4837" y="11933"/>
                  </a:cubicBezTo>
                  <a:cubicBezTo>
                    <a:pt x="5009" y="12483"/>
                    <a:pt x="5099" y="13052"/>
                    <a:pt x="5252" y="13606"/>
                  </a:cubicBezTo>
                  <a:cubicBezTo>
                    <a:pt x="5429" y="14241"/>
                    <a:pt x="5687" y="14874"/>
                    <a:pt x="6175" y="15332"/>
                  </a:cubicBezTo>
                  <a:cubicBezTo>
                    <a:pt x="6188" y="15347"/>
                    <a:pt x="6203" y="15354"/>
                    <a:pt x="6220" y="15360"/>
                  </a:cubicBezTo>
                  <a:lnTo>
                    <a:pt x="6220" y="26099"/>
                  </a:lnTo>
                  <a:cubicBezTo>
                    <a:pt x="6220" y="26174"/>
                    <a:pt x="6277" y="26211"/>
                    <a:pt x="6334" y="26211"/>
                  </a:cubicBezTo>
                  <a:cubicBezTo>
                    <a:pt x="6391" y="26211"/>
                    <a:pt x="6448" y="26174"/>
                    <a:pt x="6448" y="26099"/>
                  </a:cubicBezTo>
                  <a:lnTo>
                    <a:pt x="6448" y="12185"/>
                  </a:lnTo>
                  <a:cubicBezTo>
                    <a:pt x="6484" y="12176"/>
                    <a:pt x="6512" y="12153"/>
                    <a:pt x="6527" y="12110"/>
                  </a:cubicBezTo>
                  <a:cubicBezTo>
                    <a:pt x="6829" y="11183"/>
                    <a:pt x="7145" y="10256"/>
                    <a:pt x="7588" y="9384"/>
                  </a:cubicBezTo>
                  <a:cubicBezTo>
                    <a:pt x="7987" y="8604"/>
                    <a:pt x="8489" y="7873"/>
                    <a:pt x="9142" y="7283"/>
                  </a:cubicBezTo>
                  <a:cubicBezTo>
                    <a:pt x="9451" y="7004"/>
                    <a:pt x="9789" y="6759"/>
                    <a:pt x="10156" y="6562"/>
                  </a:cubicBezTo>
                  <a:cubicBezTo>
                    <a:pt x="10503" y="6381"/>
                    <a:pt x="10870" y="6253"/>
                    <a:pt x="11239" y="6128"/>
                  </a:cubicBezTo>
                  <a:cubicBezTo>
                    <a:pt x="11942" y="5889"/>
                    <a:pt x="12707" y="5631"/>
                    <a:pt x="13146" y="4992"/>
                  </a:cubicBezTo>
                  <a:cubicBezTo>
                    <a:pt x="13410" y="4608"/>
                    <a:pt x="13498" y="4141"/>
                    <a:pt x="13555" y="3690"/>
                  </a:cubicBezTo>
                  <a:cubicBezTo>
                    <a:pt x="13623" y="3172"/>
                    <a:pt x="13679" y="2656"/>
                    <a:pt x="13741" y="2140"/>
                  </a:cubicBezTo>
                  <a:cubicBezTo>
                    <a:pt x="13756" y="2010"/>
                    <a:pt x="13768" y="1882"/>
                    <a:pt x="13785" y="1752"/>
                  </a:cubicBezTo>
                  <a:cubicBezTo>
                    <a:pt x="13790" y="1688"/>
                    <a:pt x="13724" y="1635"/>
                    <a:pt x="13668" y="1635"/>
                  </a:cubicBezTo>
                  <a:cubicBezTo>
                    <a:pt x="13598" y="1635"/>
                    <a:pt x="13562" y="1688"/>
                    <a:pt x="13553" y="1750"/>
                  </a:cubicBezTo>
                  <a:lnTo>
                    <a:pt x="13368" y="3334"/>
                  </a:lnTo>
                  <a:cubicBezTo>
                    <a:pt x="13314" y="3779"/>
                    <a:pt x="13274" y="4248"/>
                    <a:pt x="13071" y="4655"/>
                  </a:cubicBezTo>
                  <a:cubicBezTo>
                    <a:pt x="12728" y="5348"/>
                    <a:pt x="11978" y="5629"/>
                    <a:pt x="11292" y="5863"/>
                  </a:cubicBezTo>
                  <a:cubicBezTo>
                    <a:pt x="10923" y="5987"/>
                    <a:pt x="10550" y="6111"/>
                    <a:pt x="10199" y="6279"/>
                  </a:cubicBezTo>
                  <a:cubicBezTo>
                    <a:pt x="9819" y="6462"/>
                    <a:pt x="9463" y="6699"/>
                    <a:pt x="9139" y="6972"/>
                  </a:cubicBezTo>
                  <a:cubicBezTo>
                    <a:pt x="8472" y="7528"/>
                    <a:pt x="7946" y="8235"/>
                    <a:pt x="7528" y="8996"/>
                  </a:cubicBezTo>
                  <a:cubicBezTo>
                    <a:pt x="7072" y="9823"/>
                    <a:pt x="6744" y="10714"/>
                    <a:pt x="6444" y="11609"/>
                  </a:cubicBezTo>
                  <a:lnTo>
                    <a:pt x="6444" y="9491"/>
                  </a:lnTo>
                  <a:cubicBezTo>
                    <a:pt x="6444" y="9416"/>
                    <a:pt x="6386" y="9379"/>
                    <a:pt x="6328" y="9379"/>
                  </a:cubicBezTo>
                  <a:cubicBezTo>
                    <a:pt x="6271" y="9379"/>
                    <a:pt x="6213" y="9416"/>
                    <a:pt x="6213" y="9491"/>
                  </a:cubicBezTo>
                  <a:lnTo>
                    <a:pt x="6213" y="12040"/>
                  </a:lnTo>
                  <a:cubicBezTo>
                    <a:pt x="5943" y="11507"/>
                    <a:pt x="5808" y="10914"/>
                    <a:pt x="5638" y="10343"/>
                  </a:cubicBezTo>
                  <a:cubicBezTo>
                    <a:pt x="5442" y="9685"/>
                    <a:pt x="5178" y="9011"/>
                    <a:pt x="4632" y="8562"/>
                  </a:cubicBezTo>
                  <a:cubicBezTo>
                    <a:pt x="4323" y="8308"/>
                    <a:pt x="3961" y="8135"/>
                    <a:pt x="3618" y="7933"/>
                  </a:cubicBezTo>
                  <a:cubicBezTo>
                    <a:pt x="3298" y="7745"/>
                    <a:pt x="3004" y="7522"/>
                    <a:pt x="2786" y="7221"/>
                  </a:cubicBezTo>
                  <a:cubicBezTo>
                    <a:pt x="2590" y="6952"/>
                    <a:pt x="2450" y="6652"/>
                    <a:pt x="2345" y="6339"/>
                  </a:cubicBezTo>
                  <a:cubicBezTo>
                    <a:pt x="2354" y="6324"/>
                    <a:pt x="2360" y="6307"/>
                    <a:pt x="2362" y="6292"/>
                  </a:cubicBezTo>
                  <a:cubicBezTo>
                    <a:pt x="2369" y="6293"/>
                    <a:pt x="2376" y="6294"/>
                    <a:pt x="2383" y="6294"/>
                  </a:cubicBezTo>
                  <a:cubicBezTo>
                    <a:pt x="2400" y="6294"/>
                    <a:pt x="2417" y="6290"/>
                    <a:pt x="2437" y="6279"/>
                  </a:cubicBezTo>
                  <a:cubicBezTo>
                    <a:pt x="2876" y="6040"/>
                    <a:pt x="3323" y="5814"/>
                    <a:pt x="3752" y="5559"/>
                  </a:cubicBezTo>
                  <a:cubicBezTo>
                    <a:pt x="4125" y="5337"/>
                    <a:pt x="4485" y="5071"/>
                    <a:pt x="4726" y="4704"/>
                  </a:cubicBezTo>
                  <a:cubicBezTo>
                    <a:pt x="4973" y="4323"/>
                    <a:pt x="5060" y="3864"/>
                    <a:pt x="5084" y="3415"/>
                  </a:cubicBezTo>
                  <a:cubicBezTo>
                    <a:pt x="5112" y="2918"/>
                    <a:pt x="5080" y="2422"/>
                    <a:pt x="5063" y="1925"/>
                  </a:cubicBezTo>
                  <a:cubicBezTo>
                    <a:pt x="5045" y="1320"/>
                    <a:pt x="5028" y="717"/>
                    <a:pt x="5009" y="111"/>
                  </a:cubicBezTo>
                  <a:cubicBezTo>
                    <a:pt x="5007" y="38"/>
                    <a:pt x="4948" y="0"/>
                    <a:pt x="4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6890400" y="3937350"/>
              <a:ext cx="24300" cy="66075"/>
            </a:xfrm>
            <a:custGeom>
              <a:avLst/>
              <a:gdLst/>
              <a:ahLst/>
              <a:cxnLst/>
              <a:rect l="l" t="t" r="r" b="b"/>
              <a:pathLst>
                <a:path w="972" h="2643" extrusionOk="0">
                  <a:moveTo>
                    <a:pt x="123" y="1"/>
                  </a:moveTo>
                  <a:cubicBezTo>
                    <a:pt x="97" y="1"/>
                    <a:pt x="70" y="10"/>
                    <a:pt x="47" y="32"/>
                  </a:cubicBezTo>
                  <a:cubicBezTo>
                    <a:pt x="6" y="73"/>
                    <a:pt x="0" y="158"/>
                    <a:pt x="47" y="194"/>
                  </a:cubicBezTo>
                  <a:cubicBezTo>
                    <a:pt x="752" y="746"/>
                    <a:pt x="727" y="1724"/>
                    <a:pt x="695" y="2532"/>
                  </a:cubicBezTo>
                  <a:cubicBezTo>
                    <a:pt x="692" y="2606"/>
                    <a:pt x="747" y="2642"/>
                    <a:pt x="804" y="2642"/>
                  </a:cubicBezTo>
                  <a:cubicBezTo>
                    <a:pt x="861" y="2642"/>
                    <a:pt x="921" y="2605"/>
                    <a:pt x="923" y="2532"/>
                  </a:cubicBezTo>
                  <a:cubicBezTo>
                    <a:pt x="953" y="1822"/>
                    <a:pt x="972" y="1055"/>
                    <a:pt x="571" y="435"/>
                  </a:cubicBezTo>
                  <a:cubicBezTo>
                    <a:pt x="471" y="284"/>
                    <a:pt x="350" y="145"/>
                    <a:pt x="209" y="32"/>
                  </a:cubicBezTo>
                  <a:cubicBezTo>
                    <a:pt x="184" y="13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960675" y="3879250"/>
              <a:ext cx="37725" cy="124025"/>
            </a:xfrm>
            <a:custGeom>
              <a:avLst/>
              <a:gdLst/>
              <a:ahLst/>
              <a:cxnLst/>
              <a:rect l="l" t="t" r="r" b="b"/>
              <a:pathLst>
                <a:path w="1509" h="4961" extrusionOk="0">
                  <a:moveTo>
                    <a:pt x="174" y="0"/>
                  </a:moveTo>
                  <a:cubicBezTo>
                    <a:pt x="148" y="0"/>
                    <a:pt x="120" y="3"/>
                    <a:pt x="92" y="8"/>
                  </a:cubicBezTo>
                  <a:cubicBezTo>
                    <a:pt x="47" y="14"/>
                    <a:pt x="0" y="72"/>
                    <a:pt x="6" y="118"/>
                  </a:cubicBezTo>
                  <a:cubicBezTo>
                    <a:pt x="154" y="1342"/>
                    <a:pt x="217" y="2576"/>
                    <a:pt x="192" y="3807"/>
                  </a:cubicBezTo>
                  <a:cubicBezTo>
                    <a:pt x="188" y="4157"/>
                    <a:pt x="175" y="4504"/>
                    <a:pt x="154" y="4850"/>
                  </a:cubicBezTo>
                  <a:cubicBezTo>
                    <a:pt x="149" y="4924"/>
                    <a:pt x="204" y="4961"/>
                    <a:pt x="261" y="4961"/>
                  </a:cubicBezTo>
                  <a:cubicBezTo>
                    <a:pt x="318" y="4961"/>
                    <a:pt x="377" y="4923"/>
                    <a:pt x="382" y="4850"/>
                  </a:cubicBezTo>
                  <a:cubicBezTo>
                    <a:pt x="454" y="3620"/>
                    <a:pt x="437" y="2384"/>
                    <a:pt x="339" y="1154"/>
                  </a:cubicBezTo>
                  <a:cubicBezTo>
                    <a:pt x="315" y="849"/>
                    <a:pt x="284" y="543"/>
                    <a:pt x="249" y="236"/>
                  </a:cubicBezTo>
                  <a:lnTo>
                    <a:pt x="249" y="236"/>
                  </a:lnTo>
                  <a:cubicBezTo>
                    <a:pt x="305" y="255"/>
                    <a:pt x="358" y="291"/>
                    <a:pt x="403" y="329"/>
                  </a:cubicBezTo>
                  <a:cubicBezTo>
                    <a:pt x="501" y="413"/>
                    <a:pt x="586" y="508"/>
                    <a:pt x="678" y="596"/>
                  </a:cubicBezTo>
                  <a:lnTo>
                    <a:pt x="1266" y="1190"/>
                  </a:lnTo>
                  <a:cubicBezTo>
                    <a:pt x="1290" y="1215"/>
                    <a:pt x="1317" y="1225"/>
                    <a:pt x="1343" y="1225"/>
                  </a:cubicBezTo>
                  <a:cubicBezTo>
                    <a:pt x="1431" y="1225"/>
                    <a:pt x="1508" y="1109"/>
                    <a:pt x="1428" y="1031"/>
                  </a:cubicBezTo>
                  <a:cubicBezTo>
                    <a:pt x="1211" y="811"/>
                    <a:pt x="995" y="589"/>
                    <a:pt x="776" y="372"/>
                  </a:cubicBezTo>
                  <a:cubicBezTo>
                    <a:pt x="609" y="201"/>
                    <a:pt x="42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888950" y="3710550"/>
              <a:ext cx="27900" cy="215450"/>
            </a:xfrm>
            <a:custGeom>
              <a:avLst/>
              <a:gdLst/>
              <a:ahLst/>
              <a:cxnLst/>
              <a:rect l="l" t="t" r="r" b="b"/>
              <a:pathLst>
                <a:path w="1116" h="8618" extrusionOk="0">
                  <a:moveTo>
                    <a:pt x="159" y="1"/>
                  </a:moveTo>
                  <a:cubicBezTo>
                    <a:pt x="82" y="1"/>
                    <a:pt x="1" y="85"/>
                    <a:pt x="50" y="175"/>
                  </a:cubicBezTo>
                  <a:cubicBezTo>
                    <a:pt x="587" y="1183"/>
                    <a:pt x="785" y="2325"/>
                    <a:pt x="838" y="3454"/>
                  </a:cubicBezTo>
                  <a:cubicBezTo>
                    <a:pt x="864" y="4030"/>
                    <a:pt x="857" y="4607"/>
                    <a:pt x="838" y="5185"/>
                  </a:cubicBezTo>
                  <a:cubicBezTo>
                    <a:pt x="819" y="5733"/>
                    <a:pt x="810" y="6280"/>
                    <a:pt x="738" y="6824"/>
                  </a:cubicBezTo>
                  <a:cubicBezTo>
                    <a:pt x="665" y="7391"/>
                    <a:pt x="508" y="7973"/>
                    <a:pt x="139" y="8422"/>
                  </a:cubicBezTo>
                  <a:cubicBezTo>
                    <a:pt x="99" y="8471"/>
                    <a:pt x="92" y="8537"/>
                    <a:pt x="139" y="8584"/>
                  </a:cubicBezTo>
                  <a:cubicBezTo>
                    <a:pt x="160" y="8605"/>
                    <a:pt x="193" y="8618"/>
                    <a:pt x="225" y="8618"/>
                  </a:cubicBezTo>
                  <a:cubicBezTo>
                    <a:pt x="254" y="8618"/>
                    <a:pt x="283" y="8608"/>
                    <a:pt x="301" y="8584"/>
                  </a:cubicBezTo>
                  <a:cubicBezTo>
                    <a:pt x="1015" y="7706"/>
                    <a:pt x="1019" y="6502"/>
                    <a:pt x="1055" y="5426"/>
                  </a:cubicBezTo>
                  <a:cubicBezTo>
                    <a:pt x="1098" y="4251"/>
                    <a:pt x="1115" y="3062"/>
                    <a:pt x="885" y="1903"/>
                  </a:cubicBezTo>
                  <a:cubicBezTo>
                    <a:pt x="766" y="1261"/>
                    <a:pt x="559" y="635"/>
                    <a:pt x="248" y="57"/>
                  </a:cubicBezTo>
                  <a:cubicBezTo>
                    <a:pt x="227" y="17"/>
                    <a:pt x="19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6960075" y="3593525"/>
              <a:ext cx="48075" cy="230550"/>
            </a:xfrm>
            <a:custGeom>
              <a:avLst/>
              <a:gdLst/>
              <a:ahLst/>
              <a:cxnLst/>
              <a:rect l="l" t="t" r="r" b="b"/>
              <a:pathLst>
                <a:path w="1923" h="9222" extrusionOk="0">
                  <a:moveTo>
                    <a:pt x="1793" y="0"/>
                  </a:moveTo>
                  <a:cubicBezTo>
                    <a:pt x="1773" y="0"/>
                    <a:pt x="1752" y="5"/>
                    <a:pt x="1733" y="16"/>
                  </a:cubicBezTo>
                  <a:cubicBezTo>
                    <a:pt x="1186" y="278"/>
                    <a:pt x="800" y="785"/>
                    <a:pt x="550" y="1326"/>
                  </a:cubicBezTo>
                  <a:cubicBezTo>
                    <a:pt x="256" y="1957"/>
                    <a:pt x="118" y="2648"/>
                    <a:pt x="60" y="3340"/>
                  </a:cubicBezTo>
                  <a:cubicBezTo>
                    <a:pt x="1" y="4044"/>
                    <a:pt x="28" y="4749"/>
                    <a:pt x="62" y="5454"/>
                  </a:cubicBezTo>
                  <a:cubicBezTo>
                    <a:pt x="101" y="6177"/>
                    <a:pt x="148" y="6914"/>
                    <a:pt x="389" y="7603"/>
                  </a:cubicBezTo>
                  <a:cubicBezTo>
                    <a:pt x="591" y="8180"/>
                    <a:pt x="928" y="8719"/>
                    <a:pt x="1429" y="9084"/>
                  </a:cubicBezTo>
                  <a:cubicBezTo>
                    <a:pt x="1488" y="9126"/>
                    <a:pt x="1552" y="9169"/>
                    <a:pt x="1616" y="9205"/>
                  </a:cubicBezTo>
                  <a:cubicBezTo>
                    <a:pt x="1636" y="9217"/>
                    <a:pt x="1655" y="9222"/>
                    <a:pt x="1674" y="9222"/>
                  </a:cubicBezTo>
                  <a:cubicBezTo>
                    <a:pt x="1774" y="9222"/>
                    <a:pt x="1841" y="9072"/>
                    <a:pt x="1733" y="9007"/>
                  </a:cubicBezTo>
                  <a:cubicBezTo>
                    <a:pt x="1237" y="8715"/>
                    <a:pt x="883" y="8229"/>
                    <a:pt x="672" y="7701"/>
                  </a:cubicBezTo>
                  <a:cubicBezTo>
                    <a:pt x="416" y="7063"/>
                    <a:pt x="348" y="6375"/>
                    <a:pt x="308" y="5697"/>
                  </a:cubicBezTo>
                  <a:cubicBezTo>
                    <a:pt x="231" y="4353"/>
                    <a:pt x="165" y="2938"/>
                    <a:pt x="659" y="1659"/>
                  </a:cubicBezTo>
                  <a:cubicBezTo>
                    <a:pt x="889" y="1071"/>
                    <a:pt x="1267" y="504"/>
                    <a:pt x="1850" y="218"/>
                  </a:cubicBezTo>
                  <a:cubicBezTo>
                    <a:pt x="1906" y="190"/>
                    <a:pt x="1923" y="112"/>
                    <a:pt x="1891" y="60"/>
                  </a:cubicBezTo>
                  <a:cubicBezTo>
                    <a:pt x="1870" y="20"/>
                    <a:pt x="1832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6892150" y="3685925"/>
              <a:ext cx="21650" cy="21600"/>
            </a:xfrm>
            <a:custGeom>
              <a:avLst/>
              <a:gdLst/>
              <a:ahLst/>
              <a:cxnLst/>
              <a:rect l="l" t="t" r="r" b="b"/>
              <a:pathLst>
                <a:path w="866" h="864" extrusionOk="0">
                  <a:moveTo>
                    <a:pt x="439" y="0"/>
                  </a:moveTo>
                  <a:cubicBezTo>
                    <a:pt x="438" y="0"/>
                    <a:pt x="436" y="0"/>
                    <a:pt x="435" y="0"/>
                  </a:cubicBezTo>
                  <a:cubicBezTo>
                    <a:pt x="194" y="0"/>
                    <a:pt x="0" y="192"/>
                    <a:pt x="0" y="433"/>
                  </a:cubicBezTo>
                  <a:cubicBezTo>
                    <a:pt x="0" y="669"/>
                    <a:pt x="194" y="863"/>
                    <a:pt x="435" y="863"/>
                  </a:cubicBezTo>
                  <a:cubicBezTo>
                    <a:pt x="672" y="863"/>
                    <a:pt x="866" y="672"/>
                    <a:pt x="866" y="433"/>
                  </a:cubicBezTo>
                  <a:cubicBezTo>
                    <a:pt x="866" y="193"/>
                    <a:pt x="674" y="0"/>
                    <a:pt x="4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6973550" y="3685925"/>
              <a:ext cx="21600" cy="21600"/>
            </a:xfrm>
            <a:custGeom>
              <a:avLst/>
              <a:gdLst/>
              <a:ahLst/>
              <a:cxnLst/>
              <a:rect l="l" t="t" r="r" b="b"/>
              <a:pathLst>
                <a:path w="864" h="864" extrusionOk="0">
                  <a:moveTo>
                    <a:pt x="431" y="0"/>
                  </a:moveTo>
                  <a:cubicBezTo>
                    <a:pt x="193" y="0"/>
                    <a:pt x="1" y="194"/>
                    <a:pt x="1" y="433"/>
                  </a:cubicBezTo>
                  <a:cubicBezTo>
                    <a:pt x="1" y="672"/>
                    <a:pt x="193" y="863"/>
                    <a:pt x="431" y="863"/>
                  </a:cubicBezTo>
                  <a:cubicBezTo>
                    <a:pt x="670" y="863"/>
                    <a:pt x="864" y="672"/>
                    <a:pt x="864" y="433"/>
                  </a:cubicBezTo>
                  <a:cubicBezTo>
                    <a:pt x="864" y="194"/>
                    <a:pt x="670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6924325" y="3692725"/>
              <a:ext cx="38400" cy="23525"/>
            </a:xfrm>
            <a:custGeom>
              <a:avLst/>
              <a:gdLst/>
              <a:ahLst/>
              <a:cxnLst/>
              <a:rect l="l" t="t" r="r" b="b"/>
              <a:pathLst>
                <a:path w="1536" h="941" extrusionOk="0">
                  <a:moveTo>
                    <a:pt x="830" y="1"/>
                  </a:moveTo>
                  <a:cubicBezTo>
                    <a:pt x="630" y="1"/>
                    <a:pt x="430" y="103"/>
                    <a:pt x="297" y="259"/>
                  </a:cubicBezTo>
                  <a:cubicBezTo>
                    <a:pt x="165" y="414"/>
                    <a:pt x="86" y="600"/>
                    <a:pt x="22" y="790"/>
                  </a:cubicBezTo>
                  <a:cubicBezTo>
                    <a:pt x="1" y="847"/>
                    <a:pt x="45" y="913"/>
                    <a:pt x="103" y="930"/>
                  </a:cubicBezTo>
                  <a:cubicBezTo>
                    <a:pt x="113" y="933"/>
                    <a:pt x="124" y="935"/>
                    <a:pt x="134" y="935"/>
                  </a:cubicBezTo>
                  <a:cubicBezTo>
                    <a:pt x="184" y="935"/>
                    <a:pt x="228" y="899"/>
                    <a:pt x="244" y="851"/>
                  </a:cubicBezTo>
                  <a:cubicBezTo>
                    <a:pt x="299" y="685"/>
                    <a:pt x="365" y="515"/>
                    <a:pt x="491" y="387"/>
                  </a:cubicBezTo>
                  <a:cubicBezTo>
                    <a:pt x="575" y="297"/>
                    <a:pt x="696" y="228"/>
                    <a:pt x="821" y="228"/>
                  </a:cubicBezTo>
                  <a:cubicBezTo>
                    <a:pt x="842" y="228"/>
                    <a:pt x="862" y="229"/>
                    <a:pt x="883" y="233"/>
                  </a:cubicBezTo>
                  <a:cubicBezTo>
                    <a:pt x="1141" y="280"/>
                    <a:pt x="1269" y="591"/>
                    <a:pt x="1299" y="826"/>
                  </a:cubicBezTo>
                  <a:cubicBezTo>
                    <a:pt x="1305" y="888"/>
                    <a:pt x="1345" y="941"/>
                    <a:pt x="1411" y="941"/>
                  </a:cubicBezTo>
                  <a:cubicBezTo>
                    <a:pt x="1469" y="941"/>
                    <a:pt x="1535" y="888"/>
                    <a:pt x="1527" y="826"/>
                  </a:cubicBezTo>
                  <a:cubicBezTo>
                    <a:pt x="1492" y="549"/>
                    <a:pt x="1382" y="257"/>
                    <a:pt x="1139" y="95"/>
                  </a:cubicBezTo>
                  <a:cubicBezTo>
                    <a:pt x="1043" y="30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 rot="-575708">
            <a:off x="4992041" y="3606432"/>
            <a:ext cx="846544" cy="894134"/>
            <a:chOff x="3781100" y="2953800"/>
            <a:chExt cx="407350" cy="430250"/>
          </a:xfrm>
        </p:grpSpPr>
        <p:sp>
          <p:nvSpPr>
            <p:cNvPr id="1025" name="Google Shape;1025;p42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2"/>
          <p:cNvGrpSpPr/>
          <p:nvPr/>
        </p:nvGrpSpPr>
        <p:grpSpPr>
          <a:xfrm rot="-793739">
            <a:off x="5604699" y="1866702"/>
            <a:ext cx="266729" cy="753698"/>
            <a:chOff x="2485525" y="3112900"/>
            <a:chExt cx="78175" cy="220900"/>
          </a:xfrm>
        </p:grpSpPr>
        <p:sp>
          <p:nvSpPr>
            <p:cNvPr id="1042" name="Google Shape;1042;p42"/>
            <p:cNvSpPr/>
            <p:nvPr/>
          </p:nvSpPr>
          <p:spPr>
            <a:xfrm>
              <a:off x="2485525" y="3116075"/>
              <a:ext cx="78075" cy="217725"/>
            </a:xfrm>
            <a:custGeom>
              <a:avLst/>
              <a:gdLst/>
              <a:ahLst/>
              <a:cxnLst/>
              <a:rect l="l" t="t" r="r" b="b"/>
              <a:pathLst>
                <a:path w="3123" h="8709" extrusionOk="0">
                  <a:moveTo>
                    <a:pt x="2809" y="6703"/>
                  </a:moveTo>
                  <a:cubicBezTo>
                    <a:pt x="2860" y="6844"/>
                    <a:pt x="2888" y="6993"/>
                    <a:pt x="2888" y="7149"/>
                  </a:cubicBezTo>
                  <a:cubicBezTo>
                    <a:pt x="2888" y="7684"/>
                    <a:pt x="2570" y="8142"/>
                    <a:pt x="2114" y="8353"/>
                  </a:cubicBezTo>
                  <a:cubicBezTo>
                    <a:pt x="2573" y="8099"/>
                    <a:pt x="2850" y="7618"/>
                    <a:pt x="2856" y="7096"/>
                  </a:cubicBezTo>
                  <a:cubicBezTo>
                    <a:pt x="2858" y="6966"/>
                    <a:pt x="2841" y="6831"/>
                    <a:pt x="2809" y="6703"/>
                  </a:cubicBezTo>
                  <a:close/>
                  <a:moveTo>
                    <a:pt x="1428" y="1"/>
                  </a:moveTo>
                  <a:cubicBezTo>
                    <a:pt x="1258" y="1"/>
                    <a:pt x="1113" y="63"/>
                    <a:pt x="998" y="184"/>
                  </a:cubicBezTo>
                  <a:cubicBezTo>
                    <a:pt x="674" y="534"/>
                    <a:pt x="708" y="1271"/>
                    <a:pt x="710" y="1341"/>
                  </a:cubicBezTo>
                  <a:lnTo>
                    <a:pt x="710" y="5840"/>
                  </a:lnTo>
                  <a:cubicBezTo>
                    <a:pt x="505" y="5973"/>
                    <a:pt x="335" y="6152"/>
                    <a:pt x="213" y="6363"/>
                  </a:cubicBezTo>
                  <a:cubicBezTo>
                    <a:pt x="75" y="6599"/>
                    <a:pt x="0" y="6872"/>
                    <a:pt x="0" y="7149"/>
                  </a:cubicBezTo>
                  <a:cubicBezTo>
                    <a:pt x="0" y="8010"/>
                    <a:pt x="699" y="8709"/>
                    <a:pt x="1560" y="8709"/>
                  </a:cubicBezTo>
                  <a:cubicBezTo>
                    <a:pt x="2421" y="8709"/>
                    <a:pt x="3122" y="8010"/>
                    <a:pt x="3122" y="7149"/>
                  </a:cubicBezTo>
                  <a:cubicBezTo>
                    <a:pt x="3122" y="6853"/>
                    <a:pt x="3039" y="6565"/>
                    <a:pt x="2882" y="6318"/>
                  </a:cubicBezTo>
                  <a:cubicBezTo>
                    <a:pt x="2745" y="6096"/>
                    <a:pt x="2553" y="5915"/>
                    <a:pt x="2327" y="5787"/>
                  </a:cubicBezTo>
                  <a:cubicBezTo>
                    <a:pt x="2327" y="5250"/>
                    <a:pt x="2336" y="1879"/>
                    <a:pt x="2336" y="1427"/>
                  </a:cubicBezTo>
                  <a:cubicBezTo>
                    <a:pt x="2336" y="521"/>
                    <a:pt x="2006" y="1"/>
                    <a:pt x="142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2487075" y="3116950"/>
              <a:ext cx="69975" cy="209100"/>
            </a:xfrm>
            <a:custGeom>
              <a:avLst/>
              <a:gdLst/>
              <a:ahLst/>
              <a:cxnLst/>
              <a:rect l="l" t="t" r="r" b="b"/>
              <a:pathLst>
                <a:path w="2799" h="8364" extrusionOk="0">
                  <a:moveTo>
                    <a:pt x="1414" y="1"/>
                  </a:moveTo>
                  <a:cubicBezTo>
                    <a:pt x="1305" y="1"/>
                    <a:pt x="1196" y="40"/>
                    <a:pt x="1104" y="122"/>
                  </a:cubicBezTo>
                  <a:cubicBezTo>
                    <a:pt x="965" y="248"/>
                    <a:pt x="910" y="418"/>
                    <a:pt x="882" y="593"/>
                  </a:cubicBezTo>
                  <a:cubicBezTo>
                    <a:pt x="861" y="604"/>
                    <a:pt x="842" y="625"/>
                    <a:pt x="842" y="657"/>
                  </a:cubicBezTo>
                  <a:cubicBezTo>
                    <a:pt x="821" y="2168"/>
                    <a:pt x="829" y="3679"/>
                    <a:pt x="872" y="5186"/>
                  </a:cubicBezTo>
                  <a:cubicBezTo>
                    <a:pt x="878" y="5337"/>
                    <a:pt x="880" y="5492"/>
                    <a:pt x="884" y="5644"/>
                  </a:cubicBezTo>
                  <a:cubicBezTo>
                    <a:pt x="509" y="5949"/>
                    <a:pt x="179" y="6356"/>
                    <a:pt x="92" y="6839"/>
                  </a:cubicBezTo>
                  <a:cubicBezTo>
                    <a:pt x="0" y="7347"/>
                    <a:pt x="220" y="7839"/>
                    <a:pt x="637" y="8133"/>
                  </a:cubicBezTo>
                  <a:cubicBezTo>
                    <a:pt x="858" y="8288"/>
                    <a:pt x="1115" y="8363"/>
                    <a:pt x="1374" y="8363"/>
                  </a:cubicBezTo>
                  <a:cubicBezTo>
                    <a:pt x="1602" y="8363"/>
                    <a:pt x="1831" y="8305"/>
                    <a:pt x="2040" y="8193"/>
                  </a:cubicBezTo>
                  <a:cubicBezTo>
                    <a:pt x="2504" y="7943"/>
                    <a:pt x="2788" y="7457"/>
                    <a:pt x="2792" y="6931"/>
                  </a:cubicBezTo>
                  <a:cubicBezTo>
                    <a:pt x="2798" y="6400"/>
                    <a:pt x="2528" y="5876"/>
                    <a:pt x="2072" y="5610"/>
                  </a:cubicBezTo>
                  <a:cubicBezTo>
                    <a:pt x="2086" y="4768"/>
                    <a:pt x="2106" y="3926"/>
                    <a:pt x="2123" y="3082"/>
                  </a:cubicBezTo>
                  <a:cubicBezTo>
                    <a:pt x="2133" y="2554"/>
                    <a:pt x="2159" y="2023"/>
                    <a:pt x="2138" y="1499"/>
                  </a:cubicBezTo>
                  <a:cubicBezTo>
                    <a:pt x="2127" y="1243"/>
                    <a:pt x="2101" y="989"/>
                    <a:pt x="2042" y="740"/>
                  </a:cubicBezTo>
                  <a:cubicBezTo>
                    <a:pt x="1991" y="518"/>
                    <a:pt x="1920" y="275"/>
                    <a:pt x="1741" y="126"/>
                  </a:cubicBezTo>
                  <a:cubicBezTo>
                    <a:pt x="1644" y="44"/>
                    <a:pt x="1529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2502575" y="3151000"/>
              <a:ext cx="44250" cy="163650"/>
            </a:xfrm>
            <a:custGeom>
              <a:avLst/>
              <a:gdLst/>
              <a:ahLst/>
              <a:cxnLst/>
              <a:rect l="l" t="t" r="r" b="b"/>
              <a:pathLst>
                <a:path w="1770" h="6546" extrusionOk="0">
                  <a:moveTo>
                    <a:pt x="618" y="0"/>
                  </a:moveTo>
                  <a:lnTo>
                    <a:pt x="618" y="4817"/>
                  </a:lnTo>
                  <a:cubicBezTo>
                    <a:pt x="258" y="4930"/>
                    <a:pt x="0" y="5264"/>
                    <a:pt x="0" y="5663"/>
                  </a:cubicBezTo>
                  <a:cubicBezTo>
                    <a:pt x="0" y="6149"/>
                    <a:pt x="397" y="6545"/>
                    <a:pt x="885" y="6545"/>
                  </a:cubicBezTo>
                  <a:cubicBezTo>
                    <a:pt x="1371" y="6545"/>
                    <a:pt x="1769" y="6149"/>
                    <a:pt x="1769" y="5663"/>
                  </a:cubicBezTo>
                  <a:cubicBezTo>
                    <a:pt x="1769" y="5222"/>
                    <a:pt x="1452" y="4859"/>
                    <a:pt x="1034" y="4787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485575" y="3112900"/>
              <a:ext cx="78125" cy="217725"/>
            </a:xfrm>
            <a:custGeom>
              <a:avLst/>
              <a:gdLst/>
              <a:ahLst/>
              <a:cxnLst/>
              <a:rect l="l" t="t" r="r" b="b"/>
              <a:pathLst>
                <a:path w="3125" h="8709" extrusionOk="0">
                  <a:moveTo>
                    <a:pt x="1426" y="237"/>
                  </a:moveTo>
                  <a:cubicBezTo>
                    <a:pt x="1675" y="237"/>
                    <a:pt x="1852" y="367"/>
                    <a:pt x="1961" y="636"/>
                  </a:cubicBezTo>
                  <a:cubicBezTo>
                    <a:pt x="2068" y="889"/>
                    <a:pt x="2091" y="1205"/>
                    <a:pt x="2091" y="1426"/>
                  </a:cubicBezTo>
                  <a:cubicBezTo>
                    <a:pt x="2091" y="1916"/>
                    <a:pt x="2080" y="5819"/>
                    <a:pt x="2080" y="5859"/>
                  </a:cubicBezTo>
                  <a:lnTo>
                    <a:pt x="2080" y="5934"/>
                  </a:lnTo>
                  <a:lnTo>
                    <a:pt x="2146" y="5966"/>
                  </a:lnTo>
                  <a:cubicBezTo>
                    <a:pt x="2600" y="6189"/>
                    <a:pt x="2880" y="6645"/>
                    <a:pt x="2880" y="7148"/>
                  </a:cubicBezTo>
                  <a:cubicBezTo>
                    <a:pt x="2880" y="7875"/>
                    <a:pt x="2289" y="8470"/>
                    <a:pt x="1558" y="8470"/>
                  </a:cubicBezTo>
                  <a:cubicBezTo>
                    <a:pt x="831" y="8470"/>
                    <a:pt x="237" y="7879"/>
                    <a:pt x="237" y="7148"/>
                  </a:cubicBezTo>
                  <a:cubicBezTo>
                    <a:pt x="237" y="6682"/>
                    <a:pt x="484" y="6245"/>
                    <a:pt x="887" y="6008"/>
                  </a:cubicBezTo>
                  <a:lnTo>
                    <a:pt x="947" y="5974"/>
                  </a:lnTo>
                  <a:lnTo>
                    <a:pt x="947" y="1337"/>
                  </a:lnTo>
                  <a:lnTo>
                    <a:pt x="947" y="1328"/>
                  </a:lnTo>
                  <a:cubicBezTo>
                    <a:pt x="936" y="1134"/>
                    <a:pt x="951" y="582"/>
                    <a:pt x="1170" y="348"/>
                  </a:cubicBezTo>
                  <a:cubicBezTo>
                    <a:pt x="1239" y="273"/>
                    <a:pt x="1324" y="237"/>
                    <a:pt x="1426" y="237"/>
                  </a:cubicBezTo>
                  <a:close/>
                  <a:moveTo>
                    <a:pt x="1428" y="0"/>
                  </a:moveTo>
                  <a:cubicBezTo>
                    <a:pt x="1258" y="0"/>
                    <a:pt x="1113" y="62"/>
                    <a:pt x="1000" y="184"/>
                  </a:cubicBezTo>
                  <a:cubicBezTo>
                    <a:pt x="672" y="533"/>
                    <a:pt x="706" y="1271"/>
                    <a:pt x="712" y="1341"/>
                  </a:cubicBezTo>
                  <a:lnTo>
                    <a:pt x="712" y="5840"/>
                  </a:lnTo>
                  <a:cubicBezTo>
                    <a:pt x="505" y="5974"/>
                    <a:pt x="335" y="6151"/>
                    <a:pt x="213" y="6362"/>
                  </a:cubicBezTo>
                  <a:cubicBezTo>
                    <a:pt x="75" y="6599"/>
                    <a:pt x="0" y="6871"/>
                    <a:pt x="0" y="7148"/>
                  </a:cubicBezTo>
                  <a:cubicBezTo>
                    <a:pt x="0" y="8009"/>
                    <a:pt x="701" y="8708"/>
                    <a:pt x="1560" y="8708"/>
                  </a:cubicBezTo>
                  <a:cubicBezTo>
                    <a:pt x="2421" y="8708"/>
                    <a:pt x="3123" y="8009"/>
                    <a:pt x="3125" y="7148"/>
                  </a:cubicBezTo>
                  <a:cubicBezTo>
                    <a:pt x="3125" y="6852"/>
                    <a:pt x="3042" y="6564"/>
                    <a:pt x="2886" y="6317"/>
                  </a:cubicBezTo>
                  <a:cubicBezTo>
                    <a:pt x="2747" y="6096"/>
                    <a:pt x="2556" y="5914"/>
                    <a:pt x="2328" y="5787"/>
                  </a:cubicBezTo>
                  <a:cubicBezTo>
                    <a:pt x="2328" y="5250"/>
                    <a:pt x="2336" y="1880"/>
                    <a:pt x="2336" y="1426"/>
                  </a:cubicBezTo>
                  <a:cubicBezTo>
                    <a:pt x="2336" y="520"/>
                    <a:pt x="2006" y="0"/>
                    <a:pt x="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 rot="-976699">
            <a:off x="4880743" y="714762"/>
            <a:ext cx="676474" cy="411555"/>
            <a:chOff x="8200476" y="1019825"/>
            <a:chExt cx="676482" cy="411560"/>
          </a:xfrm>
        </p:grpSpPr>
        <p:sp>
          <p:nvSpPr>
            <p:cNvPr id="1047" name="Google Shape;1047;p42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769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QUESTIONAMENTOS</a:t>
            </a:r>
            <a:endParaRPr dirty="0"/>
          </a:p>
        </p:txBody>
      </p:sp>
      <p:sp>
        <p:nvSpPr>
          <p:cNvPr id="1130" name="Google Shape;1130;p44"/>
          <p:cNvSpPr txBox="1">
            <a:spLocks noGrp="1"/>
          </p:cNvSpPr>
          <p:nvPr>
            <p:ph type="subTitle" idx="2"/>
          </p:nvPr>
        </p:nvSpPr>
        <p:spPr>
          <a:xfrm>
            <a:off x="1048800" y="1423649"/>
            <a:ext cx="7046400" cy="2885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Qual a correlação geral entre a severidade do evento, o número de fatalidades e o impacto econômico?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Quais os tipos de eventos que causam maiores impactos econômicos?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Quais os países com mais mortos e feridos?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Como o tempo de resposta é impactado baseado no nível de severidade do evento?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Qual a tendência anual do impacto econômico médio?</a:t>
            </a:r>
          </a:p>
        </p:txBody>
      </p:sp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241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2ECAED71-7EAC-4984-AC4B-F276EAA1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64" y="139804"/>
            <a:ext cx="5587471" cy="48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6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F26506D-FC35-4762-B53B-BC346B25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" y="360577"/>
            <a:ext cx="7620357" cy="442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933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7CDEDCB-B416-4B82-BB26-F9E0712F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5" y="457927"/>
            <a:ext cx="8495133" cy="421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79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2C45BF9-0186-43D3-A161-F54B5158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7" y="213013"/>
            <a:ext cx="7921380" cy="47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284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25D22CB-A83D-4DBC-986D-D4644AB9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0" y="204788"/>
            <a:ext cx="7859283" cy="468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52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INTEGRANTES</a:t>
            </a:r>
            <a:endParaRPr dirty="0"/>
          </a:p>
        </p:txBody>
      </p:sp>
      <p:sp>
        <p:nvSpPr>
          <p:cNvPr id="831" name="Google Shape;831;p39"/>
          <p:cNvSpPr txBox="1"/>
          <p:nvPr/>
        </p:nvSpPr>
        <p:spPr>
          <a:xfrm>
            <a:off x="732231" y="1284614"/>
            <a:ext cx="7704000" cy="299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Actor" panose="020B0604020202020204" charset="0"/>
                <a:ea typeface="Assistant Medium"/>
                <a:cs typeface="Assistant Medium"/>
                <a:sym typeface="Assistant Medium"/>
              </a:rPr>
              <a:t>Aline Cristina Ribeiro de Barros – 081230021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lt1"/>
              </a:solidFill>
              <a:latin typeface="Actor" panose="020B0604020202020204" charset="0"/>
              <a:ea typeface="Assistant Medium"/>
              <a:cs typeface="Assistant Medium"/>
              <a:sym typeface="Assistan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Actor" panose="020B0604020202020204" charset="0"/>
                <a:ea typeface="Assistant Medium"/>
                <a:cs typeface="Assistant Medium"/>
                <a:sym typeface="Assistant Medium"/>
              </a:rPr>
              <a:t>Luis Gustavo de Oliveira Carneiro – 081230029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lt1"/>
              </a:solidFill>
              <a:latin typeface="Actor" panose="020B0604020202020204" charset="0"/>
              <a:ea typeface="Assistant Medium"/>
              <a:cs typeface="Assistant Medium"/>
              <a:sym typeface="Assistan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Actor" panose="020B0604020202020204" charset="0"/>
                <a:ea typeface="Assistant Medium"/>
                <a:cs typeface="Assistant Medium"/>
                <a:sym typeface="Assistant Medium"/>
              </a:rPr>
              <a:t>João Victor Pereira Andrade – 081230010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lt1"/>
              </a:solidFill>
              <a:latin typeface="Actor" panose="020B0604020202020204" charset="0"/>
              <a:ea typeface="Assistant Medium"/>
              <a:cs typeface="Assistant Medium"/>
              <a:sym typeface="Assistan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Actor" panose="020B0604020202020204" charset="0"/>
                <a:ea typeface="Assistant Medium"/>
                <a:cs typeface="Assistant Medium"/>
                <a:sym typeface="Assistant Medium"/>
              </a:rPr>
              <a:t>Matheus da Silva Souza - 081230011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lt1"/>
              </a:solidFill>
              <a:latin typeface="Actor" panose="020B0604020202020204" charset="0"/>
              <a:ea typeface="Assistant Medium"/>
              <a:cs typeface="Assistant Medium"/>
              <a:sym typeface="Assistan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lt1"/>
              </a:solidFill>
              <a:latin typeface="Actor" panose="020B0604020202020204" charset="0"/>
              <a:ea typeface="Assistant Medium"/>
              <a:cs typeface="Assistant Medium"/>
              <a:sym typeface="Assistan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  <a:latin typeface="Actor" panose="020B0604020202020204" charset="0"/>
                <a:ea typeface="Assistant Medium"/>
                <a:cs typeface="Assistant Medium"/>
                <a:sym typeface="Assistant Medium"/>
              </a:rPr>
              <a:t>EC6</a:t>
            </a:r>
            <a:endParaRPr sz="1600" dirty="0">
              <a:solidFill>
                <a:schemeClr val="lt1"/>
              </a:solidFill>
              <a:latin typeface="Actor" panose="020B0604020202020204" charset="0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832" name="Google Shape;832;p39"/>
          <p:cNvGrpSpPr/>
          <p:nvPr/>
        </p:nvGrpSpPr>
        <p:grpSpPr>
          <a:xfrm rot="824919">
            <a:off x="206463" y="235185"/>
            <a:ext cx="796799" cy="992392"/>
            <a:chOff x="910425" y="851525"/>
            <a:chExt cx="390775" cy="486700"/>
          </a:xfrm>
        </p:grpSpPr>
        <p:sp>
          <p:nvSpPr>
            <p:cNvPr id="833" name="Google Shape;833;p39"/>
            <p:cNvSpPr/>
            <p:nvPr/>
          </p:nvSpPr>
          <p:spPr>
            <a:xfrm>
              <a:off x="910425" y="854850"/>
              <a:ext cx="390450" cy="483375"/>
            </a:xfrm>
            <a:custGeom>
              <a:avLst/>
              <a:gdLst/>
              <a:ahLst/>
              <a:cxnLst/>
              <a:rect l="l" t="t" r="r" b="b"/>
              <a:pathLst>
                <a:path w="15618" h="19335" extrusionOk="0">
                  <a:moveTo>
                    <a:pt x="1747" y="335"/>
                  </a:moveTo>
                  <a:cubicBezTo>
                    <a:pt x="1748" y="335"/>
                    <a:pt x="1749" y="335"/>
                    <a:pt x="1750" y="336"/>
                  </a:cubicBezTo>
                  <a:cubicBezTo>
                    <a:pt x="1778" y="342"/>
                    <a:pt x="1797" y="372"/>
                    <a:pt x="1810" y="393"/>
                  </a:cubicBezTo>
                  <a:cubicBezTo>
                    <a:pt x="1810" y="393"/>
                    <a:pt x="1810" y="395"/>
                    <a:pt x="1812" y="395"/>
                  </a:cubicBezTo>
                  <a:cubicBezTo>
                    <a:pt x="1810" y="397"/>
                    <a:pt x="1810" y="399"/>
                    <a:pt x="1808" y="404"/>
                  </a:cubicBezTo>
                  <a:cubicBezTo>
                    <a:pt x="1790" y="389"/>
                    <a:pt x="1773" y="376"/>
                    <a:pt x="1756" y="365"/>
                  </a:cubicBezTo>
                  <a:cubicBezTo>
                    <a:pt x="1750" y="355"/>
                    <a:pt x="1739" y="346"/>
                    <a:pt x="1729" y="340"/>
                  </a:cubicBezTo>
                  <a:cubicBezTo>
                    <a:pt x="1735" y="337"/>
                    <a:pt x="1742" y="335"/>
                    <a:pt x="1747" y="335"/>
                  </a:cubicBezTo>
                  <a:close/>
                  <a:moveTo>
                    <a:pt x="3299" y="570"/>
                  </a:moveTo>
                  <a:lnTo>
                    <a:pt x="3299" y="570"/>
                  </a:lnTo>
                  <a:cubicBezTo>
                    <a:pt x="3310" y="606"/>
                    <a:pt x="3312" y="638"/>
                    <a:pt x="3310" y="666"/>
                  </a:cubicBezTo>
                  <a:cubicBezTo>
                    <a:pt x="3306" y="685"/>
                    <a:pt x="3306" y="702"/>
                    <a:pt x="3312" y="717"/>
                  </a:cubicBezTo>
                  <a:lnTo>
                    <a:pt x="3312" y="1312"/>
                  </a:lnTo>
                  <a:cubicBezTo>
                    <a:pt x="3312" y="1260"/>
                    <a:pt x="3310" y="1209"/>
                    <a:pt x="3310" y="1158"/>
                  </a:cubicBezTo>
                  <a:lnTo>
                    <a:pt x="3301" y="783"/>
                  </a:lnTo>
                  <a:cubicBezTo>
                    <a:pt x="3301" y="711"/>
                    <a:pt x="3301" y="642"/>
                    <a:pt x="3299" y="570"/>
                  </a:cubicBezTo>
                  <a:close/>
                  <a:moveTo>
                    <a:pt x="2417" y="0"/>
                  </a:moveTo>
                  <a:cubicBezTo>
                    <a:pt x="2350" y="0"/>
                    <a:pt x="2279" y="21"/>
                    <a:pt x="2232" y="50"/>
                  </a:cubicBezTo>
                  <a:cubicBezTo>
                    <a:pt x="2163" y="97"/>
                    <a:pt x="2110" y="171"/>
                    <a:pt x="2068" y="248"/>
                  </a:cubicBezTo>
                  <a:cubicBezTo>
                    <a:pt x="2019" y="171"/>
                    <a:pt x="1950" y="112"/>
                    <a:pt x="1844" y="93"/>
                  </a:cubicBezTo>
                  <a:cubicBezTo>
                    <a:pt x="1823" y="89"/>
                    <a:pt x="1803" y="88"/>
                    <a:pt x="1784" y="88"/>
                  </a:cubicBezTo>
                  <a:cubicBezTo>
                    <a:pt x="1523" y="88"/>
                    <a:pt x="1351" y="369"/>
                    <a:pt x="1315" y="613"/>
                  </a:cubicBezTo>
                  <a:cubicBezTo>
                    <a:pt x="1313" y="636"/>
                    <a:pt x="1315" y="662"/>
                    <a:pt x="1326" y="683"/>
                  </a:cubicBezTo>
                  <a:lnTo>
                    <a:pt x="1326" y="7198"/>
                  </a:lnTo>
                  <a:cubicBezTo>
                    <a:pt x="490" y="8438"/>
                    <a:pt x="0" y="9934"/>
                    <a:pt x="0" y="11546"/>
                  </a:cubicBezTo>
                  <a:cubicBezTo>
                    <a:pt x="0" y="12381"/>
                    <a:pt x="130" y="13182"/>
                    <a:pt x="373" y="13937"/>
                  </a:cubicBezTo>
                  <a:cubicBezTo>
                    <a:pt x="578" y="14593"/>
                    <a:pt x="876" y="15222"/>
                    <a:pt x="1258" y="15797"/>
                  </a:cubicBezTo>
                  <a:cubicBezTo>
                    <a:pt x="1377" y="15983"/>
                    <a:pt x="1509" y="16159"/>
                    <a:pt x="1643" y="16334"/>
                  </a:cubicBezTo>
                  <a:cubicBezTo>
                    <a:pt x="2419" y="17327"/>
                    <a:pt x="3429" y="18127"/>
                    <a:pt x="4591" y="18651"/>
                  </a:cubicBezTo>
                  <a:lnTo>
                    <a:pt x="4595" y="18657"/>
                  </a:lnTo>
                  <a:cubicBezTo>
                    <a:pt x="4610" y="18670"/>
                    <a:pt x="4627" y="18679"/>
                    <a:pt x="4646" y="18679"/>
                  </a:cubicBezTo>
                  <a:lnTo>
                    <a:pt x="4653" y="18679"/>
                  </a:lnTo>
                  <a:cubicBezTo>
                    <a:pt x="5612" y="19101"/>
                    <a:pt x="6671" y="19335"/>
                    <a:pt x="7788" y="19335"/>
                  </a:cubicBezTo>
                  <a:cubicBezTo>
                    <a:pt x="8900" y="19335"/>
                    <a:pt x="9961" y="19101"/>
                    <a:pt x="10918" y="18681"/>
                  </a:cubicBezTo>
                  <a:cubicBezTo>
                    <a:pt x="10931" y="18688"/>
                    <a:pt x="10944" y="18694"/>
                    <a:pt x="10959" y="18694"/>
                  </a:cubicBezTo>
                  <a:cubicBezTo>
                    <a:pt x="10970" y="18694"/>
                    <a:pt x="10981" y="18691"/>
                    <a:pt x="10993" y="18685"/>
                  </a:cubicBezTo>
                  <a:cubicBezTo>
                    <a:pt x="11018" y="18674"/>
                    <a:pt x="11046" y="18661"/>
                    <a:pt x="11072" y="18649"/>
                  </a:cubicBezTo>
                  <a:cubicBezTo>
                    <a:pt x="11075" y="18649"/>
                    <a:pt x="11079" y="18649"/>
                    <a:pt x="11082" y="18649"/>
                  </a:cubicBezTo>
                  <a:cubicBezTo>
                    <a:pt x="11109" y="18649"/>
                    <a:pt x="11129" y="18636"/>
                    <a:pt x="11142" y="18617"/>
                  </a:cubicBezTo>
                  <a:cubicBezTo>
                    <a:pt x="11645" y="18376"/>
                    <a:pt x="12112" y="18065"/>
                    <a:pt x="12551" y="17720"/>
                  </a:cubicBezTo>
                  <a:cubicBezTo>
                    <a:pt x="13022" y="17351"/>
                    <a:pt x="13497" y="16954"/>
                    <a:pt x="13842" y="16462"/>
                  </a:cubicBezTo>
                  <a:cubicBezTo>
                    <a:pt x="13872" y="16419"/>
                    <a:pt x="13902" y="16377"/>
                    <a:pt x="13930" y="16330"/>
                  </a:cubicBezTo>
                  <a:cubicBezTo>
                    <a:pt x="14296" y="15865"/>
                    <a:pt x="14607" y="15356"/>
                    <a:pt x="14857" y="14813"/>
                  </a:cubicBezTo>
                  <a:cubicBezTo>
                    <a:pt x="14863" y="14814"/>
                    <a:pt x="14870" y="14815"/>
                    <a:pt x="14877" y="14815"/>
                  </a:cubicBezTo>
                  <a:cubicBezTo>
                    <a:pt x="14910" y="14815"/>
                    <a:pt x="14943" y="14795"/>
                    <a:pt x="14950" y="14761"/>
                  </a:cubicBezTo>
                  <a:lnTo>
                    <a:pt x="15031" y="14408"/>
                  </a:lnTo>
                  <a:cubicBezTo>
                    <a:pt x="15323" y="13664"/>
                    <a:pt x="15507" y="12865"/>
                    <a:pt x="15558" y="12031"/>
                  </a:cubicBezTo>
                  <a:cubicBezTo>
                    <a:pt x="15596" y="11801"/>
                    <a:pt x="15618" y="11571"/>
                    <a:pt x="15609" y="11339"/>
                  </a:cubicBezTo>
                  <a:cubicBezTo>
                    <a:pt x="15603" y="11183"/>
                    <a:pt x="15581" y="11023"/>
                    <a:pt x="15545" y="10870"/>
                  </a:cubicBezTo>
                  <a:cubicBezTo>
                    <a:pt x="15436" y="9591"/>
                    <a:pt x="15014" y="8398"/>
                    <a:pt x="14362" y="7373"/>
                  </a:cubicBezTo>
                  <a:cubicBezTo>
                    <a:pt x="14362" y="7353"/>
                    <a:pt x="14360" y="7334"/>
                    <a:pt x="14360" y="7315"/>
                  </a:cubicBezTo>
                  <a:lnTo>
                    <a:pt x="14360" y="7315"/>
                  </a:lnTo>
                  <a:cubicBezTo>
                    <a:pt x="14386" y="7362"/>
                    <a:pt x="14416" y="7409"/>
                    <a:pt x="14441" y="7454"/>
                  </a:cubicBezTo>
                  <a:lnTo>
                    <a:pt x="14441" y="726"/>
                  </a:lnTo>
                  <a:cubicBezTo>
                    <a:pt x="14441" y="713"/>
                    <a:pt x="14439" y="702"/>
                    <a:pt x="14437" y="691"/>
                  </a:cubicBezTo>
                  <a:cubicBezTo>
                    <a:pt x="14441" y="576"/>
                    <a:pt x="14403" y="461"/>
                    <a:pt x="14356" y="357"/>
                  </a:cubicBezTo>
                  <a:cubicBezTo>
                    <a:pt x="14309" y="248"/>
                    <a:pt x="14228" y="154"/>
                    <a:pt x="14119" y="108"/>
                  </a:cubicBezTo>
                  <a:cubicBezTo>
                    <a:pt x="14062" y="81"/>
                    <a:pt x="14001" y="69"/>
                    <a:pt x="13942" y="69"/>
                  </a:cubicBezTo>
                  <a:cubicBezTo>
                    <a:pt x="13816" y="69"/>
                    <a:pt x="13694" y="124"/>
                    <a:pt x="13616" y="223"/>
                  </a:cubicBezTo>
                  <a:cubicBezTo>
                    <a:pt x="13578" y="150"/>
                    <a:pt x="13527" y="80"/>
                    <a:pt x="13463" y="41"/>
                  </a:cubicBezTo>
                  <a:cubicBezTo>
                    <a:pt x="13429" y="20"/>
                    <a:pt x="13385" y="11"/>
                    <a:pt x="13339" y="11"/>
                  </a:cubicBezTo>
                  <a:cubicBezTo>
                    <a:pt x="13270" y="11"/>
                    <a:pt x="13196" y="32"/>
                    <a:pt x="13148" y="63"/>
                  </a:cubicBezTo>
                  <a:cubicBezTo>
                    <a:pt x="13075" y="108"/>
                    <a:pt x="13022" y="182"/>
                    <a:pt x="12977" y="257"/>
                  </a:cubicBezTo>
                  <a:cubicBezTo>
                    <a:pt x="12928" y="180"/>
                    <a:pt x="12853" y="120"/>
                    <a:pt x="12745" y="105"/>
                  </a:cubicBezTo>
                  <a:cubicBezTo>
                    <a:pt x="12723" y="102"/>
                    <a:pt x="12701" y="100"/>
                    <a:pt x="12680" y="100"/>
                  </a:cubicBezTo>
                  <a:cubicBezTo>
                    <a:pt x="12412" y="100"/>
                    <a:pt x="12235" y="380"/>
                    <a:pt x="12199" y="623"/>
                  </a:cubicBezTo>
                  <a:cubicBezTo>
                    <a:pt x="12195" y="649"/>
                    <a:pt x="12199" y="672"/>
                    <a:pt x="12210" y="694"/>
                  </a:cubicBezTo>
                  <a:lnTo>
                    <a:pt x="12210" y="5116"/>
                  </a:lnTo>
                  <a:cubicBezTo>
                    <a:pt x="12227" y="5131"/>
                    <a:pt x="12246" y="5143"/>
                    <a:pt x="12265" y="5158"/>
                  </a:cubicBezTo>
                  <a:cubicBezTo>
                    <a:pt x="12244" y="5148"/>
                    <a:pt x="12223" y="5139"/>
                    <a:pt x="12199" y="5131"/>
                  </a:cubicBezTo>
                  <a:cubicBezTo>
                    <a:pt x="10944" y="4265"/>
                    <a:pt x="9422" y="3758"/>
                    <a:pt x="7783" y="3758"/>
                  </a:cubicBezTo>
                  <a:cubicBezTo>
                    <a:pt x="6341" y="3758"/>
                    <a:pt x="4987" y="4152"/>
                    <a:pt x="3826" y="4839"/>
                  </a:cubicBezTo>
                  <a:cubicBezTo>
                    <a:pt x="3809" y="4839"/>
                    <a:pt x="3794" y="4845"/>
                    <a:pt x="3781" y="4860"/>
                  </a:cubicBezTo>
                  <a:lnTo>
                    <a:pt x="3770" y="4871"/>
                  </a:lnTo>
                  <a:cubicBezTo>
                    <a:pt x="3674" y="4928"/>
                    <a:pt x="3579" y="4988"/>
                    <a:pt x="3485" y="5052"/>
                  </a:cubicBezTo>
                  <a:lnTo>
                    <a:pt x="3485" y="715"/>
                  </a:lnTo>
                  <a:cubicBezTo>
                    <a:pt x="3485" y="700"/>
                    <a:pt x="3483" y="689"/>
                    <a:pt x="3478" y="679"/>
                  </a:cubicBezTo>
                  <a:cubicBezTo>
                    <a:pt x="3485" y="566"/>
                    <a:pt x="3446" y="451"/>
                    <a:pt x="3402" y="346"/>
                  </a:cubicBezTo>
                  <a:cubicBezTo>
                    <a:pt x="3357" y="238"/>
                    <a:pt x="3280" y="144"/>
                    <a:pt x="3174" y="97"/>
                  </a:cubicBezTo>
                  <a:cubicBezTo>
                    <a:pt x="3117" y="71"/>
                    <a:pt x="3058" y="58"/>
                    <a:pt x="3000" y="58"/>
                  </a:cubicBezTo>
                  <a:cubicBezTo>
                    <a:pt x="2878" y="58"/>
                    <a:pt x="2761" y="113"/>
                    <a:pt x="2686" y="210"/>
                  </a:cubicBezTo>
                  <a:cubicBezTo>
                    <a:pt x="2651" y="139"/>
                    <a:pt x="2600" y="69"/>
                    <a:pt x="2539" y="31"/>
                  </a:cubicBezTo>
                  <a:cubicBezTo>
                    <a:pt x="2505" y="9"/>
                    <a:pt x="2462" y="0"/>
                    <a:pt x="2417" y="0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910425" y="854225"/>
              <a:ext cx="389375" cy="480550"/>
            </a:xfrm>
            <a:custGeom>
              <a:avLst/>
              <a:gdLst/>
              <a:ahLst/>
              <a:cxnLst/>
              <a:rect l="l" t="t" r="r" b="b"/>
              <a:pathLst>
                <a:path w="15575" h="19222" extrusionOk="0">
                  <a:moveTo>
                    <a:pt x="1747" y="230"/>
                  </a:moveTo>
                  <a:cubicBezTo>
                    <a:pt x="1748" y="230"/>
                    <a:pt x="1749" y="230"/>
                    <a:pt x="1750" y="231"/>
                  </a:cubicBezTo>
                  <a:cubicBezTo>
                    <a:pt x="1778" y="237"/>
                    <a:pt x="1797" y="267"/>
                    <a:pt x="1810" y="288"/>
                  </a:cubicBezTo>
                  <a:cubicBezTo>
                    <a:pt x="1810" y="288"/>
                    <a:pt x="1810" y="291"/>
                    <a:pt x="1812" y="291"/>
                  </a:cubicBezTo>
                  <a:cubicBezTo>
                    <a:pt x="1810" y="293"/>
                    <a:pt x="1810" y="295"/>
                    <a:pt x="1808" y="299"/>
                  </a:cubicBezTo>
                  <a:cubicBezTo>
                    <a:pt x="1790" y="284"/>
                    <a:pt x="1773" y="271"/>
                    <a:pt x="1756" y="261"/>
                  </a:cubicBezTo>
                  <a:cubicBezTo>
                    <a:pt x="1750" y="250"/>
                    <a:pt x="1739" y="242"/>
                    <a:pt x="1729" y="235"/>
                  </a:cubicBezTo>
                  <a:cubicBezTo>
                    <a:pt x="1735" y="232"/>
                    <a:pt x="1742" y="230"/>
                    <a:pt x="1747" y="230"/>
                  </a:cubicBezTo>
                  <a:close/>
                  <a:moveTo>
                    <a:pt x="2375" y="1"/>
                  </a:moveTo>
                  <a:cubicBezTo>
                    <a:pt x="2350" y="1"/>
                    <a:pt x="2325" y="5"/>
                    <a:pt x="2300" y="14"/>
                  </a:cubicBezTo>
                  <a:cubicBezTo>
                    <a:pt x="2206" y="45"/>
                    <a:pt x="2138" y="124"/>
                    <a:pt x="2099" y="212"/>
                  </a:cubicBezTo>
                  <a:cubicBezTo>
                    <a:pt x="2074" y="274"/>
                    <a:pt x="2059" y="337"/>
                    <a:pt x="2042" y="399"/>
                  </a:cubicBezTo>
                  <a:cubicBezTo>
                    <a:pt x="2025" y="378"/>
                    <a:pt x="2006" y="359"/>
                    <a:pt x="1989" y="340"/>
                  </a:cubicBezTo>
                  <a:cubicBezTo>
                    <a:pt x="1980" y="314"/>
                    <a:pt x="1969" y="286"/>
                    <a:pt x="1959" y="261"/>
                  </a:cubicBezTo>
                  <a:cubicBezTo>
                    <a:pt x="1922" y="170"/>
                    <a:pt x="1855" y="77"/>
                    <a:pt x="1748" y="77"/>
                  </a:cubicBezTo>
                  <a:cubicBezTo>
                    <a:pt x="1744" y="77"/>
                    <a:pt x="1741" y="77"/>
                    <a:pt x="1737" y="77"/>
                  </a:cubicBezTo>
                  <a:cubicBezTo>
                    <a:pt x="1654" y="80"/>
                    <a:pt x="1586" y="131"/>
                    <a:pt x="1567" y="201"/>
                  </a:cubicBezTo>
                  <a:cubicBezTo>
                    <a:pt x="1537" y="205"/>
                    <a:pt x="1509" y="212"/>
                    <a:pt x="1479" y="229"/>
                  </a:cubicBezTo>
                  <a:cubicBezTo>
                    <a:pt x="1341" y="299"/>
                    <a:pt x="1324" y="493"/>
                    <a:pt x="1445" y="585"/>
                  </a:cubicBezTo>
                  <a:cubicBezTo>
                    <a:pt x="1452" y="591"/>
                    <a:pt x="1458" y="593"/>
                    <a:pt x="1467" y="595"/>
                  </a:cubicBezTo>
                  <a:cubicBezTo>
                    <a:pt x="1469" y="1687"/>
                    <a:pt x="1471" y="2776"/>
                    <a:pt x="1473" y="3867"/>
                  </a:cubicBezTo>
                  <a:lnTo>
                    <a:pt x="1481" y="6865"/>
                  </a:lnTo>
                  <a:cubicBezTo>
                    <a:pt x="550" y="8148"/>
                    <a:pt x="0" y="9727"/>
                    <a:pt x="0" y="11437"/>
                  </a:cubicBezTo>
                  <a:cubicBezTo>
                    <a:pt x="0" y="15735"/>
                    <a:pt x="3487" y="19222"/>
                    <a:pt x="7788" y="19222"/>
                  </a:cubicBezTo>
                  <a:cubicBezTo>
                    <a:pt x="12086" y="19222"/>
                    <a:pt x="15575" y="15735"/>
                    <a:pt x="15575" y="11437"/>
                  </a:cubicBezTo>
                  <a:cubicBezTo>
                    <a:pt x="15575" y="9904"/>
                    <a:pt x="15129" y="8474"/>
                    <a:pt x="14362" y="7268"/>
                  </a:cubicBezTo>
                  <a:cubicBezTo>
                    <a:pt x="14324" y="6388"/>
                    <a:pt x="14307" y="5510"/>
                    <a:pt x="14300" y="4630"/>
                  </a:cubicBezTo>
                  <a:cubicBezTo>
                    <a:pt x="14296" y="3345"/>
                    <a:pt x="14328" y="2062"/>
                    <a:pt x="14386" y="779"/>
                  </a:cubicBezTo>
                  <a:cubicBezTo>
                    <a:pt x="14399" y="504"/>
                    <a:pt x="14360" y="141"/>
                    <a:pt x="14045" y="50"/>
                  </a:cubicBezTo>
                  <a:cubicBezTo>
                    <a:pt x="14011" y="40"/>
                    <a:pt x="13979" y="36"/>
                    <a:pt x="13948" y="36"/>
                  </a:cubicBezTo>
                  <a:cubicBezTo>
                    <a:pt x="13799" y="36"/>
                    <a:pt x="13684" y="138"/>
                    <a:pt x="13599" y="263"/>
                  </a:cubicBezTo>
                  <a:cubicBezTo>
                    <a:pt x="13584" y="225"/>
                    <a:pt x="13565" y="188"/>
                    <a:pt x="13535" y="154"/>
                  </a:cubicBezTo>
                  <a:cubicBezTo>
                    <a:pt x="13482" y="92"/>
                    <a:pt x="13406" y="64"/>
                    <a:pt x="13328" y="64"/>
                  </a:cubicBezTo>
                  <a:cubicBezTo>
                    <a:pt x="13274" y="64"/>
                    <a:pt x="13218" y="78"/>
                    <a:pt x="13169" y="103"/>
                  </a:cubicBezTo>
                  <a:cubicBezTo>
                    <a:pt x="13081" y="150"/>
                    <a:pt x="13022" y="227"/>
                    <a:pt x="12975" y="310"/>
                  </a:cubicBezTo>
                  <a:cubicBezTo>
                    <a:pt x="12964" y="295"/>
                    <a:pt x="12956" y="280"/>
                    <a:pt x="12943" y="267"/>
                  </a:cubicBezTo>
                  <a:cubicBezTo>
                    <a:pt x="12873" y="185"/>
                    <a:pt x="12770" y="125"/>
                    <a:pt x="12666" y="125"/>
                  </a:cubicBezTo>
                  <a:cubicBezTo>
                    <a:pt x="12614" y="125"/>
                    <a:pt x="12561" y="141"/>
                    <a:pt x="12512" y="176"/>
                  </a:cubicBezTo>
                  <a:cubicBezTo>
                    <a:pt x="12389" y="263"/>
                    <a:pt x="12359" y="429"/>
                    <a:pt x="12342" y="570"/>
                  </a:cubicBezTo>
                  <a:cubicBezTo>
                    <a:pt x="12318" y="785"/>
                    <a:pt x="12306" y="1005"/>
                    <a:pt x="12297" y="1222"/>
                  </a:cubicBezTo>
                  <a:cubicBezTo>
                    <a:pt x="12284" y="1652"/>
                    <a:pt x="12295" y="2083"/>
                    <a:pt x="12299" y="2511"/>
                  </a:cubicBezTo>
                  <a:cubicBezTo>
                    <a:pt x="12306" y="2952"/>
                    <a:pt x="12310" y="3391"/>
                    <a:pt x="12318" y="3830"/>
                  </a:cubicBezTo>
                  <a:lnTo>
                    <a:pt x="12336" y="5118"/>
                  </a:lnTo>
                  <a:cubicBezTo>
                    <a:pt x="11057" y="4195"/>
                    <a:pt x="9484" y="3649"/>
                    <a:pt x="7785" y="3649"/>
                  </a:cubicBezTo>
                  <a:cubicBezTo>
                    <a:pt x="6149" y="3649"/>
                    <a:pt x="4633" y="4152"/>
                    <a:pt x="3380" y="5013"/>
                  </a:cubicBezTo>
                  <a:lnTo>
                    <a:pt x="3348" y="3270"/>
                  </a:lnTo>
                  <a:cubicBezTo>
                    <a:pt x="3342" y="2778"/>
                    <a:pt x="3331" y="2285"/>
                    <a:pt x="3323" y="1789"/>
                  </a:cubicBezTo>
                  <a:cubicBezTo>
                    <a:pt x="3316" y="1542"/>
                    <a:pt x="3314" y="1296"/>
                    <a:pt x="3310" y="1049"/>
                  </a:cubicBezTo>
                  <a:lnTo>
                    <a:pt x="3301" y="674"/>
                  </a:lnTo>
                  <a:cubicBezTo>
                    <a:pt x="3299" y="563"/>
                    <a:pt x="3304" y="453"/>
                    <a:pt x="3291" y="344"/>
                  </a:cubicBezTo>
                  <a:cubicBezTo>
                    <a:pt x="3278" y="244"/>
                    <a:pt x="3231" y="152"/>
                    <a:pt x="3140" y="105"/>
                  </a:cubicBezTo>
                  <a:cubicBezTo>
                    <a:pt x="3101" y="88"/>
                    <a:pt x="3059" y="80"/>
                    <a:pt x="3016" y="80"/>
                  </a:cubicBezTo>
                  <a:cubicBezTo>
                    <a:pt x="2965" y="80"/>
                    <a:pt x="2913" y="92"/>
                    <a:pt x="2867" y="114"/>
                  </a:cubicBezTo>
                  <a:cubicBezTo>
                    <a:pt x="2730" y="176"/>
                    <a:pt x="2666" y="303"/>
                    <a:pt x="2632" y="440"/>
                  </a:cubicBezTo>
                  <a:cubicBezTo>
                    <a:pt x="2630" y="401"/>
                    <a:pt x="2624" y="361"/>
                    <a:pt x="2622" y="325"/>
                  </a:cubicBezTo>
                  <a:cubicBezTo>
                    <a:pt x="2613" y="239"/>
                    <a:pt x="2598" y="148"/>
                    <a:pt x="2543" y="80"/>
                  </a:cubicBezTo>
                  <a:cubicBezTo>
                    <a:pt x="2500" y="28"/>
                    <a:pt x="2439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910800" y="972550"/>
              <a:ext cx="151650" cy="345875"/>
            </a:xfrm>
            <a:custGeom>
              <a:avLst/>
              <a:gdLst/>
              <a:ahLst/>
              <a:cxnLst/>
              <a:rect l="l" t="t" r="r" b="b"/>
              <a:pathLst>
                <a:path w="6066" h="13835" extrusionOk="0">
                  <a:moveTo>
                    <a:pt x="3818" y="1"/>
                  </a:moveTo>
                  <a:cubicBezTo>
                    <a:pt x="3801" y="1"/>
                    <a:pt x="3784" y="8"/>
                    <a:pt x="3770" y="25"/>
                  </a:cubicBezTo>
                  <a:cubicBezTo>
                    <a:pt x="2916" y="960"/>
                    <a:pt x="1818" y="1674"/>
                    <a:pt x="1113" y="2742"/>
                  </a:cubicBezTo>
                  <a:cubicBezTo>
                    <a:pt x="795" y="3221"/>
                    <a:pt x="591" y="3763"/>
                    <a:pt x="454" y="4317"/>
                  </a:cubicBezTo>
                  <a:cubicBezTo>
                    <a:pt x="446" y="4323"/>
                    <a:pt x="437" y="4334"/>
                    <a:pt x="433" y="4349"/>
                  </a:cubicBezTo>
                  <a:cubicBezTo>
                    <a:pt x="175" y="5088"/>
                    <a:pt x="36" y="5872"/>
                    <a:pt x="19" y="6657"/>
                  </a:cubicBezTo>
                  <a:cubicBezTo>
                    <a:pt x="0" y="7443"/>
                    <a:pt x="105" y="8232"/>
                    <a:pt x="326" y="8984"/>
                  </a:cubicBezTo>
                  <a:cubicBezTo>
                    <a:pt x="531" y="9683"/>
                    <a:pt x="842" y="10350"/>
                    <a:pt x="1245" y="10960"/>
                  </a:cubicBezTo>
                  <a:cubicBezTo>
                    <a:pt x="1626" y="11539"/>
                    <a:pt x="2087" y="12064"/>
                    <a:pt x="2607" y="12515"/>
                  </a:cubicBezTo>
                  <a:cubicBezTo>
                    <a:pt x="3129" y="12969"/>
                    <a:pt x="3708" y="13355"/>
                    <a:pt x="4335" y="13651"/>
                  </a:cubicBezTo>
                  <a:cubicBezTo>
                    <a:pt x="4410" y="13685"/>
                    <a:pt x="4486" y="13719"/>
                    <a:pt x="4561" y="13751"/>
                  </a:cubicBezTo>
                  <a:lnTo>
                    <a:pt x="4561" y="13762"/>
                  </a:lnTo>
                  <a:cubicBezTo>
                    <a:pt x="4561" y="13781"/>
                    <a:pt x="4569" y="13803"/>
                    <a:pt x="4582" y="13813"/>
                  </a:cubicBezTo>
                  <a:cubicBezTo>
                    <a:pt x="4597" y="13826"/>
                    <a:pt x="4614" y="13835"/>
                    <a:pt x="4633" y="13835"/>
                  </a:cubicBezTo>
                  <a:cubicBezTo>
                    <a:pt x="4653" y="13835"/>
                    <a:pt x="4672" y="13826"/>
                    <a:pt x="4685" y="13813"/>
                  </a:cubicBezTo>
                  <a:lnTo>
                    <a:pt x="4706" y="13792"/>
                  </a:lnTo>
                  <a:cubicBezTo>
                    <a:pt x="4751" y="13792"/>
                    <a:pt x="4774" y="13756"/>
                    <a:pt x="4774" y="13717"/>
                  </a:cubicBezTo>
                  <a:cubicBezTo>
                    <a:pt x="4793" y="13707"/>
                    <a:pt x="4810" y="13687"/>
                    <a:pt x="4812" y="13660"/>
                  </a:cubicBezTo>
                  <a:cubicBezTo>
                    <a:pt x="4857" y="13174"/>
                    <a:pt x="4354" y="12927"/>
                    <a:pt x="4058" y="12647"/>
                  </a:cubicBezTo>
                  <a:cubicBezTo>
                    <a:pt x="3885" y="12481"/>
                    <a:pt x="3787" y="12285"/>
                    <a:pt x="3813" y="12042"/>
                  </a:cubicBezTo>
                  <a:cubicBezTo>
                    <a:pt x="3841" y="11786"/>
                    <a:pt x="3971" y="11556"/>
                    <a:pt x="4077" y="11330"/>
                  </a:cubicBezTo>
                  <a:cubicBezTo>
                    <a:pt x="4184" y="11109"/>
                    <a:pt x="4282" y="10870"/>
                    <a:pt x="4263" y="10619"/>
                  </a:cubicBezTo>
                  <a:cubicBezTo>
                    <a:pt x="4250" y="10420"/>
                    <a:pt x="4162" y="10231"/>
                    <a:pt x="4026" y="10084"/>
                  </a:cubicBezTo>
                  <a:cubicBezTo>
                    <a:pt x="3890" y="9941"/>
                    <a:pt x="3696" y="9828"/>
                    <a:pt x="3495" y="9824"/>
                  </a:cubicBezTo>
                  <a:cubicBezTo>
                    <a:pt x="3490" y="9823"/>
                    <a:pt x="3484" y="9823"/>
                    <a:pt x="3478" y="9823"/>
                  </a:cubicBezTo>
                  <a:cubicBezTo>
                    <a:pt x="3385" y="9823"/>
                    <a:pt x="3289" y="9856"/>
                    <a:pt x="3227" y="9930"/>
                  </a:cubicBezTo>
                  <a:cubicBezTo>
                    <a:pt x="3161" y="10011"/>
                    <a:pt x="3152" y="10116"/>
                    <a:pt x="3165" y="10218"/>
                  </a:cubicBezTo>
                  <a:cubicBezTo>
                    <a:pt x="3182" y="10342"/>
                    <a:pt x="3225" y="10465"/>
                    <a:pt x="3235" y="10591"/>
                  </a:cubicBezTo>
                  <a:cubicBezTo>
                    <a:pt x="3246" y="10714"/>
                    <a:pt x="3244" y="10840"/>
                    <a:pt x="3225" y="10966"/>
                  </a:cubicBezTo>
                  <a:cubicBezTo>
                    <a:pt x="3214" y="11028"/>
                    <a:pt x="3201" y="11085"/>
                    <a:pt x="3184" y="11145"/>
                  </a:cubicBezTo>
                  <a:cubicBezTo>
                    <a:pt x="3110" y="11130"/>
                    <a:pt x="3037" y="11077"/>
                    <a:pt x="2988" y="11019"/>
                  </a:cubicBezTo>
                  <a:cubicBezTo>
                    <a:pt x="2892" y="10913"/>
                    <a:pt x="2818" y="10778"/>
                    <a:pt x="2745" y="10657"/>
                  </a:cubicBezTo>
                  <a:cubicBezTo>
                    <a:pt x="2671" y="10527"/>
                    <a:pt x="2600" y="10393"/>
                    <a:pt x="2541" y="10256"/>
                  </a:cubicBezTo>
                  <a:cubicBezTo>
                    <a:pt x="2487" y="10137"/>
                    <a:pt x="2436" y="10007"/>
                    <a:pt x="2425" y="9877"/>
                  </a:cubicBezTo>
                  <a:cubicBezTo>
                    <a:pt x="2417" y="9745"/>
                    <a:pt x="2451" y="9625"/>
                    <a:pt x="2547" y="9536"/>
                  </a:cubicBezTo>
                  <a:cubicBezTo>
                    <a:pt x="2636" y="9453"/>
                    <a:pt x="2749" y="9400"/>
                    <a:pt x="2854" y="9340"/>
                  </a:cubicBezTo>
                  <a:lnTo>
                    <a:pt x="2856" y="9338"/>
                  </a:lnTo>
                  <a:cubicBezTo>
                    <a:pt x="2971" y="9333"/>
                    <a:pt x="3086" y="9302"/>
                    <a:pt x="3184" y="9233"/>
                  </a:cubicBezTo>
                  <a:cubicBezTo>
                    <a:pt x="3318" y="9146"/>
                    <a:pt x="3393" y="9016"/>
                    <a:pt x="3480" y="8890"/>
                  </a:cubicBezTo>
                  <a:cubicBezTo>
                    <a:pt x="3544" y="8801"/>
                    <a:pt x="3629" y="8735"/>
                    <a:pt x="3729" y="8735"/>
                  </a:cubicBezTo>
                  <a:cubicBezTo>
                    <a:pt x="3763" y="8735"/>
                    <a:pt x="3798" y="8742"/>
                    <a:pt x="3834" y="8758"/>
                  </a:cubicBezTo>
                  <a:cubicBezTo>
                    <a:pt x="3986" y="8824"/>
                    <a:pt x="4075" y="8967"/>
                    <a:pt x="4133" y="9116"/>
                  </a:cubicBezTo>
                  <a:cubicBezTo>
                    <a:pt x="4196" y="9282"/>
                    <a:pt x="4241" y="9461"/>
                    <a:pt x="4348" y="9604"/>
                  </a:cubicBezTo>
                  <a:cubicBezTo>
                    <a:pt x="4423" y="9707"/>
                    <a:pt x="4533" y="9789"/>
                    <a:pt x="4658" y="9789"/>
                  </a:cubicBezTo>
                  <a:cubicBezTo>
                    <a:pt x="4685" y="9789"/>
                    <a:pt x="4713" y="9785"/>
                    <a:pt x="4742" y="9777"/>
                  </a:cubicBezTo>
                  <a:cubicBezTo>
                    <a:pt x="4910" y="9730"/>
                    <a:pt x="4955" y="9553"/>
                    <a:pt x="4898" y="9402"/>
                  </a:cubicBezTo>
                  <a:cubicBezTo>
                    <a:pt x="4866" y="9319"/>
                    <a:pt x="4815" y="9248"/>
                    <a:pt x="4768" y="9176"/>
                  </a:cubicBezTo>
                  <a:cubicBezTo>
                    <a:pt x="4714" y="9099"/>
                    <a:pt x="4665" y="9020"/>
                    <a:pt x="4618" y="8941"/>
                  </a:cubicBezTo>
                  <a:cubicBezTo>
                    <a:pt x="4480" y="8709"/>
                    <a:pt x="4358" y="8466"/>
                    <a:pt x="4260" y="8217"/>
                  </a:cubicBezTo>
                  <a:lnTo>
                    <a:pt x="4260" y="8217"/>
                  </a:lnTo>
                  <a:cubicBezTo>
                    <a:pt x="4497" y="8293"/>
                    <a:pt x="4736" y="8374"/>
                    <a:pt x="4972" y="8443"/>
                  </a:cubicBezTo>
                  <a:cubicBezTo>
                    <a:pt x="5037" y="8462"/>
                    <a:pt x="5115" y="8477"/>
                    <a:pt x="5191" y="8477"/>
                  </a:cubicBezTo>
                  <a:cubicBezTo>
                    <a:pt x="5326" y="8477"/>
                    <a:pt x="5454" y="8430"/>
                    <a:pt x="5488" y="8279"/>
                  </a:cubicBezTo>
                  <a:cubicBezTo>
                    <a:pt x="5516" y="8163"/>
                    <a:pt x="5452" y="8033"/>
                    <a:pt x="5514" y="7929"/>
                  </a:cubicBezTo>
                  <a:cubicBezTo>
                    <a:pt x="5563" y="7846"/>
                    <a:pt x="5658" y="7795"/>
                    <a:pt x="5737" y="7739"/>
                  </a:cubicBezTo>
                  <a:cubicBezTo>
                    <a:pt x="5827" y="7675"/>
                    <a:pt x="5904" y="7603"/>
                    <a:pt x="5957" y="7503"/>
                  </a:cubicBezTo>
                  <a:cubicBezTo>
                    <a:pt x="6014" y="7394"/>
                    <a:pt x="6038" y="7273"/>
                    <a:pt x="6046" y="7153"/>
                  </a:cubicBezTo>
                  <a:cubicBezTo>
                    <a:pt x="6066" y="6904"/>
                    <a:pt x="6012" y="6633"/>
                    <a:pt x="5948" y="6388"/>
                  </a:cubicBezTo>
                  <a:cubicBezTo>
                    <a:pt x="5876" y="6118"/>
                    <a:pt x="5769" y="5853"/>
                    <a:pt x="5633" y="5608"/>
                  </a:cubicBezTo>
                  <a:cubicBezTo>
                    <a:pt x="5533" y="5426"/>
                    <a:pt x="5386" y="5234"/>
                    <a:pt x="5166" y="5234"/>
                  </a:cubicBezTo>
                  <a:cubicBezTo>
                    <a:pt x="5142" y="5234"/>
                    <a:pt x="5116" y="5236"/>
                    <a:pt x="5089" y="5242"/>
                  </a:cubicBezTo>
                  <a:cubicBezTo>
                    <a:pt x="4964" y="5265"/>
                    <a:pt x="4855" y="5348"/>
                    <a:pt x="4755" y="5423"/>
                  </a:cubicBezTo>
                  <a:cubicBezTo>
                    <a:pt x="4661" y="5491"/>
                    <a:pt x="4574" y="5568"/>
                    <a:pt x="4531" y="5679"/>
                  </a:cubicBezTo>
                  <a:cubicBezTo>
                    <a:pt x="4471" y="5823"/>
                    <a:pt x="4512" y="5990"/>
                    <a:pt x="4537" y="6141"/>
                  </a:cubicBezTo>
                  <a:lnTo>
                    <a:pt x="4621" y="6638"/>
                  </a:lnTo>
                  <a:cubicBezTo>
                    <a:pt x="4629" y="6691"/>
                    <a:pt x="4640" y="6744"/>
                    <a:pt x="4648" y="6797"/>
                  </a:cubicBezTo>
                  <a:cubicBezTo>
                    <a:pt x="4640" y="6823"/>
                    <a:pt x="4627" y="6846"/>
                    <a:pt x="4606" y="6868"/>
                  </a:cubicBezTo>
                  <a:cubicBezTo>
                    <a:pt x="4560" y="6914"/>
                    <a:pt x="4493" y="6930"/>
                    <a:pt x="4427" y="6930"/>
                  </a:cubicBezTo>
                  <a:cubicBezTo>
                    <a:pt x="4385" y="6930"/>
                    <a:pt x="4344" y="6924"/>
                    <a:pt x="4307" y="6915"/>
                  </a:cubicBezTo>
                  <a:cubicBezTo>
                    <a:pt x="4101" y="6861"/>
                    <a:pt x="3951" y="6693"/>
                    <a:pt x="3862" y="6510"/>
                  </a:cubicBezTo>
                  <a:cubicBezTo>
                    <a:pt x="3747" y="6277"/>
                    <a:pt x="3749" y="6009"/>
                    <a:pt x="3777" y="5755"/>
                  </a:cubicBezTo>
                  <a:cubicBezTo>
                    <a:pt x="3804" y="5487"/>
                    <a:pt x="3864" y="5220"/>
                    <a:pt x="3879" y="4950"/>
                  </a:cubicBezTo>
                  <a:cubicBezTo>
                    <a:pt x="3879" y="4926"/>
                    <a:pt x="3883" y="4903"/>
                    <a:pt x="3883" y="4879"/>
                  </a:cubicBezTo>
                  <a:cubicBezTo>
                    <a:pt x="4024" y="4668"/>
                    <a:pt x="4290" y="4523"/>
                    <a:pt x="4465" y="4364"/>
                  </a:cubicBezTo>
                  <a:cubicBezTo>
                    <a:pt x="4610" y="4236"/>
                    <a:pt x="4708" y="4080"/>
                    <a:pt x="4770" y="3899"/>
                  </a:cubicBezTo>
                  <a:cubicBezTo>
                    <a:pt x="4834" y="3703"/>
                    <a:pt x="4866" y="3496"/>
                    <a:pt x="4906" y="3294"/>
                  </a:cubicBezTo>
                  <a:cubicBezTo>
                    <a:pt x="4987" y="2865"/>
                    <a:pt x="5051" y="2422"/>
                    <a:pt x="4994" y="1983"/>
                  </a:cubicBezTo>
                  <a:cubicBezTo>
                    <a:pt x="4940" y="1580"/>
                    <a:pt x="4785" y="1203"/>
                    <a:pt x="4601" y="845"/>
                  </a:cubicBezTo>
                  <a:cubicBezTo>
                    <a:pt x="4501" y="647"/>
                    <a:pt x="4395" y="451"/>
                    <a:pt x="4277" y="261"/>
                  </a:cubicBezTo>
                  <a:cubicBezTo>
                    <a:pt x="4203" y="142"/>
                    <a:pt x="4074" y="26"/>
                    <a:pt x="3936" y="26"/>
                  </a:cubicBezTo>
                  <a:cubicBezTo>
                    <a:pt x="3917" y="26"/>
                    <a:pt x="3897" y="28"/>
                    <a:pt x="3877" y="33"/>
                  </a:cubicBezTo>
                  <a:cubicBezTo>
                    <a:pt x="3863" y="14"/>
                    <a:pt x="3841" y="1"/>
                    <a:pt x="3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121625" y="1156850"/>
              <a:ext cx="148500" cy="162000"/>
            </a:xfrm>
            <a:custGeom>
              <a:avLst/>
              <a:gdLst/>
              <a:ahLst/>
              <a:cxnLst/>
              <a:rect l="l" t="t" r="r" b="b"/>
              <a:pathLst>
                <a:path w="5940" h="6480" extrusionOk="0">
                  <a:moveTo>
                    <a:pt x="2060" y="1"/>
                  </a:moveTo>
                  <a:cubicBezTo>
                    <a:pt x="2006" y="1"/>
                    <a:pt x="1953" y="5"/>
                    <a:pt x="1899" y="14"/>
                  </a:cubicBezTo>
                  <a:cubicBezTo>
                    <a:pt x="1635" y="58"/>
                    <a:pt x="1439" y="222"/>
                    <a:pt x="1302" y="446"/>
                  </a:cubicBezTo>
                  <a:cubicBezTo>
                    <a:pt x="1236" y="559"/>
                    <a:pt x="1181" y="679"/>
                    <a:pt x="1113" y="791"/>
                  </a:cubicBezTo>
                  <a:cubicBezTo>
                    <a:pt x="1042" y="913"/>
                    <a:pt x="959" y="1028"/>
                    <a:pt x="872" y="1137"/>
                  </a:cubicBezTo>
                  <a:cubicBezTo>
                    <a:pt x="695" y="1358"/>
                    <a:pt x="499" y="1563"/>
                    <a:pt x="339" y="1797"/>
                  </a:cubicBezTo>
                  <a:cubicBezTo>
                    <a:pt x="181" y="2028"/>
                    <a:pt x="56" y="2285"/>
                    <a:pt x="26" y="2565"/>
                  </a:cubicBezTo>
                  <a:cubicBezTo>
                    <a:pt x="0" y="2816"/>
                    <a:pt x="66" y="3065"/>
                    <a:pt x="207" y="3276"/>
                  </a:cubicBezTo>
                  <a:cubicBezTo>
                    <a:pt x="535" y="3763"/>
                    <a:pt x="1120" y="3926"/>
                    <a:pt x="1677" y="3926"/>
                  </a:cubicBezTo>
                  <a:cubicBezTo>
                    <a:pt x="1706" y="3926"/>
                    <a:pt x="1734" y="3925"/>
                    <a:pt x="1763" y="3924"/>
                  </a:cubicBezTo>
                  <a:cubicBezTo>
                    <a:pt x="1784" y="3961"/>
                    <a:pt x="1810" y="3999"/>
                    <a:pt x="1831" y="4035"/>
                  </a:cubicBezTo>
                  <a:cubicBezTo>
                    <a:pt x="1884" y="4127"/>
                    <a:pt x="1931" y="4225"/>
                    <a:pt x="1995" y="4308"/>
                  </a:cubicBezTo>
                  <a:cubicBezTo>
                    <a:pt x="2040" y="4361"/>
                    <a:pt x="2100" y="4392"/>
                    <a:pt x="2165" y="4392"/>
                  </a:cubicBezTo>
                  <a:cubicBezTo>
                    <a:pt x="2186" y="4392"/>
                    <a:pt x="2208" y="4389"/>
                    <a:pt x="2229" y="4382"/>
                  </a:cubicBezTo>
                  <a:cubicBezTo>
                    <a:pt x="2274" y="4368"/>
                    <a:pt x="2345" y="4310"/>
                    <a:pt x="2402" y="4293"/>
                  </a:cubicBezTo>
                  <a:cubicBezTo>
                    <a:pt x="2453" y="4538"/>
                    <a:pt x="2483" y="4790"/>
                    <a:pt x="2451" y="5039"/>
                  </a:cubicBezTo>
                  <a:cubicBezTo>
                    <a:pt x="2406" y="5391"/>
                    <a:pt x="2172" y="5736"/>
                    <a:pt x="2285" y="6094"/>
                  </a:cubicBezTo>
                  <a:cubicBezTo>
                    <a:pt x="2317" y="6196"/>
                    <a:pt x="2374" y="6286"/>
                    <a:pt x="2453" y="6354"/>
                  </a:cubicBezTo>
                  <a:cubicBezTo>
                    <a:pt x="2396" y="6391"/>
                    <a:pt x="2443" y="6480"/>
                    <a:pt x="2508" y="6480"/>
                  </a:cubicBezTo>
                  <a:cubicBezTo>
                    <a:pt x="2518" y="6480"/>
                    <a:pt x="2528" y="6478"/>
                    <a:pt x="2538" y="6473"/>
                  </a:cubicBezTo>
                  <a:cubicBezTo>
                    <a:pt x="2566" y="6463"/>
                    <a:pt x="2592" y="6450"/>
                    <a:pt x="2619" y="6435"/>
                  </a:cubicBezTo>
                  <a:cubicBezTo>
                    <a:pt x="2624" y="6436"/>
                    <a:pt x="2629" y="6436"/>
                    <a:pt x="2633" y="6436"/>
                  </a:cubicBezTo>
                  <a:cubicBezTo>
                    <a:pt x="2658" y="6436"/>
                    <a:pt x="2677" y="6421"/>
                    <a:pt x="2688" y="6403"/>
                  </a:cubicBezTo>
                  <a:cubicBezTo>
                    <a:pt x="3191" y="6164"/>
                    <a:pt x="3657" y="5853"/>
                    <a:pt x="4096" y="5506"/>
                  </a:cubicBezTo>
                  <a:cubicBezTo>
                    <a:pt x="4570" y="5139"/>
                    <a:pt x="5043" y="4741"/>
                    <a:pt x="5390" y="4248"/>
                  </a:cubicBezTo>
                  <a:cubicBezTo>
                    <a:pt x="5735" y="3769"/>
                    <a:pt x="5940" y="3161"/>
                    <a:pt x="5801" y="2575"/>
                  </a:cubicBezTo>
                  <a:cubicBezTo>
                    <a:pt x="5737" y="2298"/>
                    <a:pt x="5603" y="2042"/>
                    <a:pt x="5437" y="1814"/>
                  </a:cubicBezTo>
                  <a:cubicBezTo>
                    <a:pt x="5352" y="1697"/>
                    <a:pt x="5262" y="1582"/>
                    <a:pt x="5162" y="1476"/>
                  </a:cubicBezTo>
                  <a:cubicBezTo>
                    <a:pt x="5072" y="1371"/>
                    <a:pt x="4977" y="1271"/>
                    <a:pt x="4868" y="1186"/>
                  </a:cubicBezTo>
                  <a:cubicBezTo>
                    <a:pt x="4742" y="1086"/>
                    <a:pt x="4604" y="1030"/>
                    <a:pt x="4442" y="1024"/>
                  </a:cubicBezTo>
                  <a:cubicBezTo>
                    <a:pt x="4359" y="1019"/>
                    <a:pt x="4273" y="1028"/>
                    <a:pt x="4199" y="985"/>
                  </a:cubicBezTo>
                  <a:cubicBezTo>
                    <a:pt x="4135" y="951"/>
                    <a:pt x="4086" y="889"/>
                    <a:pt x="4032" y="840"/>
                  </a:cubicBezTo>
                  <a:cubicBezTo>
                    <a:pt x="3904" y="723"/>
                    <a:pt x="3754" y="684"/>
                    <a:pt x="3597" y="684"/>
                  </a:cubicBezTo>
                  <a:cubicBezTo>
                    <a:pt x="3455" y="684"/>
                    <a:pt x="3307" y="717"/>
                    <a:pt x="3167" y="753"/>
                  </a:cubicBezTo>
                  <a:cubicBezTo>
                    <a:pt x="3165" y="753"/>
                    <a:pt x="3159" y="755"/>
                    <a:pt x="3157" y="755"/>
                  </a:cubicBezTo>
                  <a:cubicBezTo>
                    <a:pt x="3024" y="519"/>
                    <a:pt x="2854" y="306"/>
                    <a:pt x="2613" y="159"/>
                  </a:cubicBezTo>
                  <a:cubicBezTo>
                    <a:pt x="2446" y="57"/>
                    <a:pt x="2254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201225" y="1095475"/>
              <a:ext cx="99975" cy="126525"/>
            </a:xfrm>
            <a:custGeom>
              <a:avLst/>
              <a:gdLst/>
              <a:ahLst/>
              <a:cxnLst/>
              <a:rect l="l" t="t" r="r" b="b"/>
              <a:pathLst>
                <a:path w="3999" h="5061" extrusionOk="0">
                  <a:moveTo>
                    <a:pt x="2664" y="1"/>
                  </a:moveTo>
                  <a:cubicBezTo>
                    <a:pt x="2527" y="1"/>
                    <a:pt x="2390" y="28"/>
                    <a:pt x="2261" y="86"/>
                  </a:cubicBezTo>
                  <a:cubicBezTo>
                    <a:pt x="1842" y="276"/>
                    <a:pt x="1654" y="727"/>
                    <a:pt x="1516" y="1145"/>
                  </a:cubicBezTo>
                  <a:lnTo>
                    <a:pt x="1460" y="1105"/>
                  </a:lnTo>
                  <a:cubicBezTo>
                    <a:pt x="1359" y="1030"/>
                    <a:pt x="1235" y="934"/>
                    <a:pt x="1107" y="934"/>
                  </a:cubicBezTo>
                  <a:cubicBezTo>
                    <a:pt x="1066" y="934"/>
                    <a:pt x="1024" y="944"/>
                    <a:pt x="983" y="968"/>
                  </a:cubicBezTo>
                  <a:cubicBezTo>
                    <a:pt x="842" y="1051"/>
                    <a:pt x="789" y="1235"/>
                    <a:pt x="742" y="1380"/>
                  </a:cubicBezTo>
                  <a:cubicBezTo>
                    <a:pt x="701" y="1512"/>
                    <a:pt x="674" y="1646"/>
                    <a:pt x="652" y="1784"/>
                  </a:cubicBezTo>
                  <a:cubicBezTo>
                    <a:pt x="599" y="1766"/>
                    <a:pt x="544" y="1756"/>
                    <a:pt x="487" y="1756"/>
                  </a:cubicBezTo>
                  <a:cubicBezTo>
                    <a:pt x="430" y="1756"/>
                    <a:pt x="372" y="1766"/>
                    <a:pt x="314" y="1789"/>
                  </a:cubicBezTo>
                  <a:cubicBezTo>
                    <a:pt x="77" y="1885"/>
                    <a:pt x="0" y="2164"/>
                    <a:pt x="45" y="2398"/>
                  </a:cubicBezTo>
                  <a:cubicBezTo>
                    <a:pt x="90" y="2641"/>
                    <a:pt x="265" y="2856"/>
                    <a:pt x="484" y="2967"/>
                  </a:cubicBezTo>
                  <a:cubicBezTo>
                    <a:pt x="554" y="3002"/>
                    <a:pt x="661" y="3050"/>
                    <a:pt x="752" y="3050"/>
                  </a:cubicBezTo>
                  <a:cubicBezTo>
                    <a:pt x="783" y="3050"/>
                    <a:pt x="812" y="3045"/>
                    <a:pt x="838" y="3031"/>
                  </a:cubicBezTo>
                  <a:cubicBezTo>
                    <a:pt x="968" y="2961"/>
                    <a:pt x="1115" y="2942"/>
                    <a:pt x="1262" y="2940"/>
                  </a:cubicBezTo>
                  <a:cubicBezTo>
                    <a:pt x="1315" y="2939"/>
                    <a:pt x="1372" y="2937"/>
                    <a:pt x="1431" y="2937"/>
                  </a:cubicBezTo>
                  <a:cubicBezTo>
                    <a:pt x="1659" y="2937"/>
                    <a:pt x="1918" y="2958"/>
                    <a:pt x="2074" y="3112"/>
                  </a:cubicBezTo>
                  <a:cubicBezTo>
                    <a:pt x="2093" y="3170"/>
                    <a:pt x="2121" y="3219"/>
                    <a:pt x="2157" y="3268"/>
                  </a:cubicBezTo>
                  <a:cubicBezTo>
                    <a:pt x="2208" y="3332"/>
                    <a:pt x="2274" y="3383"/>
                    <a:pt x="2351" y="3408"/>
                  </a:cubicBezTo>
                  <a:cubicBezTo>
                    <a:pt x="2381" y="3419"/>
                    <a:pt x="2411" y="3423"/>
                    <a:pt x="2440" y="3423"/>
                  </a:cubicBezTo>
                  <a:cubicBezTo>
                    <a:pt x="2492" y="3423"/>
                    <a:pt x="2543" y="3410"/>
                    <a:pt x="2598" y="3398"/>
                  </a:cubicBezTo>
                  <a:cubicBezTo>
                    <a:pt x="2613" y="3395"/>
                    <a:pt x="2627" y="3393"/>
                    <a:pt x="2640" y="3393"/>
                  </a:cubicBezTo>
                  <a:cubicBezTo>
                    <a:pt x="2785" y="3393"/>
                    <a:pt x="2878" y="3550"/>
                    <a:pt x="2935" y="3671"/>
                  </a:cubicBezTo>
                  <a:cubicBezTo>
                    <a:pt x="3020" y="3856"/>
                    <a:pt x="3076" y="4056"/>
                    <a:pt x="3107" y="4257"/>
                  </a:cubicBezTo>
                  <a:cubicBezTo>
                    <a:pt x="3137" y="4444"/>
                    <a:pt x="3142" y="4640"/>
                    <a:pt x="3127" y="4828"/>
                  </a:cubicBezTo>
                  <a:cubicBezTo>
                    <a:pt x="3097" y="4853"/>
                    <a:pt x="3084" y="4900"/>
                    <a:pt x="3116" y="4939"/>
                  </a:cubicBezTo>
                  <a:lnTo>
                    <a:pt x="3116" y="4945"/>
                  </a:lnTo>
                  <a:cubicBezTo>
                    <a:pt x="3110" y="4983"/>
                    <a:pt x="3148" y="5015"/>
                    <a:pt x="3182" y="5017"/>
                  </a:cubicBezTo>
                  <a:cubicBezTo>
                    <a:pt x="3188" y="5026"/>
                    <a:pt x="3195" y="5030"/>
                    <a:pt x="3201" y="5039"/>
                  </a:cubicBezTo>
                  <a:cubicBezTo>
                    <a:pt x="3214" y="5054"/>
                    <a:pt x="3231" y="5061"/>
                    <a:pt x="3249" y="5061"/>
                  </a:cubicBezTo>
                  <a:cubicBezTo>
                    <a:pt x="3281" y="5061"/>
                    <a:pt x="3315" y="5040"/>
                    <a:pt x="3323" y="5007"/>
                  </a:cubicBezTo>
                  <a:lnTo>
                    <a:pt x="3711" y="3298"/>
                  </a:lnTo>
                  <a:cubicBezTo>
                    <a:pt x="3832" y="2737"/>
                    <a:pt x="3998" y="2164"/>
                    <a:pt x="3979" y="1584"/>
                  </a:cubicBezTo>
                  <a:cubicBezTo>
                    <a:pt x="3964" y="1126"/>
                    <a:pt x="3817" y="640"/>
                    <a:pt x="3470" y="325"/>
                  </a:cubicBezTo>
                  <a:cubicBezTo>
                    <a:pt x="3252" y="124"/>
                    <a:pt x="2957" y="1"/>
                    <a:pt x="2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1096050" y="946575"/>
              <a:ext cx="127350" cy="54950"/>
            </a:xfrm>
            <a:custGeom>
              <a:avLst/>
              <a:gdLst/>
              <a:ahLst/>
              <a:cxnLst/>
              <a:rect l="l" t="t" r="r" b="b"/>
              <a:pathLst>
                <a:path w="5094" h="2198" extrusionOk="0">
                  <a:moveTo>
                    <a:pt x="473" y="1"/>
                  </a:moveTo>
                  <a:cubicBezTo>
                    <a:pt x="367" y="1"/>
                    <a:pt x="264" y="37"/>
                    <a:pt x="184" y="104"/>
                  </a:cubicBezTo>
                  <a:cubicBezTo>
                    <a:pt x="149" y="122"/>
                    <a:pt x="118" y="139"/>
                    <a:pt x="90" y="166"/>
                  </a:cubicBezTo>
                  <a:cubicBezTo>
                    <a:pt x="0" y="256"/>
                    <a:pt x="5" y="388"/>
                    <a:pt x="43" y="501"/>
                  </a:cubicBezTo>
                  <a:cubicBezTo>
                    <a:pt x="90" y="644"/>
                    <a:pt x="162" y="776"/>
                    <a:pt x="222" y="912"/>
                  </a:cubicBezTo>
                  <a:cubicBezTo>
                    <a:pt x="282" y="1051"/>
                    <a:pt x="343" y="1189"/>
                    <a:pt x="407" y="1328"/>
                  </a:cubicBezTo>
                  <a:cubicBezTo>
                    <a:pt x="461" y="1443"/>
                    <a:pt x="527" y="1556"/>
                    <a:pt x="629" y="1637"/>
                  </a:cubicBezTo>
                  <a:cubicBezTo>
                    <a:pt x="705" y="1696"/>
                    <a:pt x="796" y="1722"/>
                    <a:pt x="888" y="1722"/>
                  </a:cubicBezTo>
                  <a:cubicBezTo>
                    <a:pt x="916" y="1722"/>
                    <a:pt x="943" y="1720"/>
                    <a:pt x="970" y="1716"/>
                  </a:cubicBezTo>
                  <a:cubicBezTo>
                    <a:pt x="1161" y="1687"/>
                    <a:pt x="1356" y="1537"/>
                    <a:pt x="1554" y="1537"/>
                  </a:cubicBezTo>
                  <a:cubicBezTo>
                    <a:pt x="1579" y="1537"/>
                    <a:pt x="1605" y="1540"/>
                    <a:pt x="1631" y="1545"/>
                  </a:cubicBezTo>
                  <a:cubicBezTo>
                    <a:pt x="1825" y="1807"/>
                    <a:pt x="2089" y="2014"/>
                    <a:pt x="2404" y="2121"/>
                  </a:cubicBezTo>
                  <a:cubicBezTo>
                    <a:pt x="2556" y="2171"/>
                    <a:pt x="2716" y="2197"/>
                    <a:pt x="2877" y="2197"/>
                  </a:cubicBezTo>
                  <a:cubicBezTo>
                    <a:pt x="3014" y="2197"/>
                    <a:pt x="3151" y="2178"/>
                    <a:pt x="3282" y="2138"/>
                  </a:cubicBezTo>
                  <a:cubicBezTo>
                    <a:pt x="3593" y="2042"/>
                    <a:pt x="3815" y="1814"/>
                    <a:pt x="4075" y="1633"/>
                  </a:cubicBezTo>
                  <a:cubicBezTo>
                    <a:pt x="4212" y="1541"/>
                    <a:pt x="4369" y="1451"/>
                    <a:pt x="4540" y="1445"/>
                  </a:cubicBezTo>
                  <a:cubicBezTo>
                    <a:pt x="4604" y="1492"/>
                    <a:pt x="4663" y="1543"/>
                    <a:pt x="4725" y="1594"/>
                  </a:cubicBezTo>
                  <a:cubicBezTo>
                    <a:pt x="4740" y="1606"/>
                    <a:pt x="4756" y="1611"/>
                    <a:pt x="4772" y="1611"/>
                  </a:cubicBezTo>
                  <a:cubicBezTo>
                    <a:pt x="4815" y="1611"/>
                    <a:pt x="4855" y="1573"/>
                    <a:pt x="4853" y="1535"/>
                  </a:cubicBezTo>
                  <a:lnTo>
                    <a:pt x="4853" y="1535"/>
                  </a:lnTo>
                  <a:cubicBezTo>
                    <a:pt x="4883" y="1556"/>
                    <a:pt x="4908" y="1584"/>
                    <a:pt x="4930" y="1615"/>
                  </a:cubicBezTo>
                  <a:cubicBezTo>
                    <a:pt x="4946" y="1637"/>
                    <a:pt x="4968" y="1645"/>
                    <a:pt x="4989" y="1645"/>
                  </a:cubicBezTo>
                  <a:cubicBezTo>
                    <a:pt x="5042" y="1645"/>
                    <a:pt x="5093" y="1593"/>
                    <a:pt x="5055" y="1539"/>
                  </a:cubicBezTo>
                  <a:cubicBezTo>
                    <a:pt x="4947" y="1379"/>
                    <a:pt x="4770" y="1304"/>
                    <a:pt x="4589" y="1298"/>
                  </a:cubicBezTo>
                  <a:cubicBezTo>
                    <a:pt x="3824" y="723"/>
                    <a:pt x="2924" y="328"/>
                    <a:pt x="1982" y="154"/>
                  </a:cubicBezTo>
                  <a:cubicBezTo>
                    <a:pt x="1605" y="83"/>
                    <a:pt x="1224" y="44"/>
                    <a:pt x="841" y="44"/>
                  </a:cubicBezTo>
                  <a:cubicBezTo>
                    <a:pt x="764" y="44"/>
                    <a:pt x="686" y="46"/>
                    <a:pt x="608" y="49"/>
                  </a:cubicBezTo>
                  <a:cubicBezTo>
                    <a:pt x="601" y="30"/>
                    <a:pt x="586" y="15"/>
                    <a:pt x="559" y="9"/>
                  </a:cubicBezTo>
                  <a:cubicBezTo>
                    <a:pt x="530" y="3"/>
                    <a:pt x="502" y="1"/>
                    <a:pt x="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1069250" y="1099500"/>
              <a:ext cx="49675" cy="34875"/>
            </a:xfrm>
            <a:custGeom>
              <a:avLst/>
              <a:gdLst/>
              <a:ahLst/>
              <a:cxnLst/>
              <a:rect l="l" t="t" r="r" b="b"/>
              <a:pathLst>
                <a:path w="1987" h="1395" extrusionOk="0">
                  <a:moveTo>
                    <a:pt x="947" y="0"/>
                  </a:moveTo>
                  <a:cubicBezTo>
                    <a:pt x="457" y="0"/>
                    <a:pt x="54" y="268"/>
                    <a:pt x="28" y="628"/>
                  </a:cubicBezTo>
                  <a:cubicBezTo>
                    <a:pt x="0" y="1010"/>
                    <a:pt x="410" y="1353"/>
                    <a:pt x="942" y="1391"/>
                  </a:cubicBezTo>
                  <a:cubicBezTo>
                    <a:pt x="975" y="1394"/>
                    <a:pt x="1008" y="1395"/>
                    <a:pt x="1040" y="1395"/>
                  </a:cubicBezTo>
                  <a:cubicBezTo>
                    <a:pt x="1530" y="1395"/>
                    <a:pt x="1933" y="1127"/>
                    <a:pt x="1959" y="767"/>
                  </a:cubicBezTo>
                  <a:cubicBezTo>
                    <a:pt x="1987" y="385"/>
                    <a:pt x="1575" y="42"/>
                    <a:pt x="1045" y="4"/>
                  </a:cubicBezTo>
                  <a:cubicBezTo>
                    <a:pt x="1012" y="1"/>
                    <a:pt x="979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1211975" y="1087300"/>
              <a:ext cx="49625" cy="34800"/>
            </a:xfrm>
            <a:custGeom>
              <a:avLst/>
              <a:gdLst/>
              <a:ahLst/>
              <a:cxnLst/>
              <a:rect l="l" t="t" r="r" b="b"/>
              <a:pathLst>
                <a:path w="1985" h="1392" extrusionOk="0">
                  <a:moveTo>
                    <a:pt x="1035" y="1"/>
                  </a:moveTo>
                  <a:cubicBezTo>
                    <a:pt x="1006" y="1"/>
                    <a:pt x="977" y="2"/>
                    <a:pt x="947" y="4"/>
                  </a:cubicBezTo>
                  <a:cubicBezTo>
                    <a:pt x="414" y="38"/>
                    <a:pt x="1" y="377"/>
                    <a:pt x="28" y="760"/>
                  </a:cubicBezTo>
                  <a:cubicBezTo>
                    <a:pt x="53" y="1123"/>
                    <a:pt x="459" y="1392"/>
                    <a:pt x="953" y="1392"/>
                  </a:cubicBezTo>
                  <a:cubicBezTo>
                    <a:pt x="982" y="1392"/>
                    <a:pt x="1011" y="1391"/>
                    <a:pt x="1041" y="1389"/>
                  </a:cubicBezTo>
                  <a:cubicBezTo>
                    <a:pt x="1574" y="1355"/>
                    <a:pt x="1985" y="1016"/>
                    <a:pt x="1959" y="632"/>
                  </a:cubicBezTo>
                  <a:cubicBezTo>
                    <a:pt x="1937" y="270"/>
                    <a:pt x="1531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082300" y="1056700"/>
              <a:ext cx="23625" cy="36725"/>
            </a:xfrm>
            <a:custGeom>
              <a:avLst/>
              <a:gdLst/>
              <a:ahLst/>
              <a:cxnLst/>
              <a:rect l="l" t="t" r="r" b="b"/>
              <a:pathLst>
                <a:path w="945" h="1469" extrusionOk="0">
                  <a:moveTo>
                    <a:pt x="474" y="0"/>
                  </a:moveTo>
                  <a:cubicBezTo>
                    <a:pt x="211" y="0"/>
                    <a:pt x="0" y="328"/>
                    <a:pt x="0" y="733"/>
                  </a:cubicBezTo>
                  <a:cubicBezTo>
                    <a:pt x="0" y="1142"/>
                    <a:pt x="211" y="1469"/>
                    <a:pt x="474" y="1469"/>
                  </a:cubicBezTo>
                  <a:cubicBezTo>
                    <a:pt x="734" y="1469"/>
                    <a:pt x="945" y="1140"/>
                    <a:pt x="945" y="733"/>
                  </a:cubicBezTo>
                  <a:cubicBezTo>
                    <a:pt x="945" y="331"/>
                    <a:pt x="731" y="2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1213250" y="1044225"/>
              <a:ext cx="23575" cy="36800"/>
            </a:xfrm>
            <a:custGeom>
              <a:avLst/>
              <a:gdLst/>
              <a:ahLst/>
              <a:cxnLst/>
              <a:rect l="l" t="t" r="r" b="b"/>
              <a:pathLst>
                <a:path w="943" h="1472" extrusionOk="0">
                  <a:moveTo>
                    <a:pt x="472" y="0"/>
                  </a:moveTo>
                  <a:cubicBezTo>
                    <a:pt x="212" y="0"/>
                    <a:pt x="1" y="329"/>
                    <a:pt x="1" y="736"/>
                  </a:cubicBezTo>
                  <a:cubicBezTo>
                    <a:pt x="1" y="1141"/>
                    <a:pt x="212" y="1471"/>
                    <a:pt x="472" y="1471"/>
                  </a:cubicBezTo>
                  <a:cubicBezTo>
                    <a:pt x="732" y="1471"/>
                    <a:pt x="943" y="1141"/>
                    <a:pt x="943" y="736"/>
                  </a:cubicBezTo>
                  <a:cubicBezTo>
                    <a:pt x="943" y="329"/>
                    <a:pt x="732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142050" y="1074650"/>
              <a:ext cx="54825" cy="29275"/>
            </a:xfrm>
            <a:custGeom>
              <a:avLst/>
              <a:gdLst/>
              <a:ahLst/>
              <a:cxnLst/>
              <a:rect l="l" t="t" r="r" b="b"/>
              <a:pathLst>
                <a:path w="2193" h="1171" extrusionOk="0">
                  <a:moveTo>
                    <a:pt x="1115" y="1"/>
                  </a:moveTo>
                  <a:cubicBezTo>
                    <a:pt x="847" y="1"/>
                    <a:pt x="585" y="120"/>
                    <a:pt x="387" y="320"/>
                  </a:cubicBezTo>
                  <a:cubicBezTo>
                    <a:pt x="219" y="488"/>
                    <a:pt x="108" y="699"/>
                    <a:pt x="25" y="917"/>
                  </a:cubicBezTo>
                  <a:cubicBezTo>
                    <a:pt x="0" y="983"/>
                    <a:pt x="56" y="1027"/>
                    <a:pt x="112" y="1027"/>
                  </a:cubicBezTo>
                  <a:cubicBezTo>
                    <a:pt x="148" y="1027"/>
                    <a:pt x="185" y="1008"/>
                    <a:pt x="200" y="966"/>
                  </a:cubicBezTo>
                  <a:cubicBezTo>
                    <a:pt x="323" y="640"/>
                    <a:pt x="545" y="326"/>
                    <a:pt x="888" y="214"/>
                  </a:cubicBezTo>
                  <a:cubicBezTo>
                    <a:pt x="961" y="190"/>
                    <a:pt x="1034" y="179"/>
                    <a:pt x="1106" y="179"/>
                  </a:cubicBezTo>
                  <a:cubicBezTo>
                    <a:pt x="1363" y="179"/>
                    <a:pt x="1604" y="319"/>
                    <a:pt x="1762" y="533"/>
                  </a:cubicBezTo>
                  <a:cubicBezTo>
                    <a:pt x="1883" y="702"/>
                    <a:pt x="1958" y="898"/>
                    <a:pt x="2005" y="1100"/>
                  </a:cubicBezTo>
                  <a:cubicBezTo>
                    <a:pt x="2014" y="1150"/>
                    <a:pt x="2049" y="1171"/>
                    <a:pt x="2085" y="1171"/>
                  </a:cubicBezTo>
                  <a:cubicBezTo>
                    <a:pt x="2137" y="1171"/>
                    <a:pt x="2193" y="1126"/>
                    <a:pt x="2178" y="1057"/>
                  </a:cubicBezTo>
                  <a:cubicBezTo>
                    <a:pt x="2086" y="663"/>
                    <a:pt x="1879" y="269"/>
                    <a:pt x="1500" y="88"/>
                  </a:cubicBezTo>
                  <a:cubicBezTo>
                    <a:pt x="1375" y="28"/>
                    <a:pt x="1244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070050" y="1025400"/>
              <a:ext cx="31675" cy="18800"/>
            </a:xfrm>
            <a:custGeom>
              <a:avLst/>
              <a:gdLst/>
              <a:ahLst/>
              <a:cxnLst/>
              <a:rect l="l" t="t" r="r" b="b"/>
              <a:pathLst>
                <a:path w="1267" h="752" extrusionOk="0">
                  <a:moveTo>
                    <a:pt x="1139" y="1"/>
                  </a:moveTo>
                  <a:cubicBezTo>
                    <a:pt x="1111" y="1"/>
                    <a:pt x="1084" y="13"/>
                    <a:pt x="1066" y="44"/>
                  </a:cubicBezTo>
                  <a:cubicBezTo>
                    <a:pt x="870" y="369"/>
                    <a:pt x="507" y="570"/>
                    <a:pt x="129" y="570"/>
                  </a:cubicBezTo>
                  <a:cubicBezTo>
                    <a:pt x="125" y="570"/>
                    <a:pt x="121" y="570"/>
                    <a:pt x="118" y="570"/>
                  </a:cubicBezTo>
                  <a:cubicBezTo>
                    <a:pt x="116" y="570"/>
                    <a:pt x="115" y="570"/>
                    <a:pt x="114" y="570"/>
                  </a:cubicBezTo>
                  <a:cubicBezTo>
                    <a:pt x="0" y="570"/>
                    <a:pt x="2" y="751"/>
                    <a:pt x="118" y="751"/>
                  </a:cubicBezTo>
                  <a:cubicBezTo>
                    <a:pt x="121" y="751"/>
                    <a:pt x="125" y="751"/>
                    <a:pt x="129" y="751"/>
                  </a:cubicBezTo>
                  <a:cubicBezTo>
                    <a:pt x="573" y="751"/>
                    <a:pt x="995" y="514"/>
                    <a:pt x="1224" y="135"/>
                  </a:cubicBezTo>
                  <a:cubicBezTo>
                    <a:pt x="1267" y="67"/>
                    <a:pt x="1202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212025" y="1014950"/>
              <a:ext cx="32225" cy="21675"/>
            </a:xfrm>
            <a:custGeom>
              <a:avLst/>
              <a:gdLst/>
              <a:ahLst/>
              <a:cxnLst/>
              <a:rect l="l" t="t" r="r" b="b"/>
              <a:pathLst>
                <a:path w="1289" h="867" extrusionOk="0">
                  <a:moveTo>
                    <a:pt x="122" y="0"/>
                  </a:moveTo>
                  <a:cubicBezTo>
                    <a:pt x="63" y="0"/>
                    <a:pt x="0" y="66"/>
                    <a:pt x="37" y="138"/>
                  </a:cubicBezTo>
                  <a:cubicBezTo>
                    <a:pt x="250" y="564"/>
                    <a:pt x="698" y="845"/>
                    <a:pt x="1171" y="867"/>
                  </a:cubicBezTo>
                  <a:cubicBezTo>
                    <a:pt x="1173" y="867"/>
                    <a:pt x="1175" y="867"/>
                    <a:pt x="1177" y="867"/>
                  </a:cubicBezTo>
                  <a:cubicBezTo>
                    <a:pt x="1288" y="867"/>
                    <a:pt x="1286" y="692"/>
                    <a:pt x="1171" y="686"/>
                  </a:cubicBezTo>
                  <a:cubicBezTo>
                    <a:pt x="757" y="666"/>
                    <a:pt x="378" y="415"/>
                    <a:pt x="193" y="46"/>
                  </a:cubicBezTo>
                  <a:cubicBezTo>
                    <a:pt x="176" y="14"/>
                    <a:pt x="150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943350" y="851525"/>
              <a:ext cx="54250" cy="219800"/>
            </a:xfrm>
            <a:custGeom>
              <a:avLst/>
              <a:gdLst/>
              <a:ahLst/>
              <a:cxnLst/>
              <a:rect l="l" t="t" r="r" b="b"/>
              <a:pathLst>
                <a:path w="2170" h="8792" extrusionOk="0">
                  <a:moveTo>
                    <a:pt x="1107" y="0"/>
                  </a:moveTo>
                  <a:cubicBezTo>
                    <a:pt x="1038" y="0"/>
                    <a:pt x="966" y="21"/>
                    <a:pt x="919" y="51"/>
                  </a:cubicBezTo>
                  <a:cubicBezTo>
                    <a:pt x="849" y="98"/>
                    <a:pt x="795" y="173"/>
                    <a:pt x="753" y="249"/>
                  </a:cubicBezTo>
                  <a:cubicBezTo>
                    <a:pt x="706" y="173"/>
                    <a:pt x="635" y="113"/>
                    <a:pt x="529" y="94"/>
                  </a:cubicBezTo>
                  <a:cubicBezTo>
                    <a:pt x="509" y="91"/>
                    <a:pt x="489" y="89"/>
                    <a:pt x="469" y="89"/>
                  </a:cubicBezTo>
                  <a:cubicBezTo>
                    <a:pt x="210" y="89"/>
                    <a:pt x="36" y="368"/>
                    <a:pt x="2" y="614"/>
                  </a:cubicBezTo>
                  <a:cubicBezTo>
                    <a:pt x="0" y="637"/>
                    <a:pt x="2" y="663"/>
                    <a:pt x="13" y="684"/>
                  </a:cubicBezTo>
                  <a:lnTo>
                    <a:pt x="13" y="8704"/>
                  </a:lnTo>
                  <a:cubicBezTo>
                    <a:pt x="13" y="8762"/>
                    <a:pt x="57" y="8792"/>
                    <a:pt x="101" y="8792"/>
                  </a:cubicBezTo>
                  <a:cubicBezTo>
                    <a:pt x="144" y="8792"/>
                    <a:pt x="188" y="8762"/>
                    <a:pt x="188" y="8704"/>
                  </a:cubicBezTo>
                  <a:lnTo>
                    <a:pt x="188" y="659"/>
                  </a:lnTo>
                  <a:cubicBezTo>
                    <a:pt x="188" y="644"/>
                    <a:pt x="186" y="631"/>
                    <a:pt x="182" y="620"/>
                  </a:cubicBezTo>
                  <a:cubicBezTo>
                    <a:pt x="214" y="470"/>
                    <a:pt x="308" y="268"/>
                    <a:pt x="472" y="268"/>
                  </a:cubicBezTo>
                  <a:cubicBezTo>
                    <a:pt x="482" y="268"/>
                    <a:pt x="493" y="269"/>
                    <a:pt x="503" y="271"/>
                  </a:cubicBezTo>
                  <a:cubicBezTo>
                    <a:pt x="699" y="301"/>
                    <a:pt x="676" y="648"/>
                    <a:pt x="678" y="791"/>
                  </a:cubicBezTo>
                  <a:cubicBezTo>
                    <a:pt x="680" y="849"/>
                    <a:pt x="725" y="879"/>
                    <a:pt x="769" y="879"/>
                  </a:cubicBezTo>
                  <a:cubicBezTo>
                    <a:pt x="813" y="879"/>
                    <a:pt x="856" y="849"/>
                    <a:pt x="855" y="791"/>
                  </a:cubicBezTo>
                  <a:cubicBezTo>
                    <a:pt x="853" y="695"/>
                    <a:pt x="849" y="580"/>
                    <a:pt x="832" y="467"/>
                  </a:cubicBezTo>
                  <a:cubicBezTo>
                    <a:pt x="842" y="460"/>
                    <a:pt x="849" y="450"/>
                    <a:pt x="857" y="435"/>
                  </a:cubicBezTo>
                  <a:cubicBezTo>
                    <a:pt x="891" y="362"/>
                    <a:pt x="932" y="279"/>
                    <a:pt x="991" y="222"/>
                  </a:cubicBezTo>
                  <a:cubicBezTo>
                    <a:pt x="1017" y="196"/>
                    <a:pt x="1049" y="188"/>
                    <a:pt x="1083" y="185"/>
                  </a:cubicBezTo>
                  <a:cubicBezTo>
                    <a:pt x="1100" y="185"/>
                    <a:pt x="1110" y="183"/>
                    <a:pt x="1118" y="183"/>
                  </a:cubicBezTo>
                  <a:cubicBezTo>
                    <a:pt x="1130" y="183"/>
                    <a:pt x="1137" y="187"/>
                    <a:pt x="1155" y="207"/>
                  </a:cubicBezTo>
                  <a:cubicBezTo>
                    <a:pt x="1271" y="333"/>
                    <a:pt x="1275" y="499"/>
                    <a:pt x="1275" y="663"/>
                  </a:cubicBezTo>
                  <a:cubicBezTo>
                    <a:pt x="1275" y="669"/>
                    <a:pt x="1275" y="678"/>
                    <a:pt x="1279" y="686"/>
                  </a:cubicBezTo>
                  <a:cubicBezTo>
                    <a:pt x="1273" y="712"/>
                    <a:pt x="1273" y="740"/>
                    <a:pt x="1279" y="763"/>
                  </a:cubicBezTo>
                  <a:cubicBezTo>
                    <a:pt x="1283" y="784"/>
                    <a:pt x="1300" y="806"/>
                    <a:pt x="1317" y="816"/>
                  </a:cubicBezTo>
                  <a:cubicBezTo>
                    <a:pt x="1330" y="824"/>
                    <a:pt x="1348" y="829"/>
                    <a:pt x="1364" y="829"/>
                  </a:cubicBezTo>
                  <a:cubicBezTo>
                    <a:pt x="1372" y="829"/>
                    <a:pt x="1379" y="828"/>
                    <a:pt x="1386" y="825"/>
                  </a:cubicBezTo>
                  <a:cubicBezTo>
                    <a:pt x="1428" y="810"/>
                    <a:pt x="1454" y="772"/>
                    <a:pt x="1450" y="725"/>
                  </a:cubicBezTo>
                  <a:cubicBezTo>
                    <a:pt x="1456" y="708"/>
                    <a:pt x="1456" y="686"/>
                    <a:pt x="1454" y="667"/>
                  </a:cubicBezTo>
                  <a:cubicBezTo>
                    <a:pt x="1454" y="665"/>
                    <a:pt x="1452" y="661"/>
                    <a:pt x="1452" y="661"/>
                  </a:cubicBezTo>
                  <a:cubicBezTo>
                    <a:pt x="1452" y="582"/>
                    <a:pt x="1452" y="501"/>
                    <a:pt x="1439" y="422"/>
                  </a:cubicBezTo>
                  <a:cubicBezTo>
                    <a:pt x="1456" y="411"/>
                    <a:pt x="1473" y="394"/>
                    <a:pt x="1482" y="371"/>
                  </a:cubicBezTo>
                  <a:cubicBezTo>
                    <a:pt x="1513" y="283"/>
                    <a:pt x="1599" y="239"/>
                    <a:pt x="1684" y="239"/>
                  </a:cubicBezTo>
                  <a:cubicBezTo>
                    <a:pt x="1726" y="239"/>
                    <a:pt x="1768" y="250"/>
                    <a:pt x="1803" y="271"/>
                  </a:cubicBezTo>
                  <a:cubicBezTo>
                    <a:pt x="1865" y="305"/>
                    <a:pt x="1903" y="360"/>
                    <a:pt x="1931" y="426"/>
                  </a:cubicBezTo>
                  <a:cubicBezTo>
                    <a:pt x="1957" y="494"/>
                    <a:pt x="2004" y="597"/>
                    <a:pt x="1993" y="671"/>
                  </a:cubicBezTo>
                  <a:cubicBezTo>
                    <a:pt x="1989" y="691"/>
                    <a:pt x="1989" y="708"/>
                    <a:pt x="1995" y="723"/>
                  </a:cubicBezTo>
                  <a:lnTo>
                    <a:pt x="1995" y="7986"/>
                  </a:lnTo>
                  <a:cubicBezTo>
                    <a:pt x="1995" y="8044"/>
                    <a:pt x="2039" y="8073"/>
                    <a:pt x="2083" y="8073"/>
                  </a:cubicBezTo>
                  <a:cubicBezTo>
                    <a:pt x="2126" y="8073"/>
                    <a:pt x="2170" y="8044"/>
                    <a:pt x="2170" y="7986"/>
                  </a:cubicBezTo>
                  <a:lnTo>
                    <a:pt x="2170" y="718"/>
                  </a:lnTo>
                  <a:cubicBezTo>
                    <a:pt x="2170" y="705"/>
                    <a:pt x="2168" y="691"/>
                    <a:pt x="2166" y="684"/>
                  </a:cubicBezTo>
                  <a:cubicBezTo>
                    <a:pt x="2170" y="569"/>
                    <a:pt x="2134" y="454"/>
                    <a:pt x="2089" y="350"/>
                  </a:cubicBezTo>
                  <a:cubicBezTo>
                    <a:pt x="2042" y="241"/>
                    <a:pt x="1965" y="147"/>
                    <a:pt x="1859" y="98"/>
                  </a:cubicBezTo>
                  <a:cubicBezTo>
                    <a:pt x="1803" y="72"/>
                    <a:pt x="1744" y="60"/>
                    <a:pt x="1686" y="60"/>
                  </a:cubicBezTo>
                  <a:cubicBezTo>
                    <a:pt x="1565" y="60"/>
                    <a:pt x="1447" y="114"/>
                    <a:pt x="1371" y="211"/>
                  </a:cubicBezTo>
                  <a:cubicBezTo>
                    <a:pt x="1337" y="141"/>
                    <a:pt x="1285" y="70"/>
                    <a:pt x="1226" y="30"/>
                  </a:cubicBezTo>
                  <a:cubicBezTo>
                    <a:pt x="1193" y="9"/>
                    <a:pt x="1151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1215400" y="851775"/>
              <a:ext cx="56225" cy="186200"/>
            </a:xfrm>
            <a:custGeom>
              <a:avLst/>
              <a:gdLst/>
              <a:ahLst/>
              <a:cxnLst/>
              <a:rect l="l" t="t" r="r" b="b"/>
              <a:pathLst>
                <a:path w="2249" h="7448" extrusionOk="0">
                  <a:moveTo>
                    <a:pt x="1146" y="1"/>
                  </a:moveTo>
                  <a:cubicBezTo>
                    <a:pt x="1076" y="1"/>
                    <a:pt x="1001" y="22"/>
                    <a:pt x="951" y="52"/>
                  </a:cubicBezTo>
                  <a:cubicBezTo>
                    <a:pt x="878" y="99"/>
                    <a:pt x="825" y="173"/>
                    <a:pt x="780" y="248"/>
                  </a:cubicBezTo>
                  <a:cubicBezTo>
                    <a:pt x="731" y="169"/>
                    <a:pt x="657" y="112"/>
                    <a:pt x="548" y="94"/>
                  </a:cubicBezTo>
                  <a:cubicBezTo>
                    <a:pt x="527" y="91"/>
                    <a:pt x="506" y="90"/>
                    <a:pt x="486" y="90"/>
                  </a:cubicBezTo>
                  <a:cubicBezTo>
                    <a:pt x="218" y="90"/>
                    <a:pt x="40" y="369"/>
                    <a:pt x="2" y="614"/>
                  </a:cubicBezTo>
                  <a:cubicBezTo>
                    <a:pt x="0" y="638"/>
                    <a:pt x="2" y="664"/>
                    <a:pt x="13" y="685"/>
                  </a:cubicBezTo>
                  <a:lnTo>
                    <a:pt x="13" y="5107"/>
                  </a:lnTo>
                  <a:cubicBezTo>
                    <a:pt x="43" y="5130"/>
                    <a:pt x="70" y="5152"/>
                    <a:pt x="102" y="5173"/>
                  </a:cubicBezTo>
                  <a:cubicBezTo>
                    <a:pt x="132" y="5194"/>
                    <a:pt x="164" y="5214"/>
                    <a:pt x="194" y="5235"/>
                  </a:cubicBezTo>
                  <a:lnTo>
                    <a:pt x="194" y="659"/>
                  </a:lnTo>
                  <a:cubicBezTo>
                    <a:pt x="194" y="644"/>
                    <a:pt x="192" y="632"/>
                    <a:pt x="186" y="621"/>
                  </a:cubicBezTo>
                  <a:cubicBezTo>
                    <a:pt x="218" y="471"/>
                    <a:pt x="313" y="271"/>
                    <a:pt x="483" y="271"/>
                  </a:cubicBezTo>
                  <a:cubicBezTo>
                    <a:pt x="494" y="271"/>
                    <a:pt x="506" y="272"/>
                    <a:pt x="518" y="274"/>
                  </a:cubicBezTo>
                  <a:cubicBezTo>
                    <a:pt x="720" y="303"/>
                    <a:pt x="697" y="653"/>
                    <a:pt x="699" y="794"/>
                  </a:cubicBezTo>
                  <a:cubicBezTo>
                    <a:pt x="701" y="852"/>
                    <a:pt x="748" y="881"/>
                    <a:pt x="793" y="881"/>
                  </a:cubicBezTo>
                  <a:cubicBezTo>
                    <a:pt x="838" y="881"/>
                    <a:pt x="882" y="852"/>
                    <a:pt x="880" y="794"/>
                  </a:cubicBezTo>
                  <a:cubicBezTo>
                    <a:pt x="878" y="698"/>
                    <a:pt x="876" y="583"/>
                    <a:pt x="857" y="472"/>
                  </a:cubicBezTo>
                  <a:cubicBezTo>
                    <a:pt x="868" y="463"/>
                    <a:pt x="876" y="453"/>
                    <a:pt x="885" y="440"/>
                  </a:cubicBezTo>
                  <a:cubicBezTo>
                    <a:pt x="921" y="367"/>
                    <a:pt x="961" y="282"/>
                    <a:pt x="1023" y="227"/>
                  </a:cubicBezTo>
                  <a:cubicBezTo>
                    <a:pt x="1051" y="199"/>
                    <a:pt x="1083" y="190"/>
                    <a:pt x="1121" y="188"/>
                  </a:cubicBezTo>
                  <a:cubicBezTo>
                    <a:pt x="1139" y="187"/>
                    <a:pt x="1149" y="186"/>
                    <a:pt x="1157" y="186"/>
                  </a:cubicBezTo>
                  <a:cubicBezTo>
                    <a:pt x="1170" y="186"/>
                    <a:pt x="1178" y="190"/>
                    <a:pt x="1196" y="210"/>
                  </a:cubicBezTo>
                  <a:cubicBezTo>
                    <a:pt x="1313" y="335"/>
                    <a:pt x="1317" y="504"/>
                    <a:pt x="1317" y="664"/>
                  </a:cubicBezTo>
                  <a:cubicBezTo>
                    <a:pt x="1317" y="670"/>
                    <a:pt x="1317" y="678"/>
                    <a:pt x="1321" y="687"/>
                  </a:cubicBezTo>
                  <a:cubicBezTo>
                    <a:pt x="1315" y="713"/>
                    <a:pt x="1313" y="740"/>
                    <a:pt x="1321" y="764"/>
                  </a:cubicBezTo>
                  <a:cubicBezTo>
                    <a:pt x="1326" y="785"/>
                    <a:pt x="1345" y="806"/>
                    <a:pt x="1364" y="817"/>
                  </a:cubicBezTo>
                  <a:cubicBezTo>
                    <a:pt x="1376" y="824"/>
                    <a:pt x="1393" y="828"/>
                    <a:pt x="1410" y="828"/>
                  </a:cubicBezTo>
                  <a:cubicBezTo>
                    <a:pt x="1418" y="828"/>
                    <a:pt x="1425" y="828"/>
                    <a:pt x="1432" y="825"/>
                  </a:cubicBezTo>
                  <a:cubicBezTo>
                    <a:pt x="1475" y="811"/>
                    <a:pt x="1503" y="772"/>
                    <a:pt x="1498" y="725"/>
                  </a:cubicBezTo>
                  <a:cubicBezTo>
                    <a:pt x="1507" y="708"/>
                    <a:pt x="1509" y="687"/>
                    <a:pt x="1505" y="668"/>
                  </a:cubicBezTo>
                  <a:cubicBezTo>
                    <a:pt x="1505" y="666"/>
                    <a:pt x="1503" y="661"/>
                    <a:pt x="1503" y="661"/>
                  </a:cubicBezTo>
                  <a:cubicBezTo>
                    <a:pt x="1503" y="583"/>
                    <a:pt x="1503" y="502"/>
                    <a:pt x="1488" y="423"/>
                  </a:cubicBezTo>
                  <a:cubicBezTo>
                    <a:pt x="1507" y="412"/>
                    <a:pt x="1524" y="395"/>
                    <a:pt x="1535" y="372"/>
                  </a:cubicBezTo>
                  <a:cubicBezTo>
                    <a:pt x="1566" y="284"/>
                    <a:pt x="1655" y="240"/>
                    <a:pt x="1743" y="240"/>
                  </a:cubicBezTo>
                  <a:cubicBezTo>
                    <a:pt x="1787" y="240"/>
                    <a:pt x="1830" y="250"/>
                    <a:pt x="1867" y="271"/>
                  </a:cubicBezTo>
                  <a:cubicBezTo>
                    <a:pt x="1931" y="305"/>
                    <a:pt x="1971" y="361"/>
                    <a:pt x="1999" y="427"/>
                  </a:cubicBezTo>
                  <a:cubicBezTo>
                    <a:pt x="2029" y="495"/>
                    <a:pt x="2074" y="597"/>
                    <a:pt x="2063" y="672"/>
                  </a:cubicBezTo>
                  <a:cubicBezTo>
                    <a:pt x="2061" y="691"/>
                    <a:pt x="2061" y="708"/>
                    <a:pt x="2067" y="723"/>
                  </a:cubicBezTo>
                  <a:lnTo>
                    <a:pt x="2067" y="7147"/>
                  </a:lnTo>
                  <a:cubicBezTo>
                    <a:pt x="2127" y="7247"/>
                    <a:pt x="2189" y="7349"/>
                    <a:pt x="2249" y="7447"/>
                  </a:cubicBezTo>
                  <a:lnTo>
                    <a:pt x="2249" y="717"/>
                  </a:lnTo>
                  <a:lnTo>
                    <a:pt x="2246" y="717"/>
                  </a:lnTo>
                  <a:cubicBezTo>
                    <a:pt x="2246" y="702"/>
                    <a:pt x="2242" y="691"/>
                    <a:pt x="2240" y="681"/>
                  </a:cubicBezTo>
                  <a:cubicBezTo>
                    <a:pt x="2246" y="568"/>
                    <a:pt x="2206" y="453"/>
                    <a:pt x="2159" y="348"/>
                  </a:cubicBezTo>
                  <a:cubicBezTo>
                    <a:pt x="2112" y="239"/>
                    <a:pt x="2033" y="146"/>
                    <a:pt x="1922" y="99"/>
                  </a:cubicBezTo>
                  <a:cubicBezTo>
                    <a:pt x="1865" y="73"/>
                    <a:pt x="1804" y="60"/>
                    <a:pt x="1744" y="60"/>
                  </a:cubicBezTo>
                  <a:cubicBezTo>
                    <a:pt x="1619" y="60"/>
                    <a:pt x="1497" y="115"/>
                    <a:pt x="1419" y="212"/>
                  </a:cubicBezTo>
                  <a:cubicBezTo>
                    <a:pt x="1381" y="141"/>
                    <a:pt x="1332" y="71"/>
                    <a:pt x="1268" y="31"/>
                  </a:cubicBezTo>
                  <a:cubicBezTo>
                    <a:pt x="1235" y="10"/>
                    <a:pt x="1192" y="1"/>
                    <a:pt x="1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9"/>
          <p:cNvGrpSpPr/>
          <p:nvPr/>
        </p:nvGrpSpPr>
        <p:grpSpPr>
          <a:xfrm rot="-943079">
            <a:off x="8478422" y="4107215"/>
            <a:ext cx="495143" cy="686274"/>
            <a:chOff x="2699125" y="3108350"/>
            <a:chExt cx="204975" cy="284075"/>
          </a:xfrm>
        </p:grpSpPr>
        <p:sp>
          <p:nvSpPr>
            <p:cNvPr id="849" name="Google Shape;849;p39"/>
            <p:cNvSpPr/>
            <p:nvPr/>
          </p:nvSpPr>
          <p:spPr>
            <a:xfrm>
              <a:off x="2699125" y="3111600"/>
              <a:ext cx="204975" cy="280825"/>
            </a:xfrm>
            <a:custGeom>
              <a:avLst/>
              <a:gdLst/>
              <a:ahLst/>
              <a:cxnLst/>
              <a:rect l="l" t="t" r="r" b="b"/>
              <a:pathLst>
                <a:path w="8199" h="11233" extrusionOk="0">
                  <a:moveTo>
                    <a:pt x="659" y="1821"/>
                  </a:moveTo>
                  <a:cubicBezTo>
                    <a:pt x="552" y="2077"/>
                    <a:pt x="520" y="2364"/>
                    <a:pt x="552" y="2641"/>
                  </a:cubicBezTo>
                  <a:cubicBezTo>
                    <a:pt x="573" y="2823"/>
                    <a:pt x="622" y="3000"/>
                    <a:pt x="688" y="3166"/>
                  </a:cubicBezTo>
                  <a:cubicBezTo>
                    <a:pt x="495" y="2786"/>
                    <a:pt x="460" y="2328"/>
                    <a:pt x="614" y="1923"/>
                  </a:cubicBezTo>
                  <a:cubicBezTo>
                    <a:pt x="627" y="1887"/>
                    <a:pt x="644" y="1853"/>
                    <a:pt x="659" y="1821"/>
                  </a:cubicBezTo>
                  <a:close/>
                  <a:moveTo>
                    <a:pt x="940" y="3618"/>
                  </a:moveTo>
                  <a:cubicBezTo>
                    <a:pt x="961" y="3645"/>
                    <a:pt x="978" y="3673"/>
                    <a:pt x="1004" y="3703"/>
                  </a:cubicBezTo>
                  <a:cubicBezTo>
                    <a:pt x="985" y="3722"/>
                    <a:pt x="968" y="3741"/>
                    <a:pt x="951" y="3760"/>
                  </a:cubicBezTo>
                  <a:cubicBezTo>
                    <a:pt x="951" y="3752"/>
                    <a:pt x="951" y="3745"/>
                    <a:pt x="946" y="3737"/>
                  </a:cubicBezTo>
                  <a:cubicBezTo>
                    <a:pt x="955" y="3718"/>
                    <a:pt x="955" y="3699"/>
                    <a:pt x="951" y="3677"/>
                  </a:cubicBezTo>
                  <a:cubicBezTo>
                    <a:pt x="944" y="3662"/>
                    <a:pt x="940" y="3645"/>
                    <a:pt x="934" y="3628"/>
                  </a:cubicBezTo>
                  <a:cubicBezTo>
                    <a:pt x="936" y="3624"/>
                    <a:pt x="940" y="3622"/>
                    <a:pt x="940" y="3618"/>
                  </a:cubicBezTo>
                  <a:close/>
                  <a:moveTo>
                    <a:pt x="812" y="3927"/>
                  </a:moveTo>
                  <a:cubicBezTo>
                    <a:pt x="514" y="4308"/>
                    <a:pt x="328" y="4779"/>
                    <a:pt x="303" y="5265"/>
                  </a:cubicBezTo>
                  <a:cubicBezTo>
                    <a:pt x="305" y="5137"/>
                    <a:pt x="318" y="5009"/>
                    <a:pt x="343" y="4881"/>
                  </a:cubicBezTo>
                  <a:cubicBezTo>
                    <a:pt x="411" y="4525"/>
                    <a:pt x="567" y="4193"/>
                    <a:pt x="812" y="3927"/>
                  </a:cubicBezTo>
                  <a:close/>
                  <a:moveTo>
                    <a:pt x="1711" y="7486"/>
                  </a:moveTo>
                  <a:lnTo>
                    <a:pt x="1711" y="7486"/>
                  </a:lnTo>
                  <a:cubicBezTo>
                    <a:pt x="1771" y="7513"/>
                    <a:pt x="1831" y="7541"/>
                    <a:pt x="1893" y="7567"/>
                  </a:cubicBezTo>
                  <a:cubicBezTo>
                    <a:pt x="2093" y="7652"/>
                    <a:pt x="2297" y="7722"/>
                    <a:pt x="2508" y="7780"/>
                  </a:cubicBezTo>
                  <a:cubicBezTo>
                    <a:pt x="2231" y="7714"/>
                    <a:pt x="1963" y="7616"/>
                    <a:pt x="1711" y="7486"/>
                  </a:cubicBezTo>
                  <a:close/>
                  <a:moveTo>
                    <a:pt x="4026" y="0"/>
                  </a:moveTo>
                  <a:cubicBezTo>
                    <a:pt x="3704" y="0"/>
                    <a:pt x="3385" y="96"/>
                    <a:pt x="3116" y="274"/>
                  </a:cubicBezTo>
                  <a:cubicBezTo>
                    <a:pt x="3103" y="284"/>
                    <a:pt x="3090" y="295"/>
                    <a:pt x="3084" y="308"/>
                  </a:cubicBezTo>
                  <a:cubicBezTo>
                    <a:pt x="2860" y="489"/>
                    <a:pt x="2700" y="745"/>
                    <a:pt x="2656" y="1030"/>
                  </a:cubicBezTo>
                  <a:cubicBezTo>
                    <a:pt x="2469" y="855"/>
                    <a:pt x="2223" y="782"/>
                    <a:pt x="1968" y="782"/>
                  </a:cubicBezTo>
                  <a:cubicBezTo>
                    <a:pt x="1663" y="782"/>
                    <a:pt x="1345" y="887"/>
                    <a:pt x="1102" y="1045"/>
                  </a:cubicBezTo>
                  <a:cubicBezTo>
                    <a:pt x="567" y="1395"/>
                    <a:pt x="258" y="2015"/>
                    <a:pt x="335" y="2654"/>
                  </a:cubicBezTo>
                  <a:cubicBezTo>
                    <a:pt x="373" y="2993"/>
                    <a:pt x="509" y="3313"/>
                    <a:pt x="731" y="3571"/>
                  </a:cubicBezTo>
                  <a:cubicBezTo>
                    <a:pt x="727" y="3590"/>
                    <a:pt x="723" y="3609"/>
                    <a:pt x="729" y="3628"/>
                  </a:cubicBezTo>
                  <a:lnTo>
                    <a:pt x="755" y="3707"/>
                  </a:lnTo>
                  <a:cubicBezTo>
                    <a:pt x="175" y="4253"/>
                    <a:pt x="0" y="5116"/>
                    <a:pt x="175" y="5879"/>
                  </a:cubicBezTo>
                  <a:cubicBezTo>
                    <a:pt x="367" y="6718"/>
                    <a:pt x="1000" y="7373"/>
                    <a:pt x="1771" y="7724"/>
                  </a:cubicBezTo>
                  <a:cubicBezTo>
                    <a:pt x="2221" y="7933"/>
                    <a:pt x="2707" y="8044"/>
                    <a:pt x="3201" y="8065"/>
                  </a:cubicBezTo>
                  <a:cubicBezTo>
                    <a:pt x="3202" y="8065"/>
                    <a:pt x="3204" y="8065"/>
                    <a:pt x="3205" y="8065"/>
                  </a:cubicBezTo>
                  <a:cubicBezTo>
                    <a:pt x="3264" y="8065"/>
                    <a:pt x="3293" y="8019"/>
                    <a:pt x="3293" y="7972"/>
                  </a:cubicBezTo>
                  <a:cubicBezTo>
                    <a:pt x="3299" y="7973"/>
                    <a:pt x="3305" y="7973"/>
                    <a:pt x="3311" y="7973"/>
                  </a:cubicBezTo>
                  <a:cubicBezTo>
                    <a:pt x="3344" y="7973"/>
                    <a:pt x="3368" y="7954"/>
                    <a:pt x="3382" y="7929"/>
                  </a:cubicBezTo>
                  <a:lnTo>
                    <a:pt x="3387" y="7929"/>
                  </a:lnTo>
                  <a:cubicBezTo>
                    <a:pt x="3427" y="8611"/>
                    <a:pt x="3427" y="9293"/>
                    <a:pt x="3384" y="9975"/>
                  </a:cubicBezTo>
                  <a:lnTo>
                    <a:pt x="3384" y="9981"/>
                  </a:lnTo>
                  <a:cubicBezTo>
                    <a:pt x="3046" y="10314"/>
                    <a:pt x="2705" y="10646"/>
                    <a:pt x="2368" y="10976"/>
                  </a:cubicBezTo>
                  <a:cubicBezTo>
                    <a:pt x="2319" y="11025"/>
                    <a:pt x="2357" y="11092"/>
                    <a:pt x="2406" y="11104"/>
                  </a:cubicBezTo>
                  <a:cubicBezTo>
                    <a:pt x="2410" y="11143"/>
                    <a:pt x="2434" y="11177"/>
                    <a:pt x="2481" y="11177"/>
                  </a:cubicBezTo>
                  <a:cubicBezTo>
                    <a:pt x="3519" y="11196"/>
                    <a:pt x="4554" y="11213"/>
                    <a:pt x="5588" y="11232"/>
                  </a:cubicBezTo>
                  <a:cubicBezTo>
                    <a:pt x="5631" y="11232"/>
                    <a:pt x="5654" y="11205"/>
                    <a:pt x="5660" y="11173"/>
                  </a:cubicBezTo>
                  <a:cubicBezTo>
                    <a:pt x="5673" y="11181"/>
                    <a:pt x="5688" y="11185"/>
                    <a:pt x="5702" y="11185"/>
                  </a:cubicBezTo>
                  <a:cubicBezTo>
                    <a:pt x="5752" y="11185"/>
                    <a:pt x="5798" y="11136"/>
                    <a:pt x="5769" y="11072"/>
                  </a:cubicBezTo>
                  <a:lnTo>
                    <a:pt x="5714" y="10953"/>
                  </a:lnTo>
                  <a:cubicBezTo>
                    <a:pt x="5700" y="10925"/>
                    <a:pt x="5677" y="10912"/>
                    <a:pt x="5653" y="10912"/>
                  </a:cubicBezTo>
                  <a:cubicBezTo>
                    <a:pt x="5651" y="10912"/>
                    <a:pt x="5650" y="10912"/>
                    <a:pt x="5648" y="10913"/>
                  </a:cubicBezTo>
                  <a:lnTo>
                    <a:pt x="5002" y="10058"/>
                  </a:lnTo>
                  <a:cubicBezTo>
                    <a:pt x="4983" y="9389"/>
                    <a:pt x="4964" y="8722"/>
                    <a:pt x="4949" y="8053"/>
                  </a:cubicBezTo>
                  <a:lnTo>
                    <a:pt x="4949" y="8053"/>
                  </a:lnTo>
                  <a:cubicBezTo>
                    <a:pt x="4961" y="8061"/>
                    <a:pt x="4976" y="8065"/>
                    <a:pt x="4998" y="8065"/>
                  </a:cubicBezTo>
                  <a:cubicBezTo>
                    <a:pt x="5492" y="8044"/>
                    <a:pt x="5982" y="7931"/>
                    <a:pt x="6430" y="7724"/>
                  </a:cubicBezTo>
                  <a:cubicBezTo>
                    <a:pt x="7197" y="7371"/>
                    <a:pt x="7832" y="6716"/>
                    <a:pt x="8024" y="5879"/>
                  </a:cubicBezTo>
                  <a:cubicBezTo>
                    <a:pt x="8199" y="5116"/>
                    <a:pt x="8026" y="4253"/>
                    <a:pt x="7444" y="3707"/>
                  </a:cubicBezTo>
                  <a:lnTo>
                    <a:pt x="7472" y="3628"/>
                  </a:lnTo>
                  <a:cubicBezTo>
                    <a:pt x="7476" y="3609"/>
                    <a:pt x="7476" y="3590"/>
                    <a:pt x="7468" y="3571"/>
                  </a:cubicBezTo>
                  <a:cubicBezTo>
                    <a:pt x="7687" y="3313"/>
                    <a:pt x="7824" y="2993"/>
                    <a:pt x="7866" y="2654"/>
                  </a:cubicBezTo>
                  <a:cubicBezTo>
                    <a:pt x="7943" y="2015"/>
                    <a:pt x="7634" y="1395"/>
                    <a:pt x="7099" y="1045"/>
                  </a:cubicBezTo>
                  <a:cubicBezTo>
                    <a:pt x="6856" y="887"/>
                    <a:pt x="6538" y="782"/>
                    <a:pt x="6232" y="782"/>
                  </a:cubicBezTo>
                  <a:cubicBezTo>
                    <a:pt x="5977" y="782"/>
                    <a:pt x="5731" y="855"/>
                    <a:pt x="5545" y="1030"/>
                  </a:cubicBezTo>
                  <a:cubicBezTo>
                    <a:pt x="5492" y="687"/>
                    <a:pt x="5270" y="389"/>
                    <a:pt x="4979" y="208"/>
                  </a:cubicBezTo>
                  <a:lnTo>
                    <a:pt x="4979" y="218"/>
                  </a:lnTo>
                  <a:cubicBezTo>
                    <a:pt x="4704" y="73"/>
                    <a:pt x="4384" y="9"/>
                    <a:pt x="4077" y="1"/>
                  </a:cubicBezTo>
                  <a:cubicBezTo>
                    <a:pt x="4060" y="0"/>
                    <a:pt x="4043" y="0"/>
                    <a:pt x="4026" y="0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704825" y="3109475"/>
              <a:ext cx="194275" cy="199150"/>
            </a:xfrm>
            <a:custGeom>
              <a:avLst/>
              <a:gdLst/>
              <a:ahLst/>
              <a:cxnLst/>
              <a:rect l="l" t="t" r="r" b="b"/>
              <a:pathLst>
                <a:path w="7771" h="7966" extrusionOk="0">
                  <a:moveTo>
                    <a:pt x="3924" y="0"/>
                  </a:moveTo>
                  <a:cubicBezTo>
                    <a:pt x="3909" y="0"/>
                    <a:pt x="3893" y="1"/>
                    <a:pt x="3877" y="1"/>
                  </a:cubicBezTo>
                  <a:cubicBezTo>
                    <a:pt x="3553" y="16"/>
                    <a:pt x="3252" y="144"/>
                    <a:pt x="3007" y="351"/>
                  </a:cubicBezTo>
                  <a:cubicBezTo>
                    <a:pt x="2771" y="553"/>
                    <a:pt x="2592" y="824"/>
                    <a:pt x="2487" y="1118"/>
                  </a:cubicBezTo>
                  <a:cubicBezTo>
                    <a:pt x="2432" y="1082"/>
                    <a:pt x="2374" y="1043"/>
                    <a:pt x="2312" y="1016"/>
                  </a:cubicBezTo>
                  <a:cubicBezTo>
                    <a:pt x="2127" y="921"/>
                    <a:pt x="1927" y="872"/>
                    <a:pt x="1727" y="872"/>
                  </a:cubicBezTo>
                  <a:cubicBezTo>
                    <a:pt x="1588" y="872"/>
                    <a:pt x="1447" y="896"/>
                    <a:pt x="1311" y="945"/>
                  </a:cubicBezTo>
                  <a:cubicBezTo>
                    <a:pt x="993" y="1060"/>
                    <a:pt x="716" y="1284"/>
                    <a:pt x="537" y="1570"/>
                  </a:cubicBezTo>
                  <a:cubicBezTo>
                    <a:pt x="345" y="1872"/>
                    <a:pt x="281" y="2245"/>
                    <a:pt x="324" y="2599"/>
                  </a:cubicBezTo>
                  <a:cubicBezTo>
                    <a:pt x="371" y="2989"/>
                    <a:pt x="533" y="3356"/>
                    <a:pt x="776" y="3662"/>
                  </a:cubicBezTo>
                  <a:cubicBezTo>
                    <a:pt x="279" y="4172"/>
                    <a:pt x="0" y="4879"/>
                    <a:pt x="87" y="5600"/>
                  </a:cubicBezTo>
                  <a:cubicBezTo>
                    <a:pt x="143" y="6051"/>
                    <a:pt x="324" y="6480"/>
                    <a:pt x="629" y="6819"/>
                  </a:cubicBezTo>
                  <a:cubicBezTo>
                    <a:pt x="910" y="7136"/>
                    <a:pt x="1277" y="7358"/>
                    <a:pt x="1665" y="7520"/>
                  </a:cubicBezTo>
                  <a:cubicBezTo>
                    <a:pt x="2114" y="7710"/>
                    <a:pt x="2592" y="7820"/>
                    <a:pt x="3069" y="7927"/>
                  </a:cubicBezTo>
                  <a:cubicBezTo>
                    <a:pt x="3075" y="7928"/>
                    <a:pt x="3082" y="7929"/>
                    <a:pt x="3087" y="7929"/>
                  </a:cubicBezTo>
                  <a:cubicBezTo>
                    <a:pt x="3120" y="7929"/>
                    <a:pt x="3144" y="7910"/>
                    <a:pt x="3156" y="7884"/>
                  </a:cubicBezTo>
                  <a:cubicBezTo>
                    <a:pt x="3494" y="7935"/>
                    <a:pt x="3838" y="7965"/>
                    <a:pt x="4180" y="7965"/>
                  </a:cubicBezTo>
                  <a:cubicBezTo>
                    <a:pt x="4914" y="7965"/>
                    <a:pt x="5642" y="7826"/>
                    <a:pt x="6289" y="7454"/>
                  </a:cubicBezTo>
                  <a:cubicBezTo>
                    <a:pt x="6735" y="7198"/>
                    <a:pt x="7127" y="6844"/>
                    <a:pt x="7393" y="6403"/>
                  </a:cubicBezTo>
                  <a:cubicBezTo>
                    <a:pt x="7649" y="5977"/>
                    <a:pt x="7770" y="5480"/>
                    <a:pt x="7730" y="4984"/>
                  </a:cubicBezTo>
                  <a:cubicBezTo>
                    <a:pt x="7687" y="4449"/>
                    <a:pt x="7463" y="3922"/>
                    <a:pt x="7052" y="3567"/>
                  </a:cubicBezTo>
                  <a:cubicBezTo>
                    <a:pt x="7235" y="3270"/>
                    <a:pt x="7389" y="2957"/>
                    <a:pt x="7513" y="2629"/>
                  </a:cubicBezTo>
                  <a:cubicBezTo>
                    <a:pt x="7525" y="2595"/>
                    <a:pt x="7513" y="2565"/>
                    <a:pt x="7489" y="2552"/>
                  </a:cubicBezTo>
                  <a:cubicBezTo>
                    <a:pt x="7517" y="2426"/>
                    <a:pt x="7532" y="2296"/>
                    <a:pt x="7521" y="2158"/>
                  </a:cubicBezTo>
                  <a:cubicBezTo>
                    <a:pt x="7478" y="1499"/>
                    <a:pt x="6916" y="990"/>
                    <a:pt x="6279" y="915"/>
                  </a:cubicBezTo>
                  <a:cubicBezTo>
                    <a:pt x="6220" y="909"/>
                    <a:pt x="6160" y="905"/>
                    <a:pt x="6101" y="905"/>
                  </a:cubicBezTo>
                  <a:cubicBezTo>
                    <a:pt x="5784" y="905"/>
                    <a:pt x="5468" y="1000"/>
                    <a:pt x="5198" y="1167"/>
                  </a:cubicBezTo>
                  <a:cubicBezTo>
                    <a:pt x="5158" y="826"/>
                    <a:pt x="5032" y="506"/>
                    <a:pt x="4746" y="278"/>
                  </a:cubicBezTo>
                  <a:cubicBezTo>
                    <a:pt x="4514" y="94"/>
                    <a:pt x="4220" y="0"/>
                    <a:pt x="3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736275" y="3167125"/>
              <a:ext cx="134850" cy="221950"/>
            </a:xfrm>
            <a:custGeom>
              <a:avLst/>
              <a:gdLst/>
              <a:ahLst/>
              <a:cxnLst/>
              <a:rect l="l" t="t" r="r" b="b"/>
              <a:pathLst>
                <a:path w="5394" h="8878" extrusionOk="0">
                  <a:moveTo>
                    <a:pt x="3824" y="0"/>
                  </a:moveTo>
                  <a:cubicBezTo>
                    <a:pt x="3801" y="0"/>
                    <a:pt x="3778" y="11"/>
                    <a:pt x="3763" y="37"/>
                  </a:cubicBezTo>
                  <a:cubicBezTo>
                    <a:pt x="3473" y="536"/>
                    <a:pt x="3147" y="1009"/>
                    <a:pt x="2785" y="1457"/>
                  </a:cubicBezTo>
                  <a:cubicBezTo>
                    <a:pt x="2811" y="1318"/>
                    <a:pt x="2834" y="1177"/>
                    <a:pt x="2855" y="1039"/>
                  </a:cubicBezTo>
                  <a:cubicBezTo>
                    <a:pt x="2864" y="981"/>
                    <a:pt x="2815" y="943"/>
                    <a:pt x="2771" y="943"/>
                  </a:cubicBezTo>
                  <a:cubicBezTo>
                    <a:pt x="2742" y="943"/>
                    <a:pt x="2715" y="959"/>
                    <a:pt x="2708" y="998"/>
                  </a:cubicBezTo>
                  <a:cubicBezTo>
                    <a:pt x="2640" y="1422"/>
                    <a:pt x="2568" y="1844"/>
                    <a:pt x="2487" y="2264"/>
                  </a:cubicBezTo>
                  <a:cubicBezTo>
                    <a:pt x="2359" y="2062"/>
                    <a:pt x="2239" y="1859"/>
                    <a:pt x="2141" y="1655"/>
                  </a:cubicBezTo>
                  <a:cubicBezTo>
                    <a:pt x="2005" y="1376"/>
                    <a:pt x="1907" y="1077"/>
                    <a:pt x="1883" y="766"/>
                  </a:cubicBezTo>
                  <a:cubicBezTo>
                    <a:pt x="1879" y="716"/>
                    <a:pt x="1839" y="691"/>
                    <a:pt x="1801" y="691"/>
                  </a:cubicBezTo>
                  <a:cubicBezTo>
                    <a:pt x="1763" y="691"/>
                    <a:pt x="1727" y="716"/>
                    <a:pt x="1730" y="766"/>
                  </a:cubicBezTo>
                  <a:cubicBezTo>
                    <a:pt x="1779" y="1416"/>
                    <a:pt x="2107" y="1951"/>
                    <a:pt x="2448" y="2482"/>
                  </a:cubicBezTo>
                  <a:cubicBezTo>
                    <a:pt x="2348" y="3004"/>
                    <a:pt x="2242" y="3526"/>
                    <a:pt x="2129" y="4044"/>
                  </a:cubicBezTo>
                  <a:cubicBezTo>
                    <a:pt x="2056" y="3809"/>
                    <a:pt x="1915" y="3588"/>
                    <a:pt x="1781" y="3381"/>
                  </a:cubicBezTo>
                  <a:cubicBezTo>
                    <a:pt x="1651" y="3176"/>
                    <a:pt x="1523" y="2965"/>
                    <a:pt x="1404" y="2752"/>
                  </a:cubicBezTo>
                  <a:cubicBezTo>
                    <a:pt x="1400" y="2742"/>
                    <a:pt x="1395" y="2733"/>
                    <a:pt x="1387" y="2727"/>
                  </a:cubicBezTo>
                  <a:cubicBezTo>
                    <a:pt x="1272" y="2520"/>
                    <a:pt x="1165" y="2315"/>
                    <a:pt x="1067" y="2102"/>
                  </a:cubicBezTo>
                  <a:cubicBezTo>
                    <a:pt x="948" y="1849"/>
                    <a:pt x="843" y="1591"/>
                    <a:pt x="754" y="1327"/>
                  </a:cubicBezTo>
                  <a:cubicBezTo>
                    <a:pt x="741" y="1290"/>
                    <a:pt x="710" y="1274"/>
                    <a:pt x="680" y="1274"/>
                  </a:cubicBezTo>
                  <a:cubicBezTo>
                    <a:pt x="633" y="1274"/>
                    <a:pt x="588" y="1311"/>
                    <a:pt x="607" y="1367"/>
                  </a:cubicBezTo>
                  <a:cubicBezTo>
                    <a:pt x="737" y="1751"/>
                    <a:pt x="899" y="2122"/>
                    <a:pt x="1086" y="2482"/>
                  </a:cubicBezTo>
                  <a:cubicBezTo>
                    <a:pt x="788" y="2264"/>
                    <a:pt x="466" y="2090"/>
                    <a:pt x="121" y="1955"/>
                  </a:cubicBezTo>
                  <a:cubicBezTo>
                    <a:pt x="112" y="1952"/>
                    <a:pt x="103" y="1950"/>
                    <a:pt x="95" y="1950"/>
                  </a:cubicBezTo>
                  <a:cubicBezTo>
                    <a:pt x="25" y="1950"/>
                    <a:pt x="0" y="2072"/>
                    <a:pt x="83" y="2102"/>
                  </a:cubicBezTo>
                  <a:cubicBezTo>
                    <a:pt x="515" y="2271"/>
                    <a:pt x="918" y="2514"/>
                    <a:pt x="1270" y="2816"/>
                  </a:cubicBezTo>
                  <a:cubicBezTo>
                    <a:pt x="1357" y="2974"/>
                    <a:pt x="1451" y="3132"/>
                    <a:pt x="1547" y="3285"/>
                  </a:cubicBezTo>
                  <a:cubicBezTo>
                    <a:pt x="1666" y="3479"/>
                    <a:pt x="1800" y="3667"/>
                    <a:pt x="1901" y="3869"/>
                  </a:cubicBezTo>
                  <a:cubicBezTo>
                    <a:pt x="2016" y="4097"/>
                    <a:pt x="2069" y="4342"/>
                    <a:pt x="1984" y="4592"/>
                  </a:cubicBezTo>
                  <a:cubicBezTo>
                    <a:pt x="1975" y="4617"/>
                    <a:pt x="1979" y="4638"/>
                    <a:pt x="1992" y="4651"/>
                  </a:cubicBezTo>
                  <a:cubicBezTo>
                    <a:pt x="1979" y="4704"/>
                    <a:pt x="1969" y="4758"/>
                    <a:pt x="1954" y="4811"/>
                  </a:cubicBezTo>
                  <a:cubicBezTo>
                    <a:pt x="1739" y="4300"/>
                    <a:pt x="1144" y="4040"/>
                    <a:pt x="769" y="3643"/>
                  </a:cubicBezTo>
                  <a:cubicBezTo>
                    <a:pt x="643" y="3509"/>
                    <a:pt x="543" y="3355"/>
                    <a:pt x="494" y="3176"/>
                  </a:cubicBezTo>
                  <a:cubicBezTo>
                    <a:pt x="485" y="3138"/>
                    <a:pt x="455" y="3122"/>
                    <a:pt x="425" y="3122"/>
                  </a:cubicBezTo>
                  <a:cubicBezTo>
                    <a:pt x="380" y="3122"/>
                    <a:pt x="332" y="3159"/>
                    <a:pt x="349" y="3217"/>
                  </a:cubicBezTo>
                  <a:cubicBezTo>
                    <a:pt x="456" y="3626"/>
                    <a:pt x="799" y="3899"/>
                    <a:pt x="1123" y="4140"/>
                  </a:cubicBezTo>
                  <a:cubicBezTo>
                    <a:pt x="1432" y="4372"/>
                    <a:pt x="1805" y="4651"/>
                    <a:pt x="1873" y="5060"/>
                  </a:cubicBezTo>
                  <a:cubicBezTo>
                    <a:pt x="1875" y="5084"/>
                    <a:pt x="1877" y="5107"/>
                    <a:pt x="1877" y="5135"/>
                  </a:cubicBezTo>
                  <a:cubicBezTo>
                    <a:pt x="1869" y="5161"/>
                    <a:pt x="1864" y="5190"/>
                    <a:pt x="1856" y="5216"/>
                  </a:cubicBezTo>
                  <a:cubicBezTo>
                    <a:pt x="1847" y="5254"/>
                    <a:pt x="1864" y="5284"/>
                    <a:pt x="1888" y="5299"/>
                  </a:cubicBezTo>
                  <a:cubicBezTo>
                    <a:pt x="1947" y="6073"/>
                    <a:pt x="1952" y="6846"/>
                    <a:pt x="1905" y="7620"/>
                  </a:cubicBezTo>
                  <a:lnTo>
                    <a:pt x="1905" y="7624"/>
                  </a:lnTo>
                  <a:cubicBezTo>
                    <a:pt x="1566" y="7959"/>
                    <a:pt x="1225" y="8291"/>
                    <a:pt x="886" y="8622"/>
                  </a:cubicBezTo>
                  <a:cubicBezTo>
                    <a:pt x="839" y="8668"/>
                    <a:pt x="875" y="8737"/>
                    <a:pt x="927" y="8749"/>
                  </a:cubicBezTo>
                  <a:cubicBezTo>
                    <a:pt x="929" y="8786"/>
                    <a:pt x="952" y="8822"/>
                    <a:pt x="1001" y="8822"/>
                  </a:cubicBezTo>
                  <a:cubicBezTo>
                    <a:pt x="2037" y="8839"/>
                    <a:pt x="3073" y="8858"/>
                    <a:pt x="4106" y="8877"/>
                  </a:cubicBezTo>
                  <a:cubicBezTo>
                    <a:pt x="4149" y="8877"/>
                    <a:pt x="4174" y="8847"/>
                    <a:pt x="4179" y="8816"/>
                  </a:cubicBezTo>
                  <a:cubicBezTo>
                    <a:pt x="4192" y="8825"/>
                    <a:pt x="4207" y="8829"/>
                    <a:pt x="4222" y="8829"/>
                  </a:cubicBezTo>
                  <a:cubicBezTo>
                    <a:pt x="4272" y="8829"/>
                    <a:pt x="4317" y="8779"/>
                    <a:pt x="4287" y="8717"/>
                  </a:cubicBezTo>
                  <a:lnTo>
                    <a:pt x="4232" y="8598"/>
                  </a:lnTo>
                  <a:cubicBezTo>
                    <a:pt x="4220" y="8570"/>
                    <a:pt x="4195" y="8557"/>
                    <a:pt x="4173" y="8557"/>
                  </a:cubicBezTo>
                  <a:cubicBezTo>
                    <a:pt x="4171" y="8557"/>
                    <a:pt x="4170" y="8557"/>
                    <a:pt x="4168" y="8558"/>
                  </a:cubicBezTo>
                  <a:lnTo>
                    <a:pt x="3520" y="7703"/>
                  </a:lnTo>
                  <a:lnTo>
                    <a:pt x="3456" y="5361"/>
                  </a:lnTo>
                  <a:cubicBezTo>
                    <a:pt x="3469" y="5354"/>
                    <a:pt x="3486" y="5344"/>
                    <a:pt x="3495" y="5329"/>
                  </a:cubicBezTo>
                  <a:cubicBezTo>
                    <a:pt x="3885" y="4711"/>
                    <a:pt x="4307" y="4108"/>
                    <a:pt x="4754" y="3530"/>
                  </a:cubicBezTo>
                  <a:cubicBezTo>
                    <a:pt x="4782" y="3498"/>
                    <a:pt x="4786" y="3456"/>
                    <a:pt x="4754" y="3422"/>
                  </a:cubicBezTo>
                  <a:cubicBezTo>
                    <a:pt x="4741" y="3407"/>
                    <a:pt x="4719" y="3399"/>
                    <a:pt x="4698" y="3399"/>
                  </a:cubicBezTo>
                  <a:cubicBezTo>
                    <a:pt x="4678" y="3399"/>
                    <a:pt x="4658" y="3406"/>
                    <a:pt x="4645" y="3422"/>
                  </a:cubicBezTo>
                  <a:cubicBezTo>
                    <a:pt x="4221" y="3969"/>
                    <a:pt x="3823" y="4534"/>
                    <a:pt x="3446" y="5116"/>
                  </a:cubicBezTo>
                  <a:cubicBezTo>
                    <a:pt x="3446" y="5094"/>
                    <a:pt x="3446" y="5075"/>
                    <a:pt x="3443" y="5054"/>
                  </a:cubicBezTo>
                  <a:cubicBezTo>
                    <a:pt x="3435" y="4794"/>
                    <a:pt x="3431" y="4532"/>
                    <a:pt x="3422" y="4272"/>
                  </a:cubicBezTo>
                  <a:lnTo>
                    <a:pt x="3422" y="4263"/>
                  </a:lnTo>
                  <a:cubicBezTo>
                    <a:pt x="3467" y="4253"/>
                    <a:pt x="3505" y="4202"/>
                    <a:pt x="3478" y="4148"/>
                  </a:cubicBezTo>
                  <a:cubicBezTo>
                    <a:pt x="3375" y="3942"/>
                    <a:pt x="3429" y="3696"/>
                    <a:pt x="3527" y="3496"/>
                  </a:cubicBezTo>
                  <a:cubicBezTo>
                    <a:pt x="3631" y="3281"/>
                    <a:pt x="3776" y="3083"/>
                    <a:pt x="3897" y="2878"/>
                  </a:cubicBezTo>
                  <a:cubicBezTo>
                    <a:pt x="3946" y="2793"/>
                    <a:pt x="3995" y="2705"/>
                    <a:pt x="4040" y="2620"/>
                  </a:cubicBezTo>
                  <a:cubicBezTo>
                    <a:pt x="4053" y="2628"/>
                    <a:pt x="4067" y="2632"/>
                    <a:pt x="4083" y="2632"/>
                  </a:cubicBezTo>
                  <a:cubicBezTo>
                    <a:pt x="4094" y="2632"/>
                    <a:pt x="4105" y="2630"/>
                    <a:pt x="4117" y="2624"/>
                  </a:cubicBezTo>
                  <a:lnTo>
                    <a:pt x="5317" y="2015"/>
                  </a:lnTo>
                  <a:cubicBezTo>
                    <a:pt x="5394" y="1980"/>
                    <a:pt x="5348" y="1878"/>
                    <a:pt x="5278" y="1878"/>
                  </a:cubicBezTo>
                  <a:cubicBezTo>
                    <a:pt x="5267" y="1878"/>
                    <a:pt x="5255" y="1881"/>
                    <a:pt x="5242" y="1887"/>
                  </a:cubicBezTo>
                  <a:cubicBezTo>
                    <a:pt x="4871" y="2077"/>
                    <a:pt x="4501" y="2262"/>
                    <a:pt x="4132" y="2452"/>
                  </a:cubicBezTo>
                  <a:cubicBezTo>
                    <a:pt x="4277" y="2164"/>
                    <a:pt x="4405" y="1866"/>
                    <a:pt x="4515" y="1563"/>
                  </a:cubicBezTo>
                  <a:cubicBezTo>
                    <a:pt x="4607" y="1305"/>
                    <a:pt x="4690" y="1045"/>
                    <a:pt x="4756" y="779"/>
                  </a:cubicBezTo>
                  <a:cubicBezTo>
                    <a:pt x="4772" y="721"/>
                    <a:pt x="4725" y="684"/>
                    <a:pt x="4680" y="684"/>
                  </a:cubicBezTo>
                  <a:cubicBezTo>
                    <a:pt x="4650" y="684"/>
                    <a:pt x="4621" y="700"/>
                    <a:pt x="4611" y="738"/>
                  </a:cubicBezTo>
                  <a:cubicBezTo>
                    <a:pt x="4486" y="1226"/>
                    <a:pt x="4317" y="1702"/>
                    <a:pt x="4104" y="2160"/>
                  </a:cubicBezTo>
                  <a:cubicBezTo>
                    <a:pt x="3995" y="2392"/>
                    <a:pt x="3878" y="2618"/>
                    <a:pt x="3748" y="2838"/>
                  </a:cubicBezTo>
                  <a:cubicBezTo>
                    <a:pt x="3623" y="3051"/>
                    <a:pt x="3471" y="3251"/>
                    <a:pt x="3371" y="3477"/>
                  </a:cubicBezTo>
                  <a:cubicBezTo>
                    <a:pt x="3337" y="3554"/>
                    <a:pt x="3311" y="3635"/>
                    <a:pt x="3292" y="3716"/>
                  </a:cubicBezTo>
                  <a:cubicBezTo>
                    <a:pt x="3137" y="3274"/>
                    <a:pt x="2866" y="2861"/>
                    <a:pt x="2604" y="2452"/>
                  </a:cubicBezTo>
                  <a:cubicBezTo>
                    <a:pt x="2634" y="2294"/>
                    <a:pt x="2663" y="2134"/>
                    <a:pt x="2693" y="1977"/>
                  </a:cubicBezTo>
                  <a:cubicBezTo>
                    <a:pt x="2706" y="1904"/>
                    <a:pt x="2719" y="1830"/>
                    <a:pt x="2732" y="1759"/>
                  </a:cubicBezTo>
                  <a:cubicBezTo>
                    <a:pt x="3166" y="1243"/>
                    <a:pt x="3556" y="694"/>
                    <a:pt x="3893" y="114"/>
                  </a:cubicBezTo>
                  <a:cubicBezTo>
                    <a:pt x="3929" y="55"/>
                    <a:pt x="3876" y="0"/>
                    <a:pt x="3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99125" y="3108350"/>
              <a:ext cx="204975" cy="201650"/>
            </a:xfrm>
            <a:custGeom>
              <a:avLst/>
              <a:gdLst/>
              <a:ahLst/>
              <a:cxnLst/>
              <a:rect l="l" t="t" r="r" b="b"/>
              <a:pathLst>
                <a:path w="8199" h="8066" extrusionOk="0">
                  <a:moveTo>
                    <a:pt x="4026" y="1"/>
                  </a:moveTo>
                  <a:cubicBezTo>
                    <a:pt x="3704" y="1"/>
                    <a:pt x="3385" y="96"/>
                    <a:pt x="3116" y="274"/>
                  </a:cubicBezTo>
                  <a:cubicBezTo>
                    <a:pt x="3103" y="285"/>
                    <a:pt x="3090" y="295"/>
                    <a:pt x="3084" y="308"/>
                  </a:cubicBezTo>
                  <a:cubicBezTo>
                    <a:pt x="2860" y="489"/>
                    <a:pt x="2700" y="745"/>
                    <a:pt x="2656" y="1031"/>
                  </a:cubicBezTo>
                  <a:cubicBezTo>
                    <a:pt x="2469" y="855"/>
                    <a:pt x="2223" y="783"/>
                    <a:pt x="1968" y="783"/>
                  </a:cubicBezTo>
                  <a:cubicBezTo>
                    <a:pt x="1663" y="783"/>
                    <a:pt x="1345" y="887"/>
                    <a:pt x="1102" y="1046"/>
                  </a:cubicBezTo>
                  <a:cubicBezTo>
                    <a:pt x="567" y="1395"/>
                    <a:pt x="258" y="2015"/>
                    <a:pt x="335" y="2655"/>
                  </a:cubicBezTo>
                  <a:cubicBezTo>
                    <a:pt x="373" y="2993"/>
                    <a:pt x="509" y="3313"/>
                    <a:pt x="731" y="3571"/>
                  </a:cubicBezTo>
                  <a:cubicBezTo>
                    <a:pt x="727" y="3590"/>
                    <a:pt x="723" y="3609"/>
                    <a:pt x="729" y="3629"/>
                  </a:cubicBezTo>
                  <a:lnTo>
                    <a:pt x="755" y="3707"/>
                  </a:lnTo>
                  <a:cubicBezTo>
                    <a:pt x="175" y="4253"/>
                    <a:pt x="0" y="5116"/>
                    <a:pt x="175" y="5879"/>
                  </a:cubicBezTo>
                  <a:cubicBezTo>
                    <a:pt x="367" y="6719"/>
                    <a:pt x="1000" y="7373"/>
                    <a:pt x="1771" y="7725"/>
                  </a:cubicBezTo>
                  <a:cubicBezTo>
                    <a:pt x="2221" y="7934"/>
                    <a:pt x="2707" y="8044"/>
                    <a:pt x="3201" y="8066"/>
                  </a:cubicBezTo>
                  <a:cubicBezTo>
                    <a:pt x="3203" y="8066"/>
                    <a:pt x="3205" y="8066"/>
                    <a:pt x="3207" y="8066"/>
                  </a:cubicBezTo>
                  <a:cubicBezTo>
                    <a:pt x="3323" y="8066"/>
                    <a:pt x="3321" y="7880"/>
                    <a:pt x="3201" y="7874"/>
                  </a:cubicBezTo>
                  <a:cubicBezTo>
                    <a:pt x="2391" y="7842"/>
                    <a:pt x="1571" y="7541"/>
                    <a:pt x="991" y="6960"/>
                  </a:cubicBezTo>
                  <a:cubicBezTo>
                    <a:pt x="452" y="6416"/>
                    <a:pt x="192" y="5638"/>
                    <a:pt x="339" y="4880"/>
                  </a:cubicBezTo>
                  <a:cubicBezTo>
                    <a:pt x="416" y="4473"/>
                    <a:pt x="607" y="4097"/>
                    <a:pt x="916" y="3816"/>
                  </a:cubicBezTo>
                  <a:cubicBezTo>
                    <a:pt x="944" y="3793"/>
                    <a:pt x="953" y="3763"/>
                    <a:pt x="946" y="3737"/>
                  </a:cubicBezTo>
                  <a:cubicBezTo>
                    <a:pt x="955" y="3718"/>
                    <a:pt x="955" y="3699"/>
                    <a:pt x="948" y="3678"/>
                  </a:cubicBezTo>
                  <a:cubicBezTo>
                    <a:pt x="944" y="3663"/>
                    <a:pt x="938" y="3646"/>
                    <a:pt x="934" y="3629"/>
                  </a:cubicBezTo>
                  <a:cubicBezTo>
                    <a:pt x="959" y="3592"/>
                    <a:pt x="968" y="3545"/>
                    <a:pt x="927" y="3503"/>
                  </a:cubicBezTo>
                  <a:cubicBezTo>
                    <a:pt x="537" y="3087"/>
                    <a:pt x="409" y="2456"/>
                    <a:pt x="614" y="1919"/>
                  </a:cubicBezTo>
                  <a:cubicBezTo>
                    <a:pt x="804" y="1429"/>
                    <a:pt x="1289" y="1033"/>
                    <a:pt x="1816" y="977"/>
                  </a:cubicBezTo>
                  <a:cubicBezTo>
                    <a:pt x="1858" y="973"/>
                    <a:pt x="1902" y="970"/>
                    <a:pt x="1946" y="970"/>
                  </a:cubicBezTo>
                  <a:cubicBezTo>
                    <a:pt x="2192" y="970"/>
                    <a:pt x="2452" y="1046"/>
                    <a:pt x="2598" y="1248"/>
                  </a:cubicBezTo>
                  <a:cubicBezTo>
                    <a:pt x="2619" y="1278"/>
                    <a:pt x="2650" y="1296"/>
                    <a:pt x="2684" y="1296"/>
                  </a:cubicBezTo>
                  <a:cubicBezTo>
                    <a:pt x="2698" y="1296"/>
                    <a:pt x="2714" y="1292"/>
                    <a:pt x="2728" y="1284"/>
                  </a:cubicBezTo>
                  <a:cubicBezTo>
                    <a:pt x="2732" y="1280"/>
                    <a:pt x="2737" y="1278"/>
                    <a:pt x="2739" y="1276"/>
                  </a:cubicBezTo>
                  <a:cubicBezTo>
                    <a:pt x="2764" y="1269"/>
                    <a:pt x="2788" y="1257"/>
                    <a:pt x="2798" y="1233"/>
                  </a:cubicBezTo>
                  <a:cubicBezTo>
                    <a:pt x="2822" y="1178"/>
                    <a:pt x="2835" y="1127"/>
                    <a:pt x="2843" y="1067"/>
                  </a:cubicBezTo>
                  <a:lnTo>
                    <a:pt x="2843" y="1056"/>
                  </a:lnTo>
                  <a:cubicBezTo>
                    <a:pt x="2886" y="818"/>
                    <a:pt x="3020" y="609"/>
                    <a:pt x="3203" y="457"/>
                  </a:cubicBezTo>
                  <a:cubicBezTo>
                    <a:pt x="3201" y="455"/>
                    <a:pt x="3201" y="449"/>
                    <a:pt x="3197" y="447"/>
                  </a:cubicBezTo>
                  <a:cubicBezTo>
                    <a:pt x="3203" y="445"/>
                    <a:pt x="3205" y="442"/>
                    <a:pt x="3212" y="438"/>
                  </a:cubicBezTo>
                  <a:cubicBezTo>
                    <a:pt x="3461" y="278"/>
                    <a:pt x="3747" y="193"/>
                    <a:pt x="4045" y="193"/>
                  </a:cubicBezTo>
                  <a:cubicBezTo>
                    <a:pt x="4055" y="193"/>
                    <a:pt x="4066" y="193"/>
                    <a:pt x="4077" y="193"/>
                  </a:cubicBezTo>
                  <a:cubicBezTo>
                    <a:pt x="4380" y="204"/>
                    <a:pt x="4704" y="274"/>
                    <a:pt x="4964" y="432"/>
                  </a:cubicBezTo>
                  <a:cubicBezTo>
                    <a:pt x="5168" y="587"/>
                    <a:pt x="5322" y="820"/>
                    <a:pt x="5360" y="1084"/>
                  </a:cubicBezTo>
                  <a:cubicBezTo>
                    <a:pt x="5360" y="1092"/>
                    <a:pt x="5366" y="1099"/>
                    <a:pt x="5369" y="1107"/>
                  </a:cubicBezTo>
                  <a:cubicBezTo>
                    <a:pt x="5366" y="1110"/>
                    <a:pt x="5364" y="1116"/>
                    <a:pt x="5360" y="1118"/>
                  </a:cubicBezTo>
                  <a:cubicBezTo>
                    <a:pt x="5354" y="1129"/>
                    <a:pt x="5349" y="1141"/>
                    <a:pt x="5349" y="1152"/>
                  </a:cubicBezTo>
                  <a:cubicBezTo>
                    <a:pt x="5347" y="1167"/>
                    <a:pt x="5347" y="1180"/>
                    <a:pt x="5354" y="1191"/>
                  </a:cubicBezTo>
                  <a:cubicBezTo>
                    <a:pt x="5356" y="1203"/>
                    <a:pt x="5360" y="1214"/>
                    <a:pt x="5369" y="1222"/>
                  </a:cubicBezTo>
                  <a:cubicBezTo>
                    <a:pt x="5377" y="1233"/>
                    <a:pt x="5386" y="1242"/>
                    <a:pt x="5396" y="1246"/>
                  </a:cubicBezTo>
                  <a:lnTo>
                    <a:pt x="5420" y="1257"/>
                  </a:lnTo>
                  <a:cubicBezTo>
                    <a:pt x="5428" y="1259"/>
                    <a:pt x="5435" y="1259"/>
                    <a:pt x="5443" y="1259"/>
                  </a:cubicBezTo>
                  <a:cubicBezTo>
                    <a:pt x="5452" y="1269"/>
                    <a:pt x="5460" y="1278"/>
                    <a:pt x="5471" y="1284"/>
                  </a:cubicBezTo>
                  <a:cubicBezTo>
                    <a:pt x="5485" y="1292"/>
                    <a:pt x="5500" y="1296"/>
                    <a:pt x="5515" y="1296"/>
                  </a:cubicBezTo>
                  <a:cubicBezTo>
                    <a:pt x="5548" y="1296"/>
                    <a:pt x="5580" y="1278"/>
                    <a:pt x="5601" y="1248"/>
                  </a:cubicBezTo>
                  <a:cubicBezTo>
                    <a:pt x="5746" y="1044"/>
                    <a:pt x="6001" y="969"/>
                    <a:pt x="6245" y="969"/>
                  </a:cubicBezTo>
                  <a:cubicBezTo>
                    <a:pt x="6291" y="969"/>
                    <a:pt x="6338" y="972"/>
                    <a:pt x="6383" y="977"/>
                  </a:cubicBezTo>
                  <a:cubicBezTo>
                    <a:pt x="6911" y="1035"/>
                    <a:pt x="7395" y="1429"/>
                    <a:pt x="7585" y="1919"/>
                  </a:cubicBezTo>
                  <a:cubicBezTo>
                    <a:pt x="7790" y="2452"/>
                    <a:pt x="7666" y="3087"/>
                    <a:pt x="7272" y="3503"/>
                  </a:cubicBezTo>
                  <a:cubicBezTo>
                    <a:pt x="7233" y="3541"/>
                    <a:pt x="7240" y="3592"/>
                    <a:pt x="7265" y="3626"/>
                  </a:cubicBezTo>
                  <a:cubicBezTo>
                    <a:pt x="7261" y="3643"/>
                    <a:pt x="7255" y="3658"/>
                    <a:pt x="7250" y="3678"/>
                  </a:cubicBezTo>
                  <a:cubicBezTo>
                    <a:pt x="7244" y="3697"/>
                    <a:pt x="7244" y="3718"/>
                    <a:pt x="7252" y="3737"/>
                  </a:cubicBezTo>
                  <a:cubicBezTo>
                    <a:pt x="7246" y="3763"/>
                    <a:pt x="7252" y="3793"/>
                    <a:pt x="7282" y="3816"/>
                  </a:cubicBezTo>
                  <a:cubicBezTo>
                    <a:pt x="7591" y="4095"/>
                    <a:pt x="7783" y="4475"/>
                    <a:pt x="7860" y="4880"/>
                  </a:cubicBezTo>
                  <a:cubicBezTo>
                    <a:pt x="8003" y="5636"/>
                    <a:pt x="7745" y="6416"/>
                    <a:pt x="7208" y="6960"/>
                  </a:cubicBezTo>
                  <a:cubicBezTo>
                    <a:pt x="6628" y="7541"/>
                    <a:pt x="5808" y="7840"/>
                    <a:pt x="4998" y="7874"/>
                  </a:cubicBezTo>
                  <a:cubicBezTo>
                    <a:pt x="4878" y="7878"/>
                    <a:pt x="4876" y="8066"/>
                    <a:pt x="4994" y="8066"/>
                  </a:cubicBezTo>
                  <a:cubicBezTo>
                    <a:pt x="4995" y="8066"/>
                    <a:pt x="4996" y="8066"/>
                    <a:pt x="4998" y="8066"/>
                  </a:cubicBezTo>
                  <a:cubicBezTo>
                    <a:pt x="5492" y="8044"/>
                    <a:pt x="5982" y="7931"/>
                    <a:pt x="6430" y="7725"/>
                  </a:cubicBezTo>
                  <a:cubicBezTo>
                    <a:pt x="7197" y="7371"/>
                    <a:pt x="7832" y="6717"/>
                    <a:pt x="8024" y="5879"/>
                  </a:cubicBezTo>
                  <a:cubicBezTo>
                    <a:pt x="8199" y="5116"/>
                    <a:pt x="8026" y="4253"/>
                    <a:pt x="7444" y="3707"/>
                  </a:cubicBezTo>
                  <a:lnTo>
                    <a:pt x="7472" y="3629"/>
                  </a:lnTo>
                  <a:cubicBezTo>
                    <a:pt x="7476" y="3609"/>
                    <a:pt x="7476" y="3590"/>
                    <a:pt x="7468" y="3571"/>
                  </a:cubicBezTo>
                  <a:cubicBezTo>
                    <a:pt x="7687" y="3313"/>
                    <a:pt x="7824" y="2993"/>
                    <a:pt x="7866" y="2655"/>
                  </a:cubicBezTo>
                  <a:cubicBezTo>
                    <a:pt x="7943" y="2015"/>
                    <a:pt x="7634" y="1395"/>
                    <a:pt x="7099" y="1046"/>
                  </a:cubicBezTo>
                  <a:cubicBezTo>
                    <a:pt x="6856" y="887"/>
                    <a:pt x="6538" y="783"/>
                    <a:pt x="6232" y="783"/>
                  </a:cubicBezTo>
                  <a:cubicBezTo>
                    <a:pt x="5977" y="783"/>
                    <a:pt x="5731" y="855"/>
                    <a:pt x="5545" y="1031"/>
                  </a:cubicBezTo>
                  <a:cubicBezTo>
                    <a:pt x="5492" y="688"/>
                    <a:pt x="5270" y="389"/>
                    <a:pt x="4979" y="208"/>
                  </a:cubicBezTo>
                  <a:lnTo>
                    <a:pt x="4979" y="219"/>
                  </a:lnTo>
                  <a:cubicBezTo>
                    <a:pt x="4704" y="74"/>
                    <a:pt x="4384" y="10"/>
                    <a:pt x="4077" y="1"/>
                  </a:cubicBezTo>
                  <a:cubicBezTo>
                    <a:pt x="4060" y="1"/>
                    <a:pt x="4043" y="1"/>
                    <a:pt x="4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8"/>
          <p:cNvSpPr txBox="1">
            <a:spLocks noGrp="1"/>
          </p:cNvSpPr>
          <p:nvPr>
            <p:ph type="title"/>
          </p:nvPr>
        </p:nvSpPr>
        <p:spPr>
          <a:xfrm>
            <a:off x="4578775" y="241440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1337" name="Google Shape;1337;p48"/>
          <p:cNvSpPr txBox="1">
            <a:spLocks noGrp="1"/>
          </p:cNvSpPr>
          <p:nvPr>
            <p:ph type="subTitle" idx="1"/>
          </p:nvPr>
        </p:nvSpPr>
        <p:spPr>
          <a:xfrm>
            <a:off x="4578775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338" name="Google Shape;1338;p48"/>
          <p:cNvSpPr txBox="1">
            <a:spLocks noGrp="1"/>
          </p:cNvSpPr>
          <p:nvPr>
            <p:ph type="title" idx="2"/>
          </p:nvPr>
        </p:nvSpPr>
        <p:spPr>
          <a:xfrm>
            <a:off x="7059477" y="1359625"/>
            <a:ext cx="13713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39" name="Google Shape;1339;p48"/>
          <p:cNvGrpSpPr/>
          <p:nvPr/>
        </p:nvGrpSpPr>
        <p:grpSpPr>
          <a:xfrm rot="-486501" flipH="1">
            <a:off x="1063934" y="1677030"/>
            <a:ext cx="2766155" cy="2738823"/>
            <a:chOff x="4769400" y="3416975"/>
            <a:chExt cx="687375" cy="680600"/>
          </a:xfrm>
        </p:grpSpPr>
        <p:sp>
          <p:nvSpPr>
            <p:cNvPr id="1340" name="Google Shape;1340;p48"/>
            <p:cNvSpPr/>
            <p:nvPr/>
          </p:nvSpPr>
          <p:spPr>
            <a:xfrm>
              <a:off x="4769400" y="3420200"/>
              <a:ext cx="687375" cy="677375"/>
            </a:xfrm>
            <a:custGeom>
              <a:avLst/>
              <a:gdLst/>
              <a:ahLst/>
              <a:cxnLst/>
              <a:rect l="l" t="t" r="r" b="b"/>
              <a:pathLst>
                <a:path w="27495" h="27095" extrusionOk="0">
                  <a:moveTo>
                    <a:pt x="6926" y="6075"/>
                  </a:moveTo>
                  <a:cubicBezTo>
                    <a:pt x="6926" y="6075"/>
                    <a:pt x="7400" y="6494"/>
                    <a:pt x="6926" y="7835"/>
                  </a:cubicBezTo>
                  <a:cubicBezTo>
                    <a:pt x="6455" y="9175"/>
                    <a:pt x="4738" y="10544"/>
                    <a:pt x="4738" y="10544"/>
                  </a:cubicBezTo>
                  <a:cubicBezTo>
                    <a:pt x="4738" y="10544"/>
                    <a:pt x="3983" y="8805"/>
                    <a:pt x="5275" y="7620"/>
                  </a:cubicBezTo>
                  <a:cubicBezTo>
                    <a:pt x="6566" y="6433"/>
                    <a:pt x="6926" y="6075"/>
                    <a:pt x="6926" y="6075"/>
                  </a:cubicBezTo>
                  <a:close/>
                  <a:moveTo>
                    <a:pt x="16246" y="1"/>
                  </a:moveTo>
                  <a:cubicBezTo>
                    <a:pt x="16246" y="1"/>
                    <a:pt x="12116" y="192"/>
                    <a:pt x="7314" y="3922"/>
                  </a:cubicBezTo>
                  <a:cubicBezTo>
                    <a:pt x="2515" y="7652"/>
                    <a:pt x="2357" y="15136"/>
                    <a:pt x="2357" y="15136"/>
                  </a:cubicBezTo>
                  <a:lnTo>
                    <a:pt x="1345" y="12517"/>
                  </a:lnTo>
                  <a:lnTo>
                    <a:pt x="1345" y="12517"/>
                  </a:lnTo>
                  <a:cubicBezTo>
                    <a:pt x="1345" y="12517"/>
                    <a:pt x="0" y="16731"/>
                    <a:pt x="2820" y="21519"/>
                  </a:cubicBezTo>
                  <a:cubicBezTo>
                    <a:pt x="5692" y="26397"/>
                    <a:pt x="8830" y="26762"/>
                    <a:pt x="10023" y="27015"/>
                  </a:cubicBezTo>
                  <a:cubicBezTo>
                    <a:pt x="10067" y="27025"/>
                    <a:pt x="10546" y="27095"/>
                    <a:pt x="11305" y="27095"/>
                  </a:cubicBezTo>
                  <a:cubicBezTo>
                    <a:pt x="13212" y="27095"/>
                    <a:pt x="16890" y="26650"/>
                    <a:pt x="19884" y="23672"/>
                  </a:cubicBezTo>
                  <a:cubicBezTo>
                    <a:pt x="27494" y="16096"/>
                    <a:pt x="20193" y="7571"/>
                    <a:pt x="20193" y="7571"/>
                  </a:cubicBezTo>
                  <a:lnTo>
                    <a:pt x="20193" y="7571"/>
                  </a:lnTo>
                  <a:cubicBezTo>
                    <a:pt x="20170" y="8259"/>
                    <a:pt x="18168" y="9276"/>
                    <a:pt x="18168" y="9276"/>
                  </a:cubicBezTo>
                  <a:cubicBezTo>
                    <a:pt x="18418" y="6196"/>
                    <a:pt x="16246" y="1"/>
                    <a:pt x="16246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69400" y="3416975"/>
              <a:ext cx="687375" cy="677375"/>
            </a:xfrm>
            <a:custGeom>
              <a:avLst/>
              <a:gdLst/>
              <a:ahLst/>
              <a:cxnLst/>
              <a:rect l="l" t="t" r="r" b="b"/>
              <a:pathLst>
                <a:path w="27495" h="27095" extrusionOk="0">
                  <a:moveTo>
                    <a:pt x="6926" y="6074"/>
                  </a:moveTo>
                  <a:cubicBezTo>
                    <a:pt x="6926" y="6074"/>
                    <a:pt x="7400" y="6494"/>
                    <a:pt x="6926" y="7834"/>
                  </a:cubicBezTo>
                  <a:cubicBezTo>
                    <a:pt x="6455" y="9175"/>
                    <a:pt x="4738" y="10543"/>
                    <a:pt x="4738" y="10543"/>
                  </a:cubicBezTo>
                  <a:cubicBezTo>
                    <a:pt x="4738" y="10543"/>
                    <a:pt x="3983" y="8804"/>
                    <a:pt x="5275" y="7619"/>
                  </a:cubicBezTo>
                  <a:cubicBezTo>
                    <a:pt x="6566" y="6432"/>
                    <a:pt x="6926" y="6074"/>
                    <a:pt x="6926" y="6074"/>
                  </a:cubicBezTo>
                  <a:close/>
                  <a:moveTo>
                    <a:pt x="16246" y="0"/>
                  </a:moveTo>
                  <a:cubicBezTo>
                    <a:pt x="16246" y="0"/>
                    <a:pt x="12116" y="192"/>
                    <a:pt x="7314" y="3921"/>
                  </a:cubicBezTo>
                  <a:cubicBezTo>
                    <a:pt x="2515" y="7651"/>
                    <a:pt x="2357" y="15136"/>
                    <a:pt x="2357" y="15136"/>
                  </a:cubicBezTo>
                  <a:lnTo>
                    <a:pt x="1345" y="12516"/>
                  </a:lnTo>
                  <a:lnTo>
                    <a:pt x="1345" y="12516"/>
                  </a:lnTo>
                  <a:cubicBezTo>
                    <a:pt x="1345" y="12517"/>
                    <a:pt x="0" y="16730"/>
                    <a:pt x="2820" y="21518"/>
                  </a:cubicBezTo>
                  <a:cubicBezTo>
                    <a:pt x="5692" y="26397"/>
                    <a:pt x="8830" y="26761"/>
                    <a:pt x="10023" y="27015"/>
                  </a:cubicBezTo>
                  <a:cubicBezTo>
                    <a:pt x="10067" y="27024"/>
                    <a:pt x="10546" y="27094"/>
                    <a:pt x="11305" y="27094"/>
                  </a:cubicBezTo>
                  <a:cubicBezTo>
                    <a:pt x="13212" y="27094"/>
                    <a:pt x="16890" y="26650"/>
                    <a:pt x="19884" y="23671"/>
                  </a:cubicBezTo>
                  <a:cubicBezTo>
                    <a:pt x="27494" y="16093"/>
                    <a:pt x="20196" y="7568"/>
                    <a:pt x="20195" y="7568"/>
                  </a:cubicBezTo>
                  <a:lnTo>
                    <a:pt x="20195" y="7568"/>
                  </a:lnTo>
                  <a:cubicBezTo>
                    <a:pt x="20170" y="8258"/>
                    <a:pt x="18168" y="9275"/>
                    <a:pt x="18168" y="9275"/>
                  </a:cubicBezTo>
                  <a:cubicBezTo>
                    <a:pt x="18418" y="6195"/>
                    <a:pt x="16246" y="0"/>
                    <a:pt x="16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5049650" y="3595775"/>
              <a:ext cx="42650" cy="39275"/>
            </a:xfrm>
            <a:custGeom>
              <a:avLst/>
              <a:gdLst/>
              <a:ahLst/>
              <a:cxnLst/>
              <a:rect l="l" t="t" r="r" b="b"/>
              <a:pathLst>
                <a:path w="1706" h="1571" extrusionOk="0">
                  <a:moveTo>
                    <a:pt x="9" y="0"/>
                  </a:moveTo>
                  <a:lnTo>
                    <a:pt x="0" y="1565"/>
                  </a:lnTo>
                  <a:lnTo>
                    <a:pt x="1697" y="1571"/>
                  </a:lnTo>
                  <a:lnTo>
                    <a:pt x="1705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014000" y="3569650"/>
              <a:ext cx="115375" cy="33450"/>
            </a:xfrm>
            <a:custGeom>
              <a:avLst/>
              <a:gdLst/>
              <a:ahLst/>
              <a:cxnLst/>
              <a:rect l="l" t="t" r="r" b="b"/>
              <a:pathLst>
                <a:path w="4615" h="1338" extrusionOk="0">
                  <a:moveTo>
                    <a:pt x="243" y="1"/>
                  </a:moveTo>
                  <a:cubicBezTo>
                    <a:pt x="109" y="1"/>
                    <a:pt x="2" y="108"/>
                    <a:pt x="2" y="238"/>
                  </a:cubicBezTo>
                  <a:lnTo>
                    <a:pt x="0" y="1079"/>
                  </a:lnTo>
                  <a:cubicBezTo>
                    <a:pt x="0" y="1214"/>
                    <a:pt x="107" y="1320"/>
                    <a:pt x="237" y="1320"/>
                  </a:cubicBezTo>
                  <a:lnTo>
                    <a:pt x="4371" y="1337"/>
                  </a:lnTo>
                  <a:cubicBezTo>
                    <a:pt x="4504" y="1337"/>
                    <a:pt x="4612" y="1231"/>
                    <a:pt x="4612" y="1101"/>
                  </a:cubicBezTo>
                  <a:lnTo>
                    <a:pt x="4614" y="259"/>
                  </a:lnTo>
                  <a:cubicBezTo>
                    <a:pt x="4614" y="127"/>
                    <a:pt x="4508" y="20"/>
                    <a:pt x="4378" y="20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853050" y="3633000"/>
              <a:ext cx="434400" cy="434375"/>
            </a:xfrm>
            <a:custGeom>
              <a:avLst/>
              <a:gdLst/>
              <a:ahLst/>
              <a:cxnLst/>
              <a:rect l="l" t="t" r="r" b="b"/>
              <a:pathLst>
                <a:path w="17376" h="17375" extrusionOk="0">
                  <a:moveTo>
                    <a:pt x="8689" y="1"/>
                  </a:moveTo>
                  <a:cubicBezTo>
                    <a:pt x="6383" y="1"/>
                    <a:pt x="4175" y="915"/>
                    <a:pt x="2545" y="2546"/>
                  </a:cubicBezTo>
                  <a:cubicBezTo>
                    <a:pt x="916" y="4174"/>
                    <a:pt x="0" y="6384"/>
                    <a:pt x="0" y="8688"/>
                  </a:cubicBezTo>
                  <a:cubicBezTo>
                    <a:pt x="0" y="10991"/>
                    <a:pt x="916" y="13201"/>
                    <a:pt x="2545" y="14830"/>
                  </a:cubicBezTo>
                  <a:cubicBezTo>
                    <a:pt x="4175" y="16460"/>
                    <a:pt x="6383" y="17374"/>
                    <a:pt x="8689" y="17374"/>
                  </a:cubicBezTo>
                  <a:cubicBezTo>
                    <a:pt x="10993" y="17374"/>
                    <a:pt x="13201" y="16460"/>
                    <a:pt x="14831" y="14830"/>
                  </a:cubicBezTo>
                  <a:cubicBezTo>
                    <a:pt x="16459" y="13201"/>
                    <a:pt x="17376" y="10991"/>
                    <a:pt x="17376" y="8688"/>
                  </a:cubicBezTo>
                  <a:cubicBezTo>
                    <a:pt x="17376" y="6384"/>
                    <a:pt x="16459" y="4174"/>
                    <a:pt x="14831" y="2546"/>
                  </a:cubicBezTo>
                  <a:cubicBezTo>
                    <a:pt x="13201" y="915"/>
                    <a:pt x="10993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831875" y="3642275"/>
              <a:ext cx="461275" cy="416400"/>
            </a:xfrm>
            <a:custGeom>
              <a:avLst/>
              <a:gdLst/>
              <a:ahLst/>
              <a:cxnLst/>
              <a:rect l="l" t="t" r="r" b="b"/>
              <a:pathLst>
                <a:path w="18451" h="16656" extrusionOk="0">
                  <a:moveTo>
                    <a:pt x="11695" y="120"/>
                  </a:moveTo>
                  <a:cubicBezTo>
                    <a:pt x="11767" y="120"/>
                    <a:pt x="11891" y="232"/>
                    <a:pt x="11933" y="257"/>
                  </a:cubicBezTo>
                  <a:lnTo>
                    <a:pt x="11933" y="257"/>
                  </a:lnTo>
                  <a:cubicBezTo>
                    <a:pt x="11910" y="268"/>
                    <a:pt x="11882" y="274"/>
                    <a:pt x="11854" y="274"/>
                  </a:cubicBezTo>
                  <a:cubicBezTo>
                    <a:pt x="11759" y="274"/>
                    <a:pt x="11653" y="216"/>
                    <a:pt x="11656" y="137"/>
                  </a:cubicBezTo>
                  <a:cubicBezTo>
                    <a:pt x="11666" y="125"/>
                    <a:pt x="11679" y="120"/>
                    <a:pt x="11695" y="120"/>
                  </a:cubicBezTo>
                  <a:close/>
                  <a:moveTo>
                    <a:pt x="8940" y="963"/>
                  </a:moveTo>
                  <a:cubicBezTo>
                    <a:pt x="8734" y="963"/>
                    <a:pt x="8522" y="1065"/>
                    <a:pt x="8374" y="1145"/>
                  </a:cubicBezTo>
                  <a:cubicBezTo>
                    <a:pt x="8451" y="1238"/>
                    <a:pt x="8599" y="1284"/>
                    <a:pt x="8745" y="1284"/>
                  </a:cubicBezTo>
                  <a:cubicBezTo>
                    <a:pt x="8951" y="1284"/>
                    <a:pt x="9153" y="1190"/>
                    <a:pt x="9139" y="1000"/>
                  </a:cubicBezTo>
                  <a:cubicBezTo>
                    <a:pt x="9075" y="974"/>
                    <a:pt x="9008" y="963"/>
                    <a:pt x="8940" y="963"/>
                  </a:cubicBezTo>
                  <a:close/>
                  <a:moveTo>
                    <a:pt x="11902" y="1179"/>
                  </a:moveTo>
                  <a:cubicBezTo>
                    <a:pt x="12118" y="1179"/>
                    <a:pt x="12096" y="1350"/>
                    <a:pt x="12002" y="1350"/>
                  </a:cubicBezTo>
                  <a:cubicBezTo>
                    <a:pt x="11956" y="1350"/>
                    <a:pt x="11892" y="1308"/>
                    <a:pt x="11830" y="1185"/>
                  </a:cubicBezTo>
                  <a:lnTo>
                    <a:pt x="11830" y="1185"/>
                  </a:lnTo>
                  <a:cubicBezTo>
                    <a:pt x="11857" y="1181"/>
                    <a:pt x="11880" y="1179"/>
                    <a:pt x="11902" y="1179"/>
                  </a:cubicBezTo>
                  <a:close/>
                  <a:moveTo>
                    <a:pt x="4843" y="1198"/>
                  </a:moveTo>
                  <a:cubicBezTo>
                    <a:pt x="4831" y="1198"/>
                    <a:pt x="4827" y="1211"/>
                    <a:pt x="4834" y="1245"/>
                  </a:cubicBezTo>
                  <a:cubicBezTo>
                    <a:pt x="4847" y="1243"/>
                    <a:pt x="4872" y="1227"/>
                    <a:pt x="4887" y="1221"/>
                  </a:cubicBezTo>
                  <a:lnTo>
                    <a:pt x="4887" y="1221"/>
                  </a:lnTo>
                  <a:cubicBezTo>
                    <a:pt x="4891" y="1223"/>
                    <a:pt x="4894" y="1226"/>
                    <a:pt x="4898" y="1228"/>
                  </a:cubicBezTo>
                  <a:lnTo>
                    <a:pt x="4898" y="1228"/>
                  </a:lnTo>
                  <a:cubicBezTo>
                    <a:pt x="4898" y="1228"/>
                    <a:pt x="4899" y="1227"/>
                    <a:pt x="4899" y="1227"/>
                  </a:cubicBezTo>
                  <a:lnTo>
                    <a:pt x="4899" y="1227"/>
                  </a:lnTo>
                  <a:cubicBezTo>
                    <a:pt x="4899" y="1227"/>
                    <a:pt x="4899" y="1228"/>
                    <a:pt x="4898" y="1228"/>
                  </a:cubicBezTo>
                  <a:cubicBezTo>
                    <a:pt x="4898" y="1228"/>
                    <a:pt x="4898" y="1228"/>
                    <a:pt x="4898" y="1228"/>
                  </a:cubicBezTo>
                  <a:lnTo>
                    <a:pt x="4898" y="1228"/>
                  </a:lnTo>
                  <a:cubicBezTo>
                    <a:pt x="4864" y="1277"/>
                    <a:pt x="4731" y="1289"/>
                    <a:pt x="4675" y="1390"/>
                  </a:cubicBezTo>
                  <a:cubicBezTo>
                    <a:pt x="4687" y="1393"/>
                    <a:pt x="4701" y="1394"/>
                    <a:pt x="4715" y="1394"/>
                  </a:cubicBezTo>
                  <a:cubicBezTo>
                    <a:pt x="4895" y="1394"/>
                    <a:pt x="5146" y="1213"/>
                    <a:pt x="4905" y="1213"/>
                  </a:cubicBezTo>
                  <a:cubicBezTo>
                    <a:pt x="4904" y="1218"/>
                    <a:pt x="4902" y="1223"/>
                    <a:pt x="4899" y="1227"/>
                  </a:cubicBezTo>
                  <a:lnTo>
                    <a:pt x="4899" y="1227"/>
                  </a:lnTo>
                  <a:cubicBezTo>
                    <a:pt x="4901" y="1221"/>
                    <a:pt x="4899" y="1219"/>
                    <a:pt x="4896" y="1219"/>
                  </a:cubicBezTo>
                  <a:cubicBezTo>
                    <a:pt x="4894" y="1219"/>
                    <a:pt x="4891" y="1220"/>
                    <a:pt x="4887" y="1221"/>
                  </a:cubicBezTo>
                  <a:lnTo>
                    <a:pt x="4887" y="1221"/>
                  </a:lnTo>
                  <a:cubicBezTo>
                    <a:pt x="4869" y="1208"/>
                    <a:pt x="4853" y="1198"/>
                    <a:pt x="4843" y="1198"/>
                  </a:cubicBezTo>
                  <a:close/>
                  <a:moveTo>
                    <a:pt x="6155" y="1328"/>
                  </a:moveTo>
                  <a:cubicBezTo>
                    <a:pt x="6138" y="1328"/>
                    <a:pt x="6111" y="1334"/>
                    <a:pt x="6071" y="1350"/>
                  </a:cubicBezTo>
                  <a:cubicBezTo>
                    <a:pt x="6015" y="1384"/>
                    <a:pt x="6019" y="1456"/>
                    <a:pt x="6088" y="1465"/>
                  </a:cubicBezTo>
                  <a:cubicBezTo>
                    <a:pt x="6110" y="1448"/>
                    <a:pt x="6227" y="1328"/>
                    <a:pt x="6155" y="1328"/>
                  </a:cubicBezTo>
                  <a:close/>
                  <a:moveTo>
                    <a:pt x="4471" y="1398"/>
                  </a:moveTo>
                  <a:cubicBezTo>
                    <a:pt x="4404" y="1398"/>
                    <a:pt x="4347" y="1409"/>
                    <a:pt x="4329" y="1490"/>
                  </a:cubicBezTo>
                  <a:cubicBezTo>
                    <a:pt x="4408" y="1458"/>
                    <a:pt x="4489" y="1427"/>
                    <a:pt x="4568" y="1399"/>
                  </a:cubicBezTo>
                  <a:lnTo>
                    <a:pt x="4568" y="1399"/>
                  </a:lnTo>
                  <a:cubicBezTo>
                    <a:pt x="4561" y="1399"/>
                    <a:pt x="4553" y="1399"/>
                    <a:pt x="4545" y="1399"/>
                  </a:cubicBezTo>
                  <a:cubicBezTo>
                    <a:pt x="4520" y="1399"/>
                    <a:pt x="4495" y="1398"/>
                    <a:pt x="4471" y="1398"/>
                  </a:cubicBezTo>
                  <a:close/>
                  <a:moveTo>
                    <a:pt x="11320" y="284"/>
                  </a:moveTo>
                  <a:lnTo>
                    <a:pt x="11320" y="284"/>
                  </a:lnTo>
                  <a:cubicBezTo>
                    <a:pt x="11577" y="384"/>
                    <a:pt x="11845" y="748"/>
                    <a:pt x="12126" y="748"/>
                  </a:cubicBezTo>
                  <a:cubicBezTo>
                    <a:pt x="12199" y="748"/>
                    <a:pt x="12272" y="723"/>
                    <a:pt x="12347" y="664"/>
                  </a:cubicBezTo>
                  <a:cubicBezTo>
                    <a:pt x="12355" y="661"/>
                    <a:pt x="12363" y="660"/>
                    <a:pt x="12371" y="660"/>
                  </a:cubicBezTo>
                  <a:cubicBezTo>
                    <a:pt x="12420" y="660"/>
                    <a:pt x="12469" y="708"/>
                    <a:pt x="12434" y="772"/>
                  </a:cubicBezTo>
                  <a:cubicBezTo>
                    <a:pt x="12343" y="1000"/>
                    <a:pt x="12733" y="830"/>
                    <a:pt x="12630" y="1135"/>
                  </a:cubicBezTo>
                  <a:cubicBezTo>
                    <a:pt x="12630" y="1207"/>
                    <a:pt x="12929" y="1209"/>
                    <a:pt x="12673" y="1350"/>
                  </a:cubicBezTo>
                  <a:cubicBezTo>
                    <a:pt x="12609" y="1385"/>
                    <a:pt x="12574" y="1476"/>
                    <a:pt x="12499" y="1476"/>
                  </a:cubicBezTo>
                  <a:cubicBezTo>
                    <a:pt x="12480" y="1476"/>
                    <a:pt x="12457" y="1470"/>
                    <a:pt x="12430" y="1454"/>
                  </a:cubicBezTo>
                  <a:cubicBezTo>
                    <a:pt x="12424" y="1450"/>
                    <a:pt x="12417" y="1449"/>
                    <a:pt x="12411" y="1449"/>
                  </a:cubicBezTo>
                  <a:cubicBezTo>
                    <a:pt x="12366" y="1449"/>
                    <a:pt x="12334" y="1545"/>
                    <a:pt x="12292" y="1545"/>
                  </a:cubicBezTo>
                  <a:cubicBezTo>
                    <a:pt x="12274" y="1545"/>
                    <a:pt x="12254" y="1528"/>
                    <a:pt x="12231" y="1480"/>
                  </a:cubicBezTo>
                  <a:lnTo>
                    <a:pt x="12231" y="1480"/>
                  </a:lnTo>
                  <a:cubicBezTo>
                    <a:pt x="12650" y="840"/>
                    <a:pt x="11207" y="749"/>
                    <a:pt x="11320" y="284"/>
                  </a:cubicBezTo>
                  <a:close/>
                  <a:moveTo>
                    <a:pt x="10438" y="1531"/>
                  </a:moveTo>
                  <a:cubicBezTo>
                    <a:pt x="10429" y="1531"/>
                    <a:pt x="10420" y="1539"/>
                    <a:pt x="10420" y="1552"/>
                  </a:cubicBezTo>
                  <a:cubicBezTo>
                    <a:pt x="10425" y="1561"/>
                    <a:pt x="10432" y="1566"/>
                    <a:pt x="10439" y="1566"/>
                  </a:cubicBezTo>
                  <a:cubicBezTo>
                    <a:pt x="10448" y="1566"/>
                    <a:pt x="10457" y="1558"/>
                    <a:pt x="10457" y="1544"/>
                  </a:cubicBezTo>
                  <a:cubicBezTo>
                    <a:pt x="10452" y="1535"/>
                    <a:pt x="10445" y="1531"/>
                    <a:pt x="10438" y="1531"/>
                  </a:cubicBezTo>
                  <a:close/>
                  <a:moveTo>
                    <a:pt x="4342" y="1499"/>
                  </a:moveTo>
                  <a:lnTo>
                    <a:pt x="4342" y="1499"/>
                  </a:lnTo>
                  <a:cubicBezTo>
                    <a:pt x="4287" y="1516"/>
                    <a:pt x="4234" y="1531"/>
                    <a:pt x="4191" y="1571"/>
                  </a:cubicBezTo>
                  <a:cubicBezTo>
                    <a:pt x="4205" y="1577"/>
                    <a:pt x="4218" y="1580"/>
                    <a:pt x="4229" y="1580"/>
                  </a:cubicBezTo>
                  <a:cubicBezTo>
                    <a:pt x="4284" y="1580"/>
                    <a:pt x="4301" y="1515"/>
                    <a:pt x="4342" y="1499"/>
                  </a:cubicBezTo>
                  <a:close/>
                  <a:moveTo>
                    <a:pt x="4313" y="1669"/>
                  </a:moveTo>
                  <a:cubicBezTo>
                    <a:pt x="4300" y="1669"/>
                    <a:pt x="4289" y="1675"/>
                    <a:pt x="4283" y="1693"/>
                  </a:cubicBezTo>
                  <a:cubicBezTo>
                    <a:pt x="4289" y="1693"/>
                    <a:pt x="4295" y="1692"/>
                    <a:pt x="4301" y="1692"/>
                  </a:cubicBezTo>
                  <a:cubicBezTo>
                    <a:pt x="4321" y="1692"/>
                    <a:pt x="4341" y="1694"/>
                    <a:pt x="4359" y="1694"/>
                  </a:cubicBezTo>
                  <a:cubicBezTo>
                    <a:pt x="4373" y="1694"/>
                    <a:pt x="4386" y="1693"/>
                    <a:pt x="4398" y="1691"/>
                  </a:cubicBezTo>
                  <a:cubicBezTo>
                    <a:pt x="4371" y="1691"/>
                    <a:pt x="4338" y="1669"/>
                    <a:pt x="4313" y="1669"/>
                  </a:cubicBezTo>
                  <a:close/>
                  <a:moveTo>
                    <a:pt x="3829" y="1857"/>
                  </a:moveTo>
                  <a:cubicBezTo>
                    <a:pt x="3824" y="1863"/>
                    <a:pt x="3820" y="1874"/>
                    <a:pt x="3816" y="1883"/>
                  </a:cubicBezTo>
                  <a:lnTo>
                    <a:pt x="3816" y="1883"/>
                  </a:lnTo>
                  <a:cubicBezTo>
                    <a:pt x="3824" y="1878"/>
                    <a:pt x="3830" y="1871"/>
                    <a:pt x="3829" y="1857"/>
                  </a:cubicBezTo>
                  <a:close/>
                  <a:moveTo>
                    <a:pt x="3816" y="1883"/>
                  </a:moveTo>
                  <a:lnTo>
                    <a:pt x="3816" y="1883"/>
                  </a:lnTo>
                  <a:cubicBezTo>
                    <a:pt x="3811" y="1887"/>
                    <a:pt x="3804" y="1890"/>
                    <a:pt x="3797" y="1893"/>
                  </a:cubicBezTo>
                  <a:cubicBezTo>
                    <a:pt x="3800" y="1896"/>
                    <a:pt x="3802" y="1897"/>
                    <a:pt x="3804" y="1897"/>
                  </a:cubicBezTo>
                  <a:cubicBezTo>
                    <a:pt x="3809" y="1897"/>
                    <a:pt x="3813" y="1891"/>
                    <a:pt x="3816" y="1883"/>
                  </a:cubicBezTo>
                  <a:close/>
                  <a:moveTo>
                    <a:pt x="4573" y="2159"/>
                  </a:moveTo>
                  <a:cubicBezTo>
                    <a:pt x="4572" y="2159"/>
                    <a:pt x="4571" y="2159"/>
                    <a:pt x="4570" y="2160"/>
                  </a:cubicBezTo>
                  <a:cubicBezTo>
                    <a:pt x="4513" y="2215"/>
                    <a:pt x="4532" y="2252"/>
                    <a:pt x="4566" y="2252"/>
                  </a:cubicBezTo>
                  <a:cubicBezTo>
                    <a:pt x="4591" y="2252"/>
                    <a:pt x="4625" y="2231"/>
                    <a:pt x="4643" y="2181"/>
                  </a:cubicBezTo>
                  <a:cubicBezTo>
                    <a:pt x="4607" y="2172"/>
                    <a:pt x="4583" y="2159"/>
                    <a:pt x="4573" y="2159"/>
                  </a:cubicBezTo>
                  <a:close/>
                  <a:moveTo>
                    <a:pt x="10659" y="1500"/>
                  </a:moveTo>
                  <a:cubicBezTo>
                    <a:pt x="10594" y="1500"/>
                    <a:pt x="10567" y="1528"/>
                    <a:pt x="10601" y="1597"/>
                  </a:cubicBezTo>
                  <a:cubicBezTo>
                    <a:pt x="10687" y="1857"/>
                    <a:pt x="11111" y="1723"/>
                    <a:pt x="11247" y="1957"/>
                  </a:cubicBezTo>
                  <a:cubicBezTo>
                    <a:pt x="11053" y="2243"/>
                    <a:pt x="11375" y="2113"/>
                    <a:pt x="11430" y="2253"/>
                  </a:cubicBezTo>
                  <a:cubicBezTo>
                    <a:pt x="11415" y="2301"/>
                    <a:pt x="11434" y="2319"/>
                    <a:pt x="11470" y="2319"/>
                  </a:cubicBezTo>
                  <a:cubicBezTo>
                    <a:pt x="11580" y="2319"/>
                    <a:pt x="11852" y="2150"/>
                    <a:pt x="11831" y="2096"/>
                  </a:cubicBezTo>
                  <a:cubicBezTo>
                    <a:pt x="11859" y="1984"/>
                    <a:pt x="10930" y="1500"/>
                    <a:pt x="10659" y="1500"/>
                  </a:cubicBezTo>
                  <a:close/>
                  <a:moveTo>
                    <a:pt x="10758" y="1863"/>
                  </a:moveTo>
                  <a:cubicBezTo>
                    <a:pt x="10678" y="1863"/>
                    <a:pt x="10614" y="1926"/>
                    <a:pt x="10621" y="2096"/>
                  </a:cubicBezTo>
                  <a:cubicBezTo>
                    <a:pt x="10753" y="2126"/>
                    <a:pt x="10698" y="2333"/>
                    <a:pt x="10829" y="2333"/>
                  </a:cubicBezTo>
                  <a:cubicBezTo>
                    <a:pt x="10834" y="2333"/>
                    <a:pt x="10840" y="2333"/>
                    <a:pt x="10847" y="2332"/>
                  </a:cubicBezTo>
                  <a:cubicBezTo>
                    <a:pt x="11228" y="2218"/>
                    <a:pt x="10949" y="1863"/>
                    <a:pt x="10758" y="1863"/>
                  </a:cubicBezTo>
                  <a:close/>
                  <a:moveTo>
                    <a:pt x="11771" y="2363"/>
                  </a:moveTo>
                  <a:cubicBezTo>
                    <a:pt x="11765" y="2363"/>
                    <a:pt x="11773" y="2369"/>
                    <a:pt x="11795" y="2381"/>
                  </a:cubicBezTo>
                  <a:lnTo>
                    <a:pt x="11801" y="2371"/>
                  </a:lnTo>
                  <a:cubicBezTo>
                    <a:pt x="11785" y="2365"/>
                    <a:pt x="11775" y="2363"/>
                    <a:pt x="11771" y="2363"/>
                  </a:cubicBezTo>
                  <a:close/>
                  <a:moveTo>
                    <a:pt x="7099" y="188"/>
                  </a:moveTo>
                  <a:cubicBezTo>
                    <a:pt x="6632" y="188"/>
                    <a:pt x="6084" y="338"/>
                    <a:pt x="5794" y="623"/>
                  </a:cubicBezTo>
                  <a:cubicBezTo>
                    <a:pt x="5862" y="603"/>
                    <a:pt x="5895" y="594"/>
                    <a:pt x="5901" y="594"/>
                  </a:cubicBezTo>
                  <a:cubicBezTo>
                    <a:pt x="5941" y="594"/>
                    <a:pt x="4869" y="958"/>
                    <a:pt x="5080" y="1094"/>
                  </a:cubicBezTo>
                  <a:cubicBezTo>
                    <a:pt x="5097" y="1105"/>
                    <a:pt x="5116" y="1110"/>
                    <a:pt x="5135" y="1110"/>
                  </a:cubicBezTo>
                  <a:cubicBezTo>
                    <a:pt x="5296" y="1110"/>
                    <a:pt x="5508" y="768"/>
                    <a:pt x="5615" y="768"/>
                  </a:cubicBezTo>
                  <a:cubicBezTo>
                    <a:pt x="5638" y="768"/>
                    <a:pt x="5656" y="784"/>
                    <a:pt x="5668" y="823"/>
                  </a:cubicBezTo>
                  <a:cubicBezTo>
                    <a:pt x="5631" y="909"/>
                    <a:pt x="5637" y="937"/>
                    <a:pt x="5679" y="937"/>
                  </a:cubicBezTo>
                  <a:cubicBezTo>
                    <a:pt x="5700" y="937"/>
                    <a:pt x="5730" y="930"/>
                    <a:pt x="5768" y="919"/>
                  </a:cubicBezTo>
                  <a:cubicBezTo>
                    <a:pt x="5824" y="897"/>
                    <a:pt x="5865" y="888"/>
                    <a:pt x="5897" y="888"/>
                  </a:cubicBezTo>
                  <a:cubicBezTo>
                    <a:pt x="6094" y="888"/>
                    <a:pt x="5898" y="1252"/>
                    <a:pt x="6117" y="1252"/>
                  </a:cubicBezTo>
                  <a:cubicBezTo>
                    <a:pt x="6137" y="1252"/>
                    <a:pt x="6159" y="1249"/>
                    <a:pt x="6186" y="1243"/>
                  </a:cubicBezTo>
                  <a:lnTo>
                    <a:pt x="6186" y="1243"/>
                  </a:lnTo>
                  <a:cubicBezTo>
                    <a:pt x="6346" y="1273"/>
                    <a:pt x="6226" y="1554"/>
                    <a:pt x="6103" y="1614"/>
                  </a:cubicBezTo>
                  <a:cubicBezTo>
                    <a:pt x="5978" y="1834"/>
                    <a:pt x="6381" y="2372"/>
                    <a:pt x="6672" y="2372"/>
                  </a:cubicBezTo>
                  <a:cubicBezTo>
                    <a:pt x="6685" y="2372"/>
                    <a:pt x="6699" y="2371"/>
                    <a:pt x="6712" y="2368"/>
                  </a:cubicBezTo>
                  <a:cubicBezTo>
                    <a:pt x="6770" y="2388"/>
                    <a:pt x="6819" y="2397"/>
                    <a:pt x="6860" y="2397"/>
                  </a:cubicBezTo>
                  <a:cubicBezTo>
                    <a:pt x="7193" y="2397"/>
                    <a:pt x="7051" y="1832"/>
                    <a:pt x="7155" y="1599"/>
                  </a:cubicBezTo>
                  <a:cubicBezTo>
                    <a:pt x="7263" y="1460"/>
                    <a:pt x="8234" y="773"/>
                    <a:pt x="7920" y="773"/>
                  </a:cubicBezTo>
                  <a:cubicBezTo>
                    <a:pt x="7911" y="773"/>
                    <a:pt x="7901" y="773"/>
                    <a:pt x="7891" y="774"/>
                  </a:cubicBezTo>
                  <a:cubicBezTo>
                    <a:pt x="8042" y="376"/>
                    <a:pt x="7621" y="188"/>
                    <a:pt x="7099" y="188"/>
                  </a:cubicBezTo>
                  <a:close/>
                  <a:moveTo>
                    <a:pt x="3735" y="2801"/>
                  </a:moveTo>
                  <a:lnTo>
                    <a:pt x="3735" y="2801"/>
                  </a:lnTo>
                  <a:cubicBezTo>
                    <a:pt x="3831" y="2816"/>
                    <a:pt x="3812" y="2865"/>
                    <a:pt x="3792" y="2940"/>
                  </a:cubicBezTo>
                  <a:cubicBezTo>
                    <a:pt x="3684" y="2891"/>
                    <a:pt x="3711" y="2882"/>
                    <a:pt x="3735" y="2801"/>
                  </a:cubicBezTo>
                  <a:close/>
                  <a:moveTo>
                    <a:pt x="3835" y="3153"/>
                  </a:moveTo>
                  <a:lnTo>
                    <a:pt x="3835" y="3153"/>
                  </a:lnTo>
                  <a:cubicBezTo>
                    <a:pt x="3814" y="3176"/>
                    <a:pt x="3820" y="3189"/>
                    <a:pt x="3850" y="3198"/>
                  </a:cubicBezTo>
                  <a:cubicBezTo>
                    <a:pt x="3867" y="3178"/>
                    <a:pt x="3863" y="3161"/>
                    <a:pt x="3835" y="3153"/>
                  </a:cubicBezTo>
                  <a:close/>
                  <a:moveTo>
                    <a:pt x="4035" y="3095"/>
                  </a:moveTo>
                  <a:lnTo>
                    <a:pt x="4035" y="3095"/>
                  </a:lnTo>
                  <a:cubicBezTo>
                    <a:pt x="4014" y="3140"/>
                    <a:pt x="3967" y="3202"/>
                    <a:pt x="4037" y="3204"/>
                  </a:cubicBezTo>
                  <a:cubicBezTo>
                    <a:pt x="4097" y="3163"/>
                    <a:pt x="4091" y="3121"/>
                    <a:pt x="4035" y="3095"/>
                  </a:cubicBezTo>
                  <a:close/>
                  <a:moveTo>
                    <a:pt x="6041" y="4014"/>
                  </a:moveTo>
                  <a:lnTo>
                    <a:pt x="6041" y="4014"/>
                  </a:lnTo>
                  <a:cubicBezTo>
                    <a:pt x="5938" y="4046"/>
                    <a:pt x="6002" y="4133"/>
                    <a:pt x="5992" y="4163"/>
                  </a:cubicBezTo>
                  <a:cubicBezTo>
                    <a:pt x="6039" y="4120"/>
                    <a:pt x="6073" y="4080"/>
                    <a:pt x="6041" y="4014"/>
                  </a:cubicBezTo>
                  <a:close/>
                  <a:moveTo>
                    <a:pt x="16925" y="4090"/>
                  </a:moveTo>
                  <a:lnTo>
                    <a:pt x="16925" y="4090"/>
                  </a:lnTo>
                  <a:cubicBezTo>
                    <a:pt x="16972" y="4110"/>
                    <a:pt x="16969" y="4133"/>
                    <a:pt x="16952" y="4176"/>
                  </a:cubicBezTo>
                  <a:cubicBezTo>
                    <a:pt x="16914" y="4163"/>
                    <a:pt x="16927" y="4129"/>
                    <a:pt x="16925" y="4090"/>
                  </a:cubicBezTo>
                  <a:close/>
                  <a:moveTo>
                    <a:pt x="6002" y="4169"/>
                  </a:moveTo>
                  <a:cubicBezTo>
                    <a:pt x="5593" y="4653"/>
                    <a:pt x="5889" y="4495"/>
                    <a:pt x="6290" y="4557"/>
                  </a:cubicBezTo>
                  <a:cubicBezTo>
                    <a:pt x="6580" y="4374"/>
                    <a:pt x="6130" y="4174"/>
                    <a:pt x="6002" y="4169"/>
                  </a:cubicBezTo>
                  <a:close/>
                  <a:moveTo>
                    <a:pt x="16513" y="4390"/>
                  </a:moveTo>
                  <a:cubicBezTo>
                    <a:pt x="16523" y="4390"/>
                    <a:pt x="16596" y="4505"/>
                    <a:pt x="16761" y="4792"/>
                  </a:cubicBezTo>
                  <a:cubicBezTo>
                    <a:pt x="17134" y="5162"/>
                    <a:pt x="17404" y="5668"/>
                    <a:pt x="17566" y="6183"/>
                  </a:cubicBezTo>
                  <a:cubicBezTo>
                    <a:pt x="17229" y="5804"/>
                    <a:pt x="16480" y="4390"/>
                    <a:pt x="16513" y="4390"/>
                  </a:cubicBezTo>
                  <a:close/>
                  <a:moveTo>
                    <a:pt x="4119" y="9093"/>
                  </a:moveTo>
                  <a:cubicBezTo>
                    <a:pt x="3868" y="9093"/>
                    <a:pt x="3643" y="9149"/>
                    <a:pt x="3686" y="9312"/>
                  </a:cubicBezTo>
                  <a:cubicBezTo>
                    <a:pt x="3700" y="9342"/>
                    <a:pt x="3739" y="9354"/>
                    <a:pt x="3780" y="9354"/>
                  </a:cubicBezTo>
                  <a:cubicBezTo>
                    <a:pt x="3826" y="9354"/>
                    <a:pt x="3875" y="9338"/>
                    <a:pt x="3893" y="9312"/>
                  </a:cubicBezTo>
                  <a:cubicBezTo>
                    <a:pt x="3938" y="9258"/>
                    <a:pt x="3989" y="9239"/>
                    <a:pt x="4046" y="9239"/>
                  </a:cubicBezTo>
                  <a:cubicBezTo>
                    <a:pt x="4178" y="9239"/>
                    <a:pt x="4336" y="9344"/>
                    <a:pt x="4489" y="9344"/>
                  </a:cubicBezTo>
                  <a:cubicBezTo>
                    <a:pt x="4553" y="9344"/>
                    <a:pt x="4616" y="9326"/>
                    <a:pt x="4677" y="9273"/>
                  </a:cubicBezTo>
                  <a:cubicBezTo>
                    <a:pt x="4853" y="9197"/>
                    <a:pt x="4462" y="9093"/>
                    <a:pt x="4119" y="9093"/>
                  </a:cubicBezTo>
                  <a:close/>
                  <a:moveTo>
                    <a:pt x="5848" y="9078"/>
                  </a:moveTo>
                  <a:cubicBezTo>
                    <a:pt x="5625" y="9078"/>
                    <a:pt x="5107" y="9212"/>
                    <a:pt x="5054" y="9269"/>
                  </a:cubicBezTo>
                  <a:cubicBezTo>
                    <a:pt x="5073" y="9430"/>
                    <a:pt x="5130" y="9487"/>
                    <a:pt x="5208" y="9487"/>
                  </a:cubicBezTo>
                  <a:cubicBezTo>
                    <a:pt x="5393" y="9487"/>
                    <a:pt x="5698" y="9161"/>
                    <a:pt x="5895" y="9161"/>
                  </a:cubicBezTo>
                  <a:cubicBezTo>
                    <a:pt x="5903" y="9161"/>
                    <a:pt x="5911" y="9161"/>
                    <a:pt x="5919" y="9163"/>
                  </a:cubicBezTo>
                  <a:cubicBezTo>
                    <a:pt x="5983" y="9101"/>
                    <a:pt x="5941" y="9078"/>
                    <a:pt x="5848" y="9078"/>
                  </a:cubicBezTo>
                  <a:close/>
                  <a:moveTo>
                    <a:pt x="4595" y="9573"/>
                  </a:moveTo>
                  <a:cubicBezTo>
                    <a:pt x="4555" y="9573"/>
                    <a:pt x="4518" y="9591"/>
                    <a:pt x="4511" y="9629"/>
                  </a:cubicBezTo>
                  <a:cubicBezTo>
                    <a:pt x="4526" y="9667"/>
                    <a:pt x="4562" y="9681"/>
                    <a:pt x="4602" y="9681"/>
                  </a:cubicBezTo>
                  <a:cubicBezTo>
                    <a:pt x="4643" y="9681"/>
                    <a:pt x="4688" y="9666"/>
                    <a:pt x="4717" y="9649"/>
                  </a:cubicBezTo>
                  <a:cubicBezTo>
                    <a:pt x="4704" y="9601"/>
                    <a:pt x="4647" y="9573"/>
                    <a:pt x="4595" y="9573"/>
                  </a:cubicBezTo>
                  <a:close/>
                  <a:moveTo>
                    <a:pt x="8744" y="10921"/>
                  </a:moveTo>
                  <a:cubicBezTo>
                    <a:pt x="8755" y="10921"/>
                    <a:pt x="8769" y="10937"/>
                    <a:pt x="8784" y="10959"/>
                  </a:cubicBezTo>
                  <a:cubicBezTo>
                    <a:pt x="8777" y="10983"/>
                    <a:pt x="8767" y="10994"/>
                    <a:pt x="8757" y="10994"/>
                  </a:cubicBezTo>
                  <a:cubicBezTo>
                    <a:pt x="8746" y="10994"/>
                    <a:pt x="8734" y="10981"/>
                    <a:pt x="8724" y="10957"/>
                  </a:cubicBezTo>
                  <a:cubicBezTo>
                    <a:pt x="8728" y="10931"/>
                    <a:pt x="8735" y="10921"/>
                    <a:pt x="8744" y="10921"/>
                  </a:cubicBezTo>
                  <a:close/>
                  <a:moveTo>
                    <a:pt x="4774" y="1504"/>
                  </a:moveTo>
                  <a:cubicBezTo>
                    <a:pt x="4615" y="1504"/>
                    <a:pt x="4470" y="1580"/>
                    <a:pt x="4415" y="1763"/>
                  </a:cubicBezTo>
                  <a:cubicBezTo>
                    <a:pt x="4409" y="1762"/>
                    <a:pt x="4404" y="1762"/>
                    <a:pt x="4399" y="1762"/>
                  </a:cubicBezTo>
                  <a:cubicBezTo>
                    <a:pt x="4235" y="1762"/>
                    <a:pt x="4219" y="2345"/>
                    <a:pt x="3961" y="2467"/>
                  </a:cubicBezTo>
                  <a:cubicBezTo>
                    <a:pt x="4062" y="2035"/>
                    <a:pt x="4094" y="1882"/>
                    <a:pt x="4070" y="1882"/>
                  </a:cubicBezTo>
                  <a:cubicBezTo>
                    <a:pt x="4026" y="1882"/>
                    <a:pt x="3797" y="2389"/>
                    <a:pt x="3464" y="2648"/>
                  </a:cubicBezTo>
                  <a:cubicBezTo>
                    <a:pt x="3446" y="2649"/>
                    <a:pt x="3431" y="2650"/>
                    <a:pt x="3417" y="2650"/>
                  </a:cubicBezTo>
                  <a:cubicBezTo>
                    <a:pt x="3077" y="2650"/>
                    <a:pt x="3881" y="2160"/>
                    <a:pt x="3814" y="1904"/>
                  </a:cubicBezTo>
                  <a:lnTo>
                    <a:pt x="3814" y="1904"/>
                  </a:lnTo>
                  <a:cubicBezTo>
                    <a:pt x="1876" y="3383"/>
                    <a:pt x="1" y="6857"/>
                    <a:pt x="1497" y="9691"/>
                  </a:cubicBezTo>
                  <a:cubicBezTo>
                    <a:pt x="1615" y="9869"/>
                    <a:pt x="1681" y="9936"/>
                    <a:pt x="1710" y="9936"/>
                  </a:cubicBezTo>
                  <a:cubicBezTo>
                    <a:pt x="1772" y="9936"/>
                    <a:pt x="1652" y="9613"/>
                    <a:pt x="1501" y="9423"/>
                  </a:cubicBezTo>
                  <a:cubicBezTo>
                    <a:pt x="1369" y="9128"/>
                    <a:pt x="1327" y="9012"/>
                    <a:pt x="1343" y="9012"/>
                  </a:cubicBezTo>
                  <a:cubicBezTo>
                    <a:pt x="1396" y="9012"/>
                    <a:pt x="2028" y="10149"/>
                    <a:pt x="2277" y="10437"/>
                  </a:cubicBezTo>
                  <a:cubicBezTo>
                    <a:pt x="2441" y="10576"/>
                    <a:pt x="2613" y="10599"/>
                    <a:pt x="2782" y="10599"/>
                  </a:cubicBezTo>
                  <a:cubicBezTo>
                    <a:pt x="2866" y="10599"/>
                    <a:pt x="2950" y="10593"/>
                    <a:pt x="3032" y="10593"/>
                  </a:cubicBezTo>
                  <a:cubicBezTo>
                    <a:pt x="3155" y="10593"/>
                    <a:pt x="3274" y="10606"/>
                    <a:pt x="3383" y="10674"/>
                  </a:cubicBezTo>
                  <a:cubicBezTo>
                    <a:pt x="3594" y="10787"/>
                    <a:pt x="3865" y="10693"/>
                    <a:pt x="4044" y="10889"/>
                  </a:cubicBezTo>
                  <a:cubicBezTo>
                    <a:pt x="4145" y="11024"/>
                    <a:pt x="4448" y="11205"/>
                    <a:pt x="4670" y="11205"/>
                  </a:cubicBezTo>
                  <a:cubicBezTo>
                    <a:pt x="4775" y="11205"/>
                    <a:pt x="4862" y="11165"/>
                    <a:pt x="4901" y="11059"/>
                  </a:cubicBezTo>
                  <a:cubicBezTo>
                    <a:pt x="4956" y="10981"/>
                    <a:pt x="5222" y="10989"/>
                    <a:pt x="4999" y="10874"/>
                  </a:cubicBezTo>
                  <a:lnTo>
                    <a:pt x="4999" y="10874"/>
                  </a:lnTo>
                  <a:cubicBezTo>
                    <a:pt x="4867" y="10953"/>
                    <a:pt x="4763" y="10985"/>
                    <a:pt x="4678" y="10985"/>
                  </a:cubicBezTo>
                  <a:cubicBezTo>
                    <a:pt x="4267" y="10985"/>
                    <a:pt x="4303" y="10227"/>
                    <a:pt x="3916" y="10227"/>
                  </a:cubicBezTo>
                  <a:cubicBezTo>
                    <a:pt x="3892" y="10227"/>
                    <a:pt x="3865" y="10230"/>
                    <a:pt x="3837" y="10237"/>
                  </a:cubicBezTo>
                  <a:cubicBezTo>
                    <a:pt x="3784" y="10267"/>
                    <a:pt x="3742" y="10280"/>
                    <a:pt x="3707" y="10280"/>
                  </a:cubicBezTo>
                  <a:cubicBezTo>
                    <a:pt x="3490" y="10280"/>
                    <a:pt x="3610" y="9741"/>
                    <a:pt x="3532" y="9553"/>
                  </a:cubicBezTo>
                  <a:cubicBezTo>
                    <a:pt x="3522" y="9552"/>
                    <a:pt x="3512" y="9551"/>
                    <a:pt x="3502" y="9551"/>
                  </a:cubicBezTo>
                  <a:cubicBezTo>
                    <a:pt x="3164" y="9551"/>
                    <a:pt x="3279" y="10211"/>
                    <a:pt x="3047" y="10211"/>
                  </a:cubicBezTo>
                  <a:cubicBezTo>
                    <a:pt x="2997" y="10211"/>
                    <a:pt x="2930" y="10180"/>
                    <a:pt x="2840" y="10105"/>
                  </a:cubicBezTo>
                  <a:cubicBezTo>
                    <a:pt x="2567" y="9727"/>
                    <a:pt x="2200" y="8726"/>
                    <a:pt x="2776" y="8530"/>
                  </a:cubicBezTo>
                  <a:lnTo>
                    <a:pt x="2776" y="8530"/>
                  </a:lnTo>
                  <a:cubicBezTo>
                    <a:pt x="2819" y="8533"/>
                    <a:pt x="2866" y="8540"/>
                    <a:pt x="2908" y="8540"/>
                  </a:cubicBezTo>
                  <a:cubicBezTo>
                    <a:pt x="2995" y="8540"/>
                    <a:pt x="3061" y="8509"/>
                    <a:pt x="3034" y="8346"/>
                  </a:cubicBezTo>
                  <a:cubicBezTo>
                    <a:pt x="3155" y="8242"/>
                    <a:pt x="3254" y="8200"/>
                    <a:pt x="3341" y="8200"/>
                  </a:cubicBezTo>
                  <a:cubicBezTo>
                    <a:pt x="3612" y="8200"/>
                    <a:pt x="3759" y="8605"/>
                    <a:pt x="4054" y="8775"/>
                  </a:cubicBezTo>
                  <a:cubicBezTo>
                    <a:pt x="3443" y="7818"/>
                    <a:pt x="4199" y="7477"/>
                    <a:pt x="4114" y="6635"/>
                  </a:cubicBezTo>
                  <a:cubicBezTo>
                    <a:pt x="4481" y="6205"/>
                    <a:pt x="4549" y="5587"/>
                    <a:pt x="5077" y="5214"/>
                  </a:cubicBezTo>
                  <a:cubicBezTo>
                    <a:pt x="5095" y="5207"/>
                    <a:pt x="5109" y="5204"/>
                    <a:pt x="5119" y="5204"/>
                  </a:cubicBezTo>
                  <a:cubicBezTo>
                    <a:pt x="5205" y="5204"/>
                    <a:pt x="5070" y="5409"/>
                    <a:pt x="5117" y="5409"/>
                  </a:cubicBezTo>
                  <a:cubicBezTo>
                    <a:pt x="5133" y="5409"/>
                    <a:pt x="5169" y="5386"/>
                    <a:pt x="5239" y="5327"/>
                  </a:cubicBezTo>
                  <a:cubicBezTo>
                    <a:pt x="5466" y="5108"/>
                    <a:pt x="5701" y="4897"/>
                    <a:pt x="5596" y="4897"/>
                  </a:cubicBezTo>
                  <a:cubicBezTo>
                    <a:pt x="5552" y="4897"/>
                    <a:pt x="5452" y="4933"/>
                    <a:pt x="5269" y="5018"/>
                  </a:cubicBezTo>
                  <a:cubicBezTo>
                    <a:pt x="5066" y="4901"/>
                    <a:pt x="5149" y="4643"/>
                    <a:pt x="5059" y="4643"/>
                  </a:cubicBezTo>
                  <a:cubicBezTo>
                    <a:pt x="5018" y="4643"/>
                    <a:pt x="4941" y="4697"/>
                    <a:pt x="4783" y="4843"/>
                  </a:cubicBezTo>
                  <a:cubicBezTo>
                    <a:pt x="4727" y="4922"/>
                    <a:pt x="4575" y="5116"/>
                    <a:pt x="4556" y="5116"/>
                  </a:cubicBezTo>
                  <a:cubicBezTo>
                    <a:pt x="4549" y="5116"/>
                    <a:pt x="4560" y="5089"/>
                    <a:pt x="4600" y="5022"/>
                  </a:cubicBezTo>
                  <a:cubicBezTo>
                    <a:pt x="4699" y="4584"/>
                    <a:pt x="4938" y="4535"/>
                    <a:pt x="5126" y="4535"/>
                  </a:cubicBezTo>
                  <a:cubicBezTo>
                    <a:pt x="5180" y="4535"/>
                    <a:pt x="5230" y="4539"/>
                    <a:pt x="5271" y="4539"/>
                  </a:cubicBezTo>
                  <a:cubicBezTo>
                    <a:pt x="5336" y="4539"/>
                    <a:pt x="5379" y="4529"/>
                    <a:pt x="5384" y="4478"/>
                  </a:cubicBezTo>
                  <a:cubicBezTo>
                    <a:pt x="5131" y="4385"/>
                    <a:pt x="6591" y="3758"/>
                    <a:pt x="5749" y="3658"/>
                  </a:cubicBezTo>
                  <a:lnTo>
                    <a:pt x="5749" y="3658"/>
                  </a:lnTo>
                  <a:cubicBezTo>
                    <a:pt x="5730" y="3720"/>
                    <a:pt x="5617" y="3782"/>
                    <a:pt x="5576" y="3782"/>
                  </a:cubicBezTo>
                  <a:cubicBezTo>
                    <a:pt x="5554" y="3782"/>
                    <a:pt x="5553" y="3763"/>
                    <a:pt x="5602" y="3715"/>
                  </a:cubicBezTo>
                  <a:cubicBezTo>
                    <a:pt x="5730" y="3686"/>
                    <a:pt x="5789" y="3639"/>
                    <a:pt x="5693" y="3545"/>
                  </a:cubicBezTo>
                  <a:lnTo>
                    <a:pt x="5693" y="3545"/>
                  </a:lnTo>
                  <a:cubicBezTo>
                    <a:pt x="5665" y="3550"/>
                    <a:pt x="5639" y="3553"/>
                    <a:pt x="5616" y="3553"/>
                  </a:cubicBezTo>
                  <a:cubicBezTo>
                    <a:pt x="5299" y="3553"/>
                    <a:pt x="5392" y="3101"/>
                    <a:pt x="5207" y="3101"/>
                  </a:cubicBezTo>
                  <a:cubicBezTo>
                    <a:pt x="5137" y="3101"/>
                    <a:pt x="5028" y="3166"/>
                    <a:pt x="4841" y="3345"/>
                  </a:cubicBezTo>
                  <a:cubicBezTo>
                    <a:pt x="4670" y="3047"/>
                    <a:pt x="4535" y="2932"/>
                    <a:pt x="4428" y="2932"/>
                  </a:cubicBezTo>
                  <a:cubicBezTo>
                    <a:pt x="4164" y="2932"/>
                    <a:pt x="4067" y="3631"/>
                    <a:pt x="4014" y="4056"/>
                  </a:cubicBezTo>
                  <a:cubicBezTo>
                    <a:pt x="3844" y="4268"/>
                    <a:pt x="3781" y="4821"/>
                    <a:pt x="3709" y="4821"/>
                  </a:cubicBezTo>
                  <a:cubicBezTo>
                    <a:pt x="3674" y="4821"/>
                    <a:pt x="3637" y="4688"/>
                    <a:pt x="3583" y="4319"/>
                  </a:cubicBezTo>
                  <a:cubicBezTo>
                    <a:pt x="3566" y="4299"/>
                    <a:pt x="3541" y="4293"/>
                    <a:pt x="3510" y="4293"/>
                  </a:cubicBezTo>
                  <a:cubicBezTo>
                    <a:pt x="3464" y="4293"/>
                    <a:pt x="3407" y="4307"/>
                    <a:pt x="3352" y="4307"/>
                  </a:cubicBezTo>
                  <a:cubicBezTo>
                    <a:pt x="3290" y="4307"/>
                    <a:pt x="3230" y="4289"/>
                    <a:pt x="3189" y="4216"/>
                  </a:cubicBezTo>
                  <a:cubicBezTo>
                    <a:pt x="3179" y="4207"/>
                    <a:pt x="3165" y="4203"/>
                    <a:pt x="3150" y="4203"/>
                  </a:cubicBezTo>
                  <a:cubicBezTo>
                    <a:pt x="3116" y="4203"/>
                    <a:pt x="3075" y="4220"/>
                    <a:pt x="3041" y="4220"/>
                  </a:cubicBezTo>
                  <a:cubicBezTo>
                    <a:pt x="3006" y="4220"/>
                    <a:pt x="2980" y="4202"/>
                    <a:pt x="2980" y="4129"/>
                  </a:cubicBezTo>
                  <a:cubicBezTo>
                    <a:pt x="2997" y="3573"/>
                    <a:pt x="3462" y="3036"/>
                    <a:pt x="3942" y="2969"/>
                  </a:cubicBezTo>
                  <a:cubicBezTo>
                    <a:pt x="4148" y="2957"/>
                    <a:pt x="4082" y="2895"/>
                    <a:pt x="3993" y="2797"/>
                  </a:cubicBezTo>
                  <a:cubicBezTo>
                    <a:pt x="4078" y="2528"/>
                    <a:pt x="4340" y="1976"/>
                    <a:pt x="4683" y="1936"/>
                  </a:cubicBezTo>
                  <a:lnTo>
                    <a:pt x="4683" y="1936"/>
                  </a:lnTo>
                  <a:cubicBezTo>
                    <a:pt x="5101" y="2224"/>
                    <a:pt x="4074" y="2712"/>
                    <a:pt x="4406" y="2712"/>
                  </a:cubicBezTo>
                  <a:cubicBezTo>
                    <a:pt x="4453" y="2648"/>
                    <a:pt x="4493" y="2621"/>
                    <a:pt x="4535" y="2621"/>
                  </a:cubicBezTo>
                  <a:cubicBezTo>
                    <a:pt x="4581" y="2621"/>
                    <a:pt x="4628" y="2654"/>
                    <a:pt x="4685" y="2705"/>
                  </a:cubicBezTo>
                  <a:cubicBezTo>
                    <a:pt x="4783" y="2777"/>
                    <a:pt x="4842" y="2803"/>
                    <a:pt x="4880" y="2803"/>
                  </a:cubicBezTo>
                  <a:cubicBezTo>
                    <a:pt x="4981" y="2803"/>
                    <a:pt x="4937" y="2620"/>
                    <a:pt x="5074" y="2620"/>
                  </a:cubicBezTo>
                  <a:cubicBezTo>
                    <a:pt x="5098" y="2620"/>
                    <a:pt x="5128" y="2626"/>
                    <a:pt x="5165" y="2639"/>
                  </a:cubicBezTo>
                  <a:cubicBezTo>
                    <a:pt x="5293" y="2481"/>
                    <a:pt x="4864" y="2211"/>
                    <a:pt x="5152" y="2211"/>
                  </a:cubicBezTo>
                  <a:cubicBezTo>
                    <a:pt x="5178" y="2242"/>
                    <a:pt x="5209" y="2255"/>
                    <a:pt x="5241" y="2255"/>
                  </a:cubicBezTo>
                  <a:cubicBezTo>
                    <a:pt x="5400" y="2255"/>
                    <a:pt x="5591" y="1942"/>
                    <a:pt x="5369" y="1942"/>
                  </a:cubicBezTo>
                  <a:cubicBezTo>
                    <a:pt x="5358" y="1942"/>
                    <a:pt x="5346" y="1943"/>
                    <a:pt x="5333" y="1944"/>
                  </a:cubicBezTo>
                  <a:cubicBezTo>
                    <a:pt x="5167" y="1917"/>
                    <a:pt x="5205" y="1825"/>
                    <a:pt x="5199" y="1689"/>
                  </a:cubicBezTo>
                  <a:cubicBezTo>
                    <a:pt x="5089" y="1574"/>
                    <a:pt x="4925" y="1504"/>
                    <a:pt x="4774" y="1504"/>
                  </a:cubicBezTo>
                  <a:close/>
                  <a:moveTo>
                    <a:pt x="17973" y="9941"/>
                  </a:moveTo>
                  <a:lnTo>
                    <a:pt x="17973" y="9941"/>
                  </a:lnTo>
                  <a:cubicBezTo>
                    <a:pt x="17760" y="10446"/>
                    <a:pt x="17489" y="11102"/>
                    <a:pt x="17477" y="11592"/>
                  </a:cubicBezTo>
                  <a:cubicBezTo>
                    <a:pt x="17696" y="11172"/>
                    <a:pt x="18044" y="10254"/>
                    <a:pt x="17973" y="9941"/>
                  </a:cubicBezTo>
                  <a:close/>
                  <a:moveTo>
                    <a:pt x="11303" y="1"/>
                  </a:moveTo>
                  <a:cubicBezTo>
                    <a:pt x="10967" y="1"/>
                    <a:pt x="10662" y="72"/>
                    <a:pt x="10408" y="229"/>
                  </a:cubicBezTo>
                  <a:cubicBezTo>
                    <a:pt x="11244" y="654"/>
                    <a:pt x="10576" y="1187"/>
                    <a:pt x="11707" y="1187"/>
                  </a:cubicBezTo>
                  <a:cubicBezTo>
                    <a:pt x="11743" y="1187"/>
                    <a:pt x="11781" y="1187"/>
                    <a:pt x="11821" y="1186"/>
                  </a:cubicBezTo>
                  <a:lnTo>
                    <a:pt x="11821" y="1186"/>
                  </a:lnTo>
                  <a:cubicBezTo>
                    <a:pt x="11665" y="1432"/>
                    <a:pt x="12121" y="1467"/>
                    <a:pt x="12119" y="1665"/>
                  </a:cubicBezTo>
                  <a:cubicBezTo>
                    <a:pt x="11857" y="1836"/>
                    <a:pt x="12134" y="2253"/>
                    <a:pt x="11795" y="2381"/>
                  </a:cubicBezTo>
                  <a:cubicBezTo>
                    <a:pt x="11901" y="2535"/>
                    <a:pt x="11682" y="2452"/>
                    <a:pt x="11614" y="2586"/>
                  </a:cubicBezTo>
                  <a:cubicBezTo>
                    <a:pt x="11844" y="2620"/>
                    <a:pt x="12611" y="2999"/>
                    <a:pt x="12168" y="3191"/>
                  </a:cubicBezTo>
                  <a:cubicBezTo>
                    <a:pt x="11193" y="3238"/>
                    <a:pt x="11905" y="4102"/>
                    <a:pt x="12433" y="4102"/>
                  </a:cubicBezTo>
                  <a:cubicBezTo>
                    <a:pt x="12641" y="4102"/>
                    <a:pt x="12821" y="3967"/>
                    <a:pt x="12856" y="3594"/>
                  </a:cubicBezTo>
                  <a:cubicBezTo>
                    <a:pt x="12609" y="3355"/>
                    <a:pt x="12967" y="3291"/>
                    <a:pt x="12901" y="2959"/>
                  </a:cubicBezTo>
                  <a:cubicBezTo>
                    <a:pt x="13040" y="2861"/>
                    <a:pt x="13186" y="2819"/>
                    <a:pt x="13336" y="2819"/>
                  </a:cubicBezTo>
                  <a:cubicBezTo>
                    <a:pt x="13623" y="2819"/>
                    <a:pt x="13922" y="2975"/>
                    <a:pt x="14210" y="3189"/>
                  </a:cubicBezTo>
                  <a:cubicBezTo>
                    <a:pt x="14265" y="3253"/>
                    <a:pt x="14286" y="3332"/>
                    <a:pt x="14180" y="3385"/>
                  </a:cubicBezTo>
                  <a:cubicBezTo>
                    <a:pt x="14079" y="3438"/>
                    <a:pt x="14163" y="3491"/>
                    <a:pt x="14249" y="3491"/>
                  </a:cubicBezTo>
                  <a:cubicBezTo>
                    <a:pt x="14318" y="3491"/>
                    <a:pt x="14389" y="3457"/>
                    <a:pt x="14367" y="3359"/>
                  </a:cubicBezTo>
                  <a:cubicBezTo>
                    <a:pt x="14416" y="2786"/>
                    <a:pt x="13717" y="2863"/>
                    <a:pt x="13434" y="2565"/>
                  </a:cubicBezTo>
                  <a:cubicBezTo>
                    <a:pt x="13468" y="2560"/>
                    <a:pt x="13501" y="2558"/>
                    <a:pt x="13534" y="2558"/>
                  </a:cubicBezTo>
                  <a:cubicBezTo>
                    <a:pt x="14040" y="2558"/>
                    <a:pt x="14467" y="3027"/>
                    <a:pt x="14860" y="3323"/>
                  </a:cubicBezTo>
                  <a:cubicBezTo>
                    <a:pt x="14874" y="3325"/>
                    <a:pt x="14886" y="3326"/>
                    <a:pt x="14897" y="3326"/>
                  </a:cubicBezTo>
                  <a:cubicBezTo>
                    <a:pt x="15099" y="3326"/>
                    <a:pt x="14823" y="3013"/>
                    <a:pt x="14710" y="2987"/>
                  </a:cubicBezTo>
                  <a:cubicBezTo>
                    <a:pt x="14708" y="2880"/>
                    <a:pt x="14736" y="2840"/>
                    <a:pt x="14782" y="2840"/>
                  </a:cubicBezTo>
                  <a:cubicBezTo>
                    <a:pt x="14917" y="2840"/>
                    <a:pt x="15207" y="3196"/>
                    <a:pt x="15309" y="3266"/>
                  </a:cubicBezTo>
                  <a:cubicBezTo>
                    <a:pt x="15365" y="3242"/>
                    <a:pt x="15424" y="3232"/>
                    <a:pt x="15483" y="3232"/>
                  </a:cubicBezTo>
                  <a:cubicBezTo>
                    <a:pt x="15961" y="3232"/>
                    <a:pt x="16451" y="3922"/>
                    <a:pt x="15791" y="3971"/>
                  </a:cubicBezTo>
                  <a:cubicBezTo>
                    <a:pt x="15613" y="3920"/>
                    <a:pt x="15496" y="3898"/>
                    <a:pt x="15415" y="3898"/>
                  </a:cubicBezTo>
                  <a:cubicBezTo>
                    <a:pt x="15217" y="3898"/>
                    <a:pt x="15237" y="4032"/>
                    <a:pt x="15113" y="4212"/>
                  </a:cubicBezTo>
                  <a:cubicBezTo>
                    <a:pt x="14039" y="4163"/>
                    <a:pt x="14303" y="3732"/>
                    <a:pt x="13826" y="3594"/>
                  </a:cubicBezTo>
                  <a:cubicBezTo>
                    <a:pt x="13312" y="3728"/>
                    <a:pt x="13048" y="4154"/>
                    <a:pt x="12562" y="4203"/>
                  </a:cubicBezTo>
                  <a:cubicBezTo>
                    <a:pt x="12385" y="4301"/>
                    <a:pt x="12381" y="4766"/>
                    <a:pt x="12400" y="4996"/>
                  </a:cubicBezTo>
                  <a:cubicBezTo>
                    <a:pt x="12428" y="5501"/>
                    <a:pt x="11833" y="6279"/>
                    <a:pt x="12130" y="6748"/>
                  </a:cubicBezTo>
                  <a:cubicBezTo>
                    <a:pt x="12910" y="7613"/>
                    <a:pt x="11725" y="7479"/>
                    <a:pt x="13702" y="8540"/>
                  </a:cubicBezTo>
                  <a:cubicBezTo>
                    <a:pt x="13751" y="8578"/>
                    <a:pt x="13792" y="8593"/>
                    <a:pt x="13829" y="8593"/>
                  </a:cubicBezTo>
                  <a:cubicBezTo>
                    <a:pt x="13988" y="8593"/>
                    <a:pt x="14064" y="8313"/>
                    <a:pt x="14254" y="8313"/>
                  </a:cubicBezTo>
                  <a:cubicBezTo>
                    <a:pt x="14272" y="8313"/>
                    <a:pt x="14290" y="8316"/>
                    <a:pt x="14310" y="8321"/>
                  </a:cubicBezTo>
                  <a:cubicBezTo>
                    <a:pt x="14647" y="8287"/>
                    <a:pt x="14822" y="8016"/>
                    <a:pt x="15091" y="8016"/>
                  </a:cubicBezTo>
                  <a:cubicBezTo>
                    <a:pt x="15182" y="8016"/>
                    <a:pt x="15284" y="8047"/>
                    <a:pt x="15407" y="8129"/>
                  </a:cubicBezTo>
                  <a:cubicBezTo>
                    <a:pt x="15463" y="8109"/>
                    <a:pt x="15508" y="8100"/>
                    <a:pt x="15545" y="8100"/>
                  </a:cubicBezTo>
                  <a:cubicBezTo>
                    <a:pt x="15802" y="8100"/>
                    <a:pt x="15675" y="8531"/>
                    <a:pt x="15684" y="8747"/>
                  </a:cubicBezTo>
                  <a:cubicBezTo>
                    <a:pt x="15802" y="9150"/>
                    <a:pt x="16185" y="9455"/>
                    <a:pt x="16117" y="9934"/>
                  </a:cubicBezTo>
                  <a:cubicBezTo>
                    <a:pt x="16103" y="10486"/>
                    <a:pt x="15760" y="12893"/>
                    <a:pt x="16156" y="12893"/>
                  </a:cubicBezTo>
                  <a:cubicBezTo>
                    <a:pt x="16242" y="12893"/>
                    <a:pt x="16361" y="12781"/>
                    <a:pt x="16526" y="12515"/>
                  </a:cubicBezTo>
                  <a:cubicBezTo>
                    <a:pt x="18186" y="10184"/>
                    <a:pt x="18451" y="6782"/>
                    <a:pt x="17148" y="4406"/>
                  </a:cubicBezTo>
                  <a:cubicBezTo>
                    <a:pt x="16412" y="2483"/>
                    <a:pt x="13292" y="1"/>
                    <a:pt x="11303" y="1"/>
                  </a:cubicBezTo>
                  <a:close/>
                  <a:moveTo>
                    <a:pt x="6729" y="10051"/>
                  </a:moveTo>
                  <a:cubicBezTo>
                    <a:pt x="6625" y="10051"/>
                    <a:pt x="6531" y="10101"/>
                    <a:pt x="6461" y="10239"/>
                  </a:cubicBezTo>
                  <a:cubicBezTo>
                    <a:pt x="6437" y="10242"/>
                    <a:pt x="6412" y="10243"/>
                    <a:pt x="6386" y="10243"/>
                  </a:cubicBezTo>
                  <a:cubicBezTo>
                    <a:pt x="6249" y="10243"/>
                    <a:pt x="6082" y="10209"/>
                    <a:pt x="5944" y="10209"/>
                  </a:cubicBezTo>
                  <a:cubicBezTo>
                    <a:pt x="5752" y="10209"/>
                    <a:pt x="5614" y="10274"/>
                    <a:pt x="5683" y="10586"/>
                  </a:cubicBezTo>
                  <a:cubicBezTo>
                    <a:pt x="5623" y="10361"/>
                    <a:pt x="5559" y="10272"/>
                    <a:pt x="5492" y="10272"/>
                  </a:cubicBezTo>
                  <a:cubicBezTo>
                    <a:pt x="5357" y="10272"/>
                    <a:pt x="5215" y="10644"/>
                    <a:pt x="5101" y="10972"/>
                  </a:cubicBezTo>
                  <a:cubicBezTo>
                    <a:pt x="5508" y="11366"/>
                    <a:pt x="5086" y="12076"/>
                    <a:pt x="5487" y="12411"/>
                  </a:cubicBezTo>
                  <a:cubicBezTo>
                    <a:pt x="5459" y="12654"/>
                    <a:pt x="5551" y="12890"/>
                    <a:pt x="5779" y="12943"/>
                  </a:cubicBezTo>
                  <a:cubicBezTo>
                    <a:pt x="6797" y="13804"/>
                    <a:pt x="7648" y="13570"/>
                    <a:pt x="8278" y="14868"/>
                  </a:cubicBezTo>
                  <a:cubicBezTo>
                    <a:pt x="8700" y="15561"/>
                    <a:pt x="9769" y="16655"/>
                    <a:pt x="10537" y="16655"/>
                  </a:cubicBezTo>
                  <a:cubicBezTo>
                    <a:pt x="10659" y="16655"/>
                    <a:pt x="10773" y="16628"/>
                    <a:pt x="10876" y="16566"/>
                  </a:cubicBezTo>
                  <a:cubicBezTo>
                    <a:pt x="10442" y="16554"/>
                    <a:pt x="10141" y="16161"/>
                    <a:pt x="9945" y="15840"/>
                  </a:cubicBezTo>
                  <a:cubicBezTo>
                    <a:pt x="9593" y="15454"/>
                    <a:pt x="10548" y="15262"/>
                    <a:pt x="9866" y="14942"/>
                  </a:cubicBezTo>
                  <a:lnTo>
                    <a:pt x="9866" y="14942"/>
                  </a:lnTo>
                  <a:cubicBezTo>
                    <a:pt x="9868" y="14942"/>
                    <a:pt x="9870" y="14942"/>
                    <a:pt x="9873" y="14942"/>
                  </a:cubicBezTo>
                  <a:cubicBezTo>
                    <a:pt x="10603" y="14942"/>
                    <a:pt x="10108" y="13848"/>
                    <a:pt x="10452" y="13489"/>
                  </a:cubicBezTo>
                  <a:cubicBezTo>
                    <a:pt x="11217" y="13178"/>
                    <a:pt x="10842" y="12470"/>
                    <a:pt x="10876" y="11891"/>
                  </a:cubicBezTo>
                  <a:cubicBezTo>
                    <a:pt x="11329" y="11251"/>
                    <a:pt x="11002" y="10809"/>
                    <a:pt x="10445" y="10809"/>
                  </a:cubicBezTo>
                  <a:cubicBezTo>
                    <a:pt x="10343" y="10809"/>
                    <a:pt x="10234" y="10824"/>
                    <a:pt x="10120" y="10855"/>
                  </a:cubicBezTo>
                  <a:cubicBezTo>
                    <a:pt x="10015" y="10885"/>
                    <a:pt x="9885" y="10878"/>
                    <a:pt x="9809" y="10940"/>
                  </a:cubicBezTo>
                  <a:cubicBezTo>
                    <a:pt x="9775" y="10967"/>
                    <a:pt x="9750" y="10977"/>
                    <a:pt x="9729" y="10977"/>
                  </a:cubicBezTo>
                  <a:cubicBezTo>
                    <a:pt x="9651" y="10977"/>
                    <a:pt x="9643" y="10828"/>
                    <a:pt x="9563" y="10828"/>
                  </a:cubicBezTo>
                  <a:cubicBezTo>
                    <a:pt x="9554" y="10828"/>
                    <a:pt x="9545" y="10829"/>
                    <a:pt x="9534" y="10834"/>
                  </a:cubicBezTo>
                  <a:cubicBezTo>
                    <a:pt x="9506" y="10852"/>
                    <a:pt x="9469" y="10857"/>
                    <a:pt x="9428" y="10857"/>
                  </a:cubicBezTo>
                  <a:cubicBezTo>
                    <a:pt x="9372" y="10857"/>
                    <a:pt x="9309" y="10847"/>
                    <a:pt x="9255" y="10847"/>
                  </a:cubicBezTo>
                  <a:cubicBezTo>
                    <a:pt x="9178" y="10847"/>
                    <a:pt x="9120" y="10868"/>
                    <a:pt x="9129" y="10972"/>
                  </a:cubicBezTo>
                  <a:cubicBezTo>
                    <a:pt x="9124" y="10980"/>
                    <a:pt x="9117" y="10984"/>
                    <a:pt x="9108" y="10984"/>
                  </a:cubicBezTo>
                  <a:cubicBezTo>
                    <a:pt x="8997" y="10984"/>
                    <a:pt x="8594" y="10423"/>
                    <a:pt x="8368" y="10360"/>
                  </a:cubicBezTo>
                  <a:cubicBezTo>
                    <a:pt x="8280" y="10314"/>
                    <a:pt x="8194" y="10298"/>
                    <a:pt x="8107" y="10298"/>
                  </a:cubicBezTo>
                  <a:cubicBezTo>
                    <a:pt x="7921" y="10298"/>
                    <a:pt x="7737" y="10371"/>
                    <a:pt x="7548" y="10371"/>
                  </a:cubicBezTo>
                  <a:cubicBezTo>
                    <a:pt x="7510" y="10371"/>
                    <a:pt x="7471" y="10368"/>
                    <a:pt x="7432" y="10360"/>
                  </a:cubicBezTo>
                  <a:cubicBezTo>
                    <a:pt x="7231" y="10285"/>
                    <a:pt x="6955" y="10051"/>
                    <a:pt x="6729" y="10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37700" y="3700850"/>
              <a:ext cx="102275" cy="112275"/>
            </a:xfrm>
            <a:custGeom>
              <a:avLst/>
              <a:gdLst/>
              <a:ahLst/>
              <a:cxnLst/>
              <a:rect l="l" t="t" r="r" b="b"/>
              <a:pathLst>
                <a:path w="4091" h="4491" extrusionOk="0">
                  <a:moveTo>
                    <a:pt x="1399" y="1"/>
                  </a:moveTo>
                  <a:cubicBezTo>
                    <a:pt x="1197" y="1"/>
                    <a:pt x="1005" y="48"/>
                    <a:pt x="834" y="147"/>
                  </a:cubicBezTo>
                  <a:cubicBezTo>
                    <a:pt x="76" y="584"/>
                    <a:pt x="1" y="1880"/>
                    <a:pt x="672" y="3039"/>
                  </a:cubicBezTo>
                  <a:cubicBezTo>
                    <a:pt x="1191" y="3937"/>
                    <a:pt x="2003" y="4490"/>
                    <a:pt x="2695" y="4490"/>
                  </a:cubicBezTo>
                  <a:cubicBezTo>
                    <a:pt x="2896" y="4490"/>
                    <a:pt x="3087" y="4444"/>
                    <a:pt x="3257" y="4345"/>
                  </a:cubicBezTo>
                  <a:cubicBezTo>
                    <a:pt x="4018" y="3906"/>
                    <a:pt x="4091" y="2611"/>
                    <a:pt x="3421" y="1451"/>
                  </a:cubicBezTo>
                  <a:cubicBezTo>
                    <a:pt x="2903" y="554"/>
                    <a:pt x="2091" y="1"/>
                    <a:pt x="1399" y="1"/>
                  </a:cubicBezTo>
                  <a:close/>
                </a:path>
              </a:pathLst>
            </a:custGeom>
            <a:solidFill>
              <a:srgbClr val="FFFFFF">
                <a:alpha val="4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841275" y="3626300"/>
              <a:ext cx="457250" cy="456250"/>
            </a:xfrm>
            <a:custGeom>
              <a:avLst/>
              <a:gdLst/>
              <a:ahLst/>
              <a:cxnLst/>
              <a:rect l="l" t="t" r="r" b="b"/>
              <a:pathLst>
                <a:path w="18290" h="18250" extrusionOk="0">
                  <a:moveTo>
                    <a:pt x="9144" y="979"/>
                  </a:moveTo>
                  <a:cubicBezTo>
                    <a:pt x="9155" y="979"/>
                    <a:pt x="9167" y="979"/>
                    <a:pt x="9179" y="979"/>
                  </a:cubicBezTo>
                  <a:cubicBezTo>
                    <a:pt x="13678" y="1000"/>
                    <a:pt x="17307" y="4663"/>
                    <a:pt x="17288" y="9160"/>
                  </a:cubicBezTo>
                  <a:cubicBezTo>
                    <a:pt x="17269" y="13646"/>
                    <a:pt x="13629" y="17269"/>
                    <a:pt x="9146" y="17269"/>
                  </a:cubicBezTo>
                  <a:cubicBezTo>
                    <a:pt x="9133" y="17269"/>
                    <a:pt x="9120" y="17269"/>
                    <a:pt x="9107" y="17269"/>
                  </a:cubicBezTo>
                  <a:cubicBezTo>
                    <a:pt x="4608" y="17248"/>
                    <a:pt x="980" y="13584"/>
                    <a:pt x="997" y="9088"/>
                  </a:cubicBezTo>
                  <a:cubicBezTo>
                    <a:pt x="1019" y="4601"/>
                    <a:pt x="4663" y="979"/>
                    <a:pt x="9144" y="979"/>
                  </a:cubicBezTo>
                  <a:close/>
                  <a:moveTo>
                    <a:pt x="9146" y="0"/>
                  </a:moveTo>
                  <a:cubicBezTo>
                    <a:pt x="4124" y="0"/>
                    <a:pt x="43" y="4059"/>
                    <a:pt x="21" y="9086"/>
                  </a:cubicBezTo>
                  <a:cubicBezTo>
                    <a:pt x="0" y="14126"/>
                    <a:pt x="4064" y="18228"/>
                    <a:pt x="9104" y="18250"/>
                  </a:cubicBezTo>
                  <a:cubicBezTo>
                    <a:pt x="9118" y="18250"/>
                    <a:pt x="9131" y="18250"/>
                    <a:pt x="9144" y="18250"/>
                  </a:cubicBezTo>
                  <a:cubicBezTo>
                    <a:pt x="14166" y="18250"/>
                    <a:pt x="18247" y="14194"/>
                    <a:pt x="18269" y="9167"/>
                  </a:cubicBezTo>
                  <a:cubicBezTo>
                    <a:pt x="18290" y="4126"/>
                    <a:pt x="14226" y="24"/>
                    <a:pt x="9185" y="0"/>
                  </a:cubicBezTo>
                  <a:cubicBezTo>
                    <a:pt x="9172" y="0"/>
                    <a:pt x="9159" y="0"/>
                    <a:pt x="9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4998400" y="3841700"/>
              <a:ext cx="76100" cy="45325"/>
            </a:xfrm>
            <a:custGeom>
              <a:avLst/>
              <a:gdLst/>
              <a:ahLst/>
              <a:cxnLst/>
              <a:rect l="l" t="t" r="r" b="b"/>
              <a:pathLst>
                <a:path w="3044" h="1813" extrusionOk="0">
                  <a:moveTo>
                    <a:pt x="2773" y="0"/>
                  </a:moveTo>
                  <a:cubicBezTo>
                    <a:pt x="2763" y="0"/>
                    <a:pt x="2753" y="3"/>
                    <a:pt x="2745" y="9"/>
                  </a:cubicBezTo>
                  <a:lnTo>
                    <a:pt x="47" y="1716"/>
                  </a:lnTo>
                  <a:cubicBezTo>
                    <a:pt x="0" y="1746"/>
                    <a:pt x="27" y="1813"/>
                    <a:pt x="72" y="1813"/>
                  </a:cubicBezTo>
                  <a:cubicBezTo>
                    <a:pt x="79" y="1813"/>
                    <a:pt x="86" y="1811"/>
                    <a:pt x="94" y="1808"/>
                  </a:cubicBezTo>
                  <a:lnTo>
                    <a:pt x="3003" y="478"/>
                  </a:lnTo>
                  <a:cubicBezTo>
                    <a:pt x="3033" y="465"/>
                    <a:pt x="3043" y="433"/>
                    <a:pt x="3028" y="406"/>
                  </a:cubicBezTo>
                  <a:lnTo>
                    <a:pt x="2817" y="28"/>
                  </a:lnTo>
                  <a:cubicBezTo>
                    <a:pt x="2809" y="10"/>
                    <a:pt x="2791" y="0"/>
                    <a:pt x="2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5063075" y="3837100"/>
              <a:ext cx="83500" cy="148150"/>
            </a:xfrm>
            <a:custGeom>
              <a:avLst/>
              <a:gdLst/>
              <a:ahLst/>
              <a:cxnLst/>
              <a:rect l="l" t="t" r="r" b="b"/>
              <a:pathLst>
                <a:path w="3340" h="5926" extrusionOk="0">
                  <a:moveTo>
                    <a:pt x="444" y="0"/>
                  </a:moveTo>
                  <a:cubicBezTo>
                    <a:pt x="438" y="0"/>
                    <a:pt x="432" y="1"/>
                    <a:pt x="426" y="4"/>
                  </a:cubicBezTo>
                  <a:lnTo>
                    <a:pt x="36" y="195"/>
                  </a:lnTo>
                  <a:cubicBezTo>
                    <a:pt x="9" y="208"/>
                    <a:pt x="0" y="247"/>
                    <a:pt x="19" y="279"/>
                  </a:cubicBezTo>
                  <a:lnTo>
                    <a:pt x="3227" y="5892"/>
                  </a:lnTo>
                  <a:cubicBezTo>
                    <a:pt x="3241" y="5916"/>
                    <a:pt x="3260" y="5926"/>
                    <a:pt x="3278" y="5926"/>
                  </a:cubicBezTo>
                  <a:cubicBezTo>
                    <a:pt x="3312" y="5926"/>
                    <a:pt x="3340" y="5890"/>
                    <a:pt x="3316" y="5843"/>
                  </a:cubicBezTo>
                  <a:lnTo>
                    <a:pt x="501" y="38"/>
                  </a:lnTo>
                  <a:cubicBezTo>
                    <a:pt x="489" y="16"/>
                    <a:pt x="467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069300" y="3669550"/>
              <a:ext cx="2750" cy="13300"/>
            </a:xfrm>
            <a:custGeom>
              <a:avLst/>
              <a:gdLst/>
              <a:ahLst/>
              <a:cxnLst/>
              <a:rect l="l" t="t" r="r" b="b"/>
              <a:pathLst>
                <a:path w="110" h="532" extrusionOk="0">
                  <a:moveTo>
                    <a:pt x="56" y="1"/>
                  </a:moveTo>
                  <a:cubicBezTo>
                    <a:pt x="26" y="1"/>
                    <a:pt x="3" y="24"/>
                    <a:pt x="3" y="54"/>
                  </a:cubicBezTo>
                  <a:lnTo>
                    <a:pt x="1" y="478"/>
                  </a:lnTo>
                  <a:cubicBezTo>
                    <a:pt x="1" y="506"/>
                    <a:pt x="24" y="532"/>
                    <a:pt x="54" y="532"/>
                  </a:cubicBezTo>
                  <a:cubicBezTo>
                    <a:pt x="81" y="532"/>
                    <a:pt x="107" y="506"/>
                    <a:pt x="107" y="478"/>
                  </a:cubicBezTo>
                  <a:lnTo>
                    <a:pt x="109" y="54"/>
                  </a:lnTo>
                  <a:cubicBezTo>
                    <a:pt x="109" y="24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4977275" y="3693750"/>
              <a:ext cx="8250" cy="11850"/>
            </a:xfrm>
            <a:custGeom>
              <a:avLst/>
              <a:gdLst/>
              <a:ahLst/>
              <a:cxnLst/>
              <a:rect l="l" t="t" r="r" b="b"/>
              <a:pathLst>
                <a:path w="330" h="474" extrusionOk="0">
                  <a:moveTo>
                    <a:pt x="59" y="1"/>
                  </a:moveTo>
                  <a:cubicBezTo>
                    <a:pt x="50" y="1"/>
                    <a:pt x="41" y="3"/>
                    <a:pt x="33" y="7"/>
                  </a:cubicBezTo>
                  <a:cubicBezTo>
                    <a:pt x="9" y="20"/>
                    <a:pt x="1" y="52"/>
                    <a:pt x="16" y="79"/>
                  </a:cubicBezTo>
                  <a:lnTo>
                    <a:pt x="225" y="446"/>
                  </a:lnTo>
                  <a:cubicBezTo>
                    <a:pt x="233" y="463"/>
                    <a:pt x="252" y="474"/>
                    <a:pt x="272" y="474"/>
                  </a:cubicBezTo>
                  <a:cubicBezTo>
                    <a:pt x="282" y="474"/>
                    <a:pt x="289" y="471"/>
                    <a:pt x="297" y="465"/>
                  </a:cubicBezTo>
                  <a:cubicBezTo>
                    <a:pt x="321" y="452"/>
                    <a:pt x="329" y="420"/>
                    <a:pt x="316" y="393"/>
                  </a:cubicBezTo>
                  <a:lnTo>
                    <a:pt x="105" y="26"/>
                  </a:lnTo>
                  <a:cubicBezTo>
                    <a:pt x="97" y="10"/>
                    <a:pt x="7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909825" y="3760600"/>
              <a:ext cx="12225" cy="8025"/>
            </a:xfrm>
            <a:custGeom>
              <a:avLst/>
              <a:gdLst/>
              <a:ahLst/>
              <a:cxnLst/>
              <a:rect l="l" t="t" r="r" b="b"/>
              <a:pathLst>
                <a:path w="489" h="321" extrusionOk="0">
                  <a:moveTo>
                    <a:pt x="63" y="0"/>
                  </a:moveTo>
                  <a:cubicBezTo>
                    <a:pt x="45" y="0"/>
                    <a:pt x="28" y="10"/>
                    <a:pt x="18" y="27"/>
                  </a:cubicBezTo>
                  <a:cubicBezTo>
                    <a:pt x="1" y="50"/>
                    <a:pt x="9" y="82"/>
                    <a:pt x="35" y="99"/>
                  </a:cubicBezTo>
                  <a:lnTo>
                    <a:pt x="402" y="312"/>
                  </a:lnTo>
                  <a:cubicBezTo>
                    <a:pt x="408" y="317"/>
                    <a:pt x="419" y="321"/>
                    <a:pt x="427" y="321"/>
                  </a:cubicBezTo>
                  <a:cubicBezTo>
                    <a:pt x="444" y="321"/>
                    <a:pt x="461" y="312"/>
                    <a:pt x="472" y="293"/>
                  </a:cubicBezTo>
                  <a:cubicBezTo>
                    <a:pt x="489" y="270"/>
                    <a:pt x="480" y="238"/>
                    <a:pt x="455" y="221"/>
                  </a:cubicBezTo>
                  <a:lnTo>
                    <a:pt x="88" y="7"/>
                  </a:lnTo>
                  <a:cubicBezTo>
                    <a:pt x="80" y="3"/>
                    <a:pt x="72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4885000" y="3852250"/>
              <a:ext cx="13300" cy="2750"/>
            </a:xfrm>
            <a:custGeom>
              <a:avLst/>
              <a:gdLst/>
              <a:ahLst/>
              <a:cxnLst/>
              <a:rect l="l" t="t" r="r" b="b"/>
              <a:pathLst>
                <a:path w="532" h="110" extrusionOk="0">
                  <a:moveTo>
                    <a:pt x="54" y="1"/>
                  </a:moveTo>
                  <a:cubicBezTo>
                    <a:pt x="24" y="1"/>
                    <a:pt x="1" y="24"/>
                    <a:pt x="1" y="54"/>
                  </a:cubicBezTo>
                  <a:cubicBezTo>
                    <a:pt x="1" y="82"/>
                    <a:pt x="24" y="107"/>
                    <a:pt x="54" y="107"/>
                  </a:cubicBezTo>
                  <a:lnTo>
                    <a:pt x="478" y="109"/>
                  </a:lnTo>
                  <a:cubicBezTo>
                    <a:pt x="506" y="109"/>
                    <a:pt x="531" y="86"/>
                    <a:pt x="531" y="56"/>
                  </a:cubicBezTo>
                  <a:cubicBezTo>
                    <a:pt x="531" y="26"/>
                    <a:pt x="506" y="3"/>
                    <a:pt x="478" y="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4909025" y="3938925"/>
              <a:ext cx="12175" cy="7925"/>
            </a:xfrm>
            <a:custGeom>
              <a:avLst/>
              <a:gdLst/>
              <a:ahLst/>
              <a:cxnLst/>
              <a:rect l="l" t="t" r="r" b="b"/>
              <a:pathLst>
                <a:path w="487" h="317" extrusionOk="0">
                  <a:moveTo>
                    <a:pt x="429" y="0"/>
                  </a:moveTo>
                  <a:cubicBezTo>
                    <a:pt x="420" y="0"/>
                    <a:pt x="410" y="2"/>
                    <a:pt x="402" y="8"/>
                  </a:cubicBezTo>
                  <a:lnTo>
                    <a:pt x="33" y="216"/>
                  </a:lnTo>
                  <a:cubicBezTo>
                    <a:pt x="9" y="231"/>
                    <a:pt x="1" y="263"/>
                    <a:pt x="14" y="289"/>
                  </a:cubicBezTo>
                  <a:cubicBezTo>
                    <a:pt x="22" y="306"/>
                    <a:pt x="41" y="317"/>
                    <a:pt x="61" y="317"/>
                  </a:cubicBezTo>
                  <a:cubicBezTo>
                    <a:pt x="67" y="317"/>
                    <a:pt x="78" y="312"/>
                    <a:pt x="86" y="308"/>
                  </a:cubicBezTo>
                  <a:lnTo>
                    <a:pt x="455" y="97"/>
                  </a:lnTo>
                  <a:cubicBezTo>
                    <a:pt x="478" y="84"/>
                    <a:pt x="487" y="52"/>
                    <a:pt x="472" y="25"/>
                  </a:cubicBezTo>
                  <a:cubicBezTo>
                    <a:pt x="463" y="9"/>
                    <a:pt x="447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4975850" y="400247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76" y="1"/>
                  </a:moveTo>
                  <a:cubicBezTo>
                    <a:pt x="258" y="1"/>
                    <a:pt x="240" y="10"/>
                    <a:pt x="228" y="27"/>
                  </a:cubicBezTo>
                  <a:lnTo>
                    <a:pt x="15" y="392"/>
                  </a:lnTo>
                  <a:cubicBezTo>
                    <a:pt x="0" y="415"/>
                    <a:pt x="9" y="447"/>
                    <a:pt x="35" y="464"/>
                  </a:cubicBezTo>
                  <a:cubicBezTo>
                    <a:pt x="43" y="468"/>
                    <a:pt x="54" y="473"/>
                    <a:pt x="62" y="473"/>
                  </a:cubicBezTo>
                  <a:cubicBezTo>
                    <a:pt x="79" y="473"/>
                    <a:pt x="98" y="464"/>
                    <a:pt x="107" y="445"/>
                  </a:cubicBezTo>
                  <a:lnTo>
                    <a:pt x="320" y="80"/>
                  </a:lnTo>
                  <a:cubicBezTo>
                    <a:pt x="335" y="57"/>
                    <a:pt x="329" y="25"/>
                    <a:pt x="301" y="8"/>
                  </a:cubicBezTo>
                  <a:cubicBezTo>
                    <a:pt x="293" y="3"/>
                    <a:pt x="28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5067700" y="4026050"/>
              <a:ext cx="2750" cy="13300"/>
            </a:xfrm>
            <a:custGeom>
              <a:avLst/>
              <a:gdLst/>
              <a:ahLst/>
              <a:cxnLst/>
              <a:rect l="l" t="t" r="r" b="b"/>
              <a:pathLst>
                <a:path w="110" h="532" extrusionOk="0">
                  <a:moveTo>
                    <a:pt x="56" y="1"/>
                  </a:moveTo>
                  <a:cubicBezTo>
                    <a:pt x="26" y="1"/>
                    <a:pt x="3" y="24"/>
                    <a:pt x="3" y="54"/>
                  </a:cubicBezTo>
                  <a:lnTo>
                    <a:pt x="1" y="478"/>
                  </a:lnTo>
                  <a:cubicBezTo>
                    <a:pt x="1" y="508"/>
                    <a:pt x="24" y="531"/>
                    <a:pt x="54" y="531"/>
                  </a:cubicBezTo>
                  <a:cubicBezTo>
                    <a:pt x="82" y="531"/>
                    <a:pt x="107" y="508"/>
                    <a:pt x="107" y="478"/>
                  </a:cubicBezTo>
                  <a:lnTo>
                    <a:pt x="109" y="54"/>
                  </a:lnTo>
                  <a:cubicBezTo>
                    <a:pt x="109" y="24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154175" y="4003325"/>
              <a:ext cx="8225" cy="11825"/>
            </a:xfrm>
            <a:custGeom>
              <a:avLst/>
              <a:gdLst/>
              <a:ahLst/>
              <a:cxnLst/>
              <a:rect l="l" t="t" r="r" b="b"/>
              <a:pathLst>
                <a:path w="329" h="473" extrusionOk="0">
                  <a:moveTo>
                    <a:pt x="59" y="0"/>
                  </a:moveTo>
                  <a:cubicBezTo>
                    <a:pt x="50" y="0"/>
                    <a:pt x="41" y="2"/>
                    <a:pt x="32" y="6"/>
                  </a:cubicBezTo>
                  <a:cubicBezTo>
                    <a:pt x="9" y="21"/>
                    <a:pt x="0" y="53"/>
                    <a:pt x="15" y="78"/>
                  </a:cubicBezTo>
                  <a:lnTo>
                    <a:pt x="224" y="447"/>
                  </a:lnTo>
                  <a:cubicBezTo>
                    <a:pt x="233" y="462"/>
                    <a:pt x="252" y="473"/>
                    <a:pt x="271" y="473"/>
                  </a:cubicBezTo>
                  <a:cubicBezTo>
                    <a:pt x="278" y="473"/>
                    <a:pt x="288" y="471"/>
                    <a:pt x="297" y="464"/>
                  </a:cubicBezTo>
                  <a:cubicBezTo>
                    <a:pt x="320" y="451"/>
                    <a:pt x="329" y="419"/>
                    <a:pt x="316" y="394"/>
                  </a:cubicBezTo>
                  <a:lnTo>
                    <a:pt x="105" y="25"/>
                  </a:lnTo>
                  <a:cubicBezTo>
                    <a:pt x="96" y="9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217725" y="3940275"/>
              <a:ext cx="12225" cy="8025"/>
            </a:xfrm>
            <a:custGeom>
              <a:avLst/>
              <a:gdLst/>
              <a:ahLst/>
              <a:cxnLst/>
              <a:rect l="l" t="t" r="r" b="b"/>
              <a:pathLst>
                <a:path w="489" h="321" extrusionOk="0">
                  <a:moveTo>
                    <a:pt x="62" y="0"/>
                  </a:moveTo>
                  <a:cubicBezTo>
                    <a:pt x="44" y="0"/>
                    <a:pt x="27" y="10"/>
                    <a:pt x="16" y="28"/>
                  </a:cubicBezTo>
                  <a:cubicBezTo>
                    <a:pt x="1" y="52"/>
                    <a:pt x="9" y="84"/>
                    <a:pt x="35" y="98"/>
                  </a:cubicBezTo>
                  <a:lnTo>
                    <a:pt x="399" y="312"/>
                  </a:lnTo>
                  <a:cubicBezTo>
                    <a:pt x="408" y="318"/>
                    <a:pt x="419" y="320"/>
                    <a:pt x="427" y="320"/>
                  </a:cubicBezTo>
                  <a:cubicBezTo>
                    <a:pt x="446" y="320"/>
                    <a:pt x="463" y="309"/>
                    <a:pt x="472" y="295"/>
                  </a:cubicBezTo>
                  <a:cubicBezTo>
                    <a:pt x="489" y="269"/>
                    <a:pt x="480" y="237"/>
                    <a:pt x="453" y="222"/>
                  </a:cubicBezTo>
                  <a:lnTo>
                    <a:pt x="88" y="9"/>
                  </a:lnTo>
                  <a:cubicBezTo>
                    <a:pt x="80" y="3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5241500" y="3853850"/>
              <a:ext cx="13300" cy="2750"/>
            </a:xfrm>
            <a:custGeom>
              <a:avLst/>
              <a:gdLst/>
              <a:ahLst/>
              <a:cxnLst/>
              <a:rect l="l" t="t" r="r" b="b"/>
              <a:pathLst>
                <a:path w="532" h="110" extrusionOk="0">
                  <a:moveTo>
                    <a:pt x="54" y="1"/>
                  </a:moveTo>
                  <a:cubicBezTo>
                    <a:pt x="24" y="1"/>
                    <a:pt x="0" y="24"/>
                    <a:pt x="0" y="54"/>
                  </a:cubicBezTo>
                  <a:cubicBezTo>
                    <a:pt x="0" y="82"/>
                    <a:pt x="24" y="107"/>
                    <a:pt x="54" y="107"/>
                  </a:cubicBezTo>
                  <a:lnTo>
                    <a:pt x="478" y="109"/>
                  </a:lnTo>
                  <a:cubicBezTo>
                    <a:pt x="508" y="109"/>
                    <a:pt x="531" y="86"/>
                    <a:pt x="531" y="56"/>
                  </a:cubicBezTo>
                  <a:cubicBezTo>
                    <a:pt x="531" y="26"/>
                    <a:pt x="508" y="3"/>
                    <a:pt x="478" y="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5218600" y="3762025"/>
              <a:ext cx="12150" cy="7950"/>
            </a:xfrm>
            <a:custGeom>
              <a:avLst/>
              <a:gdLst/>
              <a:ahLst/>
              <a:cxnLst/>
              <a:rect l="l" t="t" r="r" b="b"/>
              <a:pathLst>
                <a:path w="486" h="318" extrusionOk="0">
                  <a:moveTo>
                    <a:pt x="428" y="1"/>
                  </a:moveTo>
                  <a:cubicBezTo>
                    <a:pt x="419" y="1"/>
                    <a:pt x="409" y="3"/>
                    <a:pt x="401" y="8"/>
                  </a:cubicBezTo>
                  <a:lnTo>
                    <a:pt x="32" y="217"/>
                  </a:lnTo>
                  <a:cubicBezTo>
                    <a:pt x="9" y="232"/>
                    <a:pt x="0" y="264"/>
                    <a:pt x="13" y="289"/>
                  </a:cubicBezTo>
                  <a:cubicBezTo>
                    <a:pt x="21" y="306"/>
                    <a:pt x="41" y="317"/>
                    <a:pt x="60" y="317"/>
                  </a:cubicBezTo>
                  <a:cubicBezTo>
                    <a:pt x="66" y="317"/>
                    <a:pt x="75" y="317"/>
                    <a:pt x="85" y="309"/>
                  </a:cubicBezTo>
                  <a:lnTo>
                    <a:pt x="454" y="98"/>
                  </a:lnTo>
                  <a:cubicBezTo>
                    <a:pt x="477" y="85"/>
                    <a:pt x="486" y="53"/>
                    <a:pt x="471" y="25"/>
                  </a:cubicBezTo>
                  <a:cubicBezTo>
                    <a:pt x="463" y="10"/>
                    <a:pt x="446" y="1"/>
                    <a:pt x="42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155450" y="3694600"/>
              <a:ext cx="8450" cy="11800"/>
            </a:xfrm>
            <a:custGeom>
              <a:avLst/>
              <a:gdLst/>
              <a:ahLst/>
              <a:cxnLst/>
              <a:rect l="l" t="t" r="r" b="b"/>
              <a:pathLst>
                <a:path w="338" h="472" extrusionOk="0">
                  <a:moveTo>
                    <a:pt x="274" y="0"/>
                  </a:moveTo>
                  <a:cubicBezTo>
                    <a:pt x="257" y="0"/>
                    <a:pt x="240" y="10"/>
                    <a:pt x="231" y="26"/>
                  </a:cubicBezTo>
                  <a:lnTo>
                    <a:pt x="18" y="393"/>
                  </a:lnTo>
                  <a:cubicBezTo>
                    <a:pt x="1" y="416"/>
                    <a:pt x="9" y="448"/>
                    <a:pt x="35" y="463"/>
                  </a:cubicBezTo>
                  <a:cubicBezTo>
                    <a:pt x="43" y="469"/>
                    <a:pt x="54" y="472"/>
                    <a:pt x="62" y="472"/>
                  </a:cubicBezTo>
                  <a:cubicBezTo>
                    <a:pt x="82" y="472"/>
                    <a:pt x="99" y="461"/>
                    <a:pt x="107" y="446"/>
                  </a:cubicBezTo>
                  <a:lnTo>
                    <a:pt x="320" y="79"/>
                  </a:lnTo>
                  <a:cubicBezTo>
                    <a:pt x="337" y="56"/>
                    <a:pt x="329" y="24"/>
                    <a:pt x="301" y="9"/>
                  </a:cubicBezTo>
                  <a:cubicBezTo>
                    <a:pt x="293" y="3"/>
                    <a:pt x="283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4866200" y="3650800"/>
              <a:ext cx="407825" cy="209625"/>
            </a:xfrm>
            <a:custGeom>
              <a:avLst/>
              <a:gdLst/>
              <a:ahLst/>
              <a:cxnLst/>
              <a:rect l="l" t="t" r="r" b="b"/>
              <a:pathLst>
                <a:path w="16313" h="8385" extrusionOk="0">
                  <a:moveTo>
                    <a:pt x="8143" y="1"/>
                  </a:moveTo>
                  <a:cubicBezTo>
                    <a:pt x="3662" y="1"/>
                    <a:pt x="20" y="3624"/>
                    <a:pt x="0" y="8110"/>
                  </a:cubicBezTo>
                  <a:cubicBezTo>
                    <a:pt x="0" y="8178"/>
                    <a:pt x="0" y="8246"/>
                    <a:pt x="5" y="8312"/>
                  </a:cubicBezTo>
                  <a:cubicBezTo>
                    <a:pt x="139" y="3929"/>
                    <a:pt x="3736" y="423"/>
                    <a:pt x="8142" y="423"/>
                  </a:cubicBezTo>
                  <a:cubicBezTo>
                    <a:pt x="8155" y="423"/>
                    <a:pt x="8169" y="423"/>
                    <a:pt x="8182" y="423"/>
                  </a:cubicBezTo>
                  <a:cubicBezTo>
                    <a:pt x="12606" y="442"/>
                    <a:pt x="16193" y="3988"/>
                    <a:pt x="16289" y="8385"/>
                  </a:cubicBezTo>
                  <a:cubicBezTo>
                    <a:pt x="16291" y="8319"/>
                    <a:pt x="16291" y="8248"/>
                    <a:pt x="16291" y="8182"/>
                  </a:cubicBezTo>
                  <a:cubicBezTo>
                    <a:pt x="16312" y="3683"/>
                    <a:pt x="12681" y="20"/>
                    <a:pt x="8182" y="1"/>
                  </a:cubicBezTo>
                  <a:cubicBezTo>
                    <a:pt x="8169" y="1"/>
                    <a:pt x="8156" y="1"/>
                    <a:pt x="8143" y="1"/>
                  </a:cubicBezTo>
                  <a:close/>
                </a:path>
              </a:pathLst>
            </a:custGeom>
            <a:solidFill>
              <a:srgbClr val="2A4260">
                <a:alpha val="2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5053950" y="3828600"/>
              <a:ext cx="35450" cy="33325"/>
            </a:xfrm>
            <a:custGeom>
              <a:avLst/>
              <a:gdLst/>
              <a:ahLst/>
              <a:cxnLst/>
              <a:rect l="l" t="t" r="r" b="b"/>
              <a:pathLst>
                <a:path w="1418" h="1333" extrusionOk="0">
                  <a:moveTo>
                    <a:pt x="708" y="1"/>
                  </a:moveTo>
                  <a:cubicBezTo>
                    <a:pt x="380" y="1"/>
                    <a:pt x="95" y="244"/>
                    <a:pt x="50" y="578"/>
                  </a:cubicBezTo>
                  <a:cubicBezTo>
                    <a:pt x="1" y="942"/>
                    <a:pt x="256" y="1277"/>
                    <a:pt x="621" y="1326"/>
                  </a:cubicBezTo>
                  <a:cubicBezTo>
                    <a:pt x="651" y="1330"/>
                    <a:pt x="681" y="1332"/>
                    <a:pt x="710" y="1332"/>
                  </a:cubicBezTo>
                  <a:cubicBezTo>
                    <a:pt x="1039" y="1332"/>
                    <a:pt x="1324" y="1089"/>
                    <a:pt x="1369" y="755"/>
                  </a:cubicBezTo>
                  <a:cubicBezTo>
                    <a:pt x="1418" y="390"/>
                    <a:pt x="1162" y="56"/>
                    <a:pt x="798" y="7"/>
                  </a:cubicBezTo>
                  <a:cubicBezTo>
                    <a:pt x="768" y="3"/>
                    <a:pt x="73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4984225" y="3758100"/>
              <a:ext cx="30500" cy="21375"/>
            </a:xfrm>
            <a:custGeom>
              <a:avLst/>
              <a:gdLst/>
              <a:ahLst/>
              <a:cxnLst/>
              <a:rect l="l" t="t" r="r" b="b"/>
              <a:pathLst>
                <a:path w="1220" h="855" extrusionOk="0">
                  <a:moveTo>
                    <a:pt x="575" y="1"/>
                  </a:moveTo>
                  <a:cubicBezTo>
                    <a:pt x="279" y="1"/>
                    <a:pt x="35" y="164"/>
                    <a:pt x="17" y="382"/>
                  </a:cubicBezTo>
                  <a:cubicBezTo>
                    <a:pt x="0" y="617"/>
                    <a:pt x="252" y="826"/>
                    <a:pt x="575" y="851"/>
                  </a:cubicBezTo>
                  <a:cubicBezTo>
                    <a:pt x="599" y="853"/>
                    <a:pt x="622" y="854"/>
                    <a:pt x="645" y="854"/>
                  </a:cubicBezTo>
                  <a:cubicBezTo>
                    <a:pt x="940" y="854"/>
                    <a:pt x="1182" y="692"/>
                    <a:pt x="1200" y="474"/>
                  </a:cubicBezTo>
                  <a:cubicBezTo>
                    <a:pt x="1219" y="240"/>
                    <a:pt x="965" y="31"/>
                    <a:pt x="639" y="3"/>
                  </a:cubicBezTo>
                  <a:cubicBezTo>
                    <a:pt x="618" y="1"/>
                    <a:pt x="596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084175" y="3787350"/>
              <a:ext cx="30550" cy="21400"/>
            </a:xfrm>
            <a:custGeom>
              <a:avLst/>
              <a:gdLst/>
              <a:ahLst/>
              <a:cxnLst/>
              <a:rect l="l" t="t" r="r" b="b"/>
              <a:pathLst>
                <a:path w="1222" h="856" extrusionOk="0">
                  <a:moveTo>
                    <a:pt x="579" y="1"/>
                  </a:moveTo>
                  <a:cubicBezTo>
                    <a:pt x="281" y="1"/>
                    <a:pt x="35" y="164"/>
                    <a:pt x="19" y="382"/>
                  </a:cubicBezTo>
                  <a:cubicBezTo>
                    <a:pt x="0" y="617"/>
                    <a:pt x="252" y="828"/>
                    <a:pt x="580" y="853"/>
                  </a:cubicBezTo>
                  <a:cubicBezTo>
                    <a:pt x="600" y="855"/>
                    <a:pt x="620" y="856"/>
                    <a:pt x="640" y="856"/>
                  </a:cubicBezTo>
                  <a:cubicBezTo>
                    <a:pt x="940" y="856"/>
                    <a:pt x="1186" y="694"/>
                    <a:pt x="1204" y="474"/>
                  </a:cubicBezTo>
                  <a:cubicBezTo>
                    <a:pt x="1221" y="238"/>
                    <a:pt x="972" y="29"/>
                    <a:pt x="644" y="3"/>
                  </a:cubicBezTo>
                  <a:cubicBezTo>
                    <a:pt x="622" y="1"/>
                    <a:pt x="600" y="1"/>
                    <a:pt x="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26150" y="3774450"/>
              <a:ext cx="48350" cy="40400"/>
            </a:xfrm>
            <a:custGeom>
              <a:avLst/>
              <a:gdLst/>
              <a:ahLst/>
              <a:cxnLst/>
              <a:rect l="l" t="t" r="r" b="b"/>
              <a:pathLst>
                <a:path w="1934" h="1616" extrusionOk="0">
                  <a:moveTo>
                    <a:pt x="1418" y="1"/>
                  </a:moveTo>
                  <a:cubicBezTo>
                    <a:pt x="1379" y="1"/>
                    <a:pt x="1339" y="7"/>
                    <a:pt x="1300" y="18"/>
                  </a:cubicBezTo>
                  <a:cubicBezTo>
                    <a:pt x="1123" y="67"/>
                    <a:pt x="951" y="153"/>
                    <a:pt x="791" y="246"/>
                  </a:cubicBezTo>
                  <a:cubicBezTo>
                    <a:pt x="612" y="349"/>
                    <a:pt x="444" y="474"/>
                    <a:pt x="294" y="615"/>
                  </a:cubicBezTo>
                  <a:cubicBezTo>
                    <a:pt x="220" y="687"/>
                    <a:pt x="149" y="762"/>
                    <a:pt x="81" y="843"/>
                  </a:cubicBezTo>
                  <a:cubicBezTo>
                    <a:pt x="45" y="888"/>
                    <a:pt x="0" y="928"/>
                    <a:pt x="28" y="988"/>
                  </a:cubicBezTo>
                  <a:cubicBezTo>
                    <a:pt x="32" y="996"/>
                    <a:pt x="36" y="1005"/>
                    <a:pt x="43" y="1009"/>
                  </a:cubicBezTo>
                  <a:cubicBezTo>
                    <a:pt x="43" y="1031"/>
                    <a:pt x="49" y="1050"/>
                    <a:pt x="75" y="1063"/>
                  </a:cubicBezTo>
                  <a:cubicBezTo>
                    <a:pt x="162" y="1112"/>
                    <a:pt x="258" y="1137"/>
                    <a:pt x="356" y="1146"/>
                  </a:cubicBezTo>
                  <a:cubicBezTo>
                    <a:pt x="374" y="1147"/>
                    <a:pt x="392" y="1147"/>
                    <a:pt x="410" y="1147"/>
                  </a:cubicBezTo>
                  <a:cubicBezTo>
                    <a:pt x="435" y="1147"/>
                    <a:pt x="461" y="1146"/>
                    <a:pt x="486" y="1144"/>
                  </a:cubicBezTo>
                  <a:cubicBezTo>
                    <a:pt x="537" y="1137"/>
                    <a:pt x="588" y="1120"/>
                    <a:pt x="640" y="1114"/>
                  </a:cubicBezTo>
                  <a:cubicBezTo>
                    <a:pt x="645" y="1113"/>
                    <a:pt x="650" y="1113"/>
                    <a:pt x="655" y="1113"/>
                  </a:cubicBezTo>
                  <a:cubicBezTo>
                    <a:pt x="733" y="1113"/>
                    <a:pt x="792" y="1187"/>
                    <a:pt x="842" y="1239"/>
                  </a:cubicBezTo>
                  <a:cubicBezTo>
                    <a:pt x="906" y="1305"/>
                    <a:pt x="972" y="1372"/>
                    <a:pt x="1045" y="1429"/>
                  </a:cubicBezTo>
                  <a:cubicBezTo>
                    <a:pt x="1173" y="1531"/>
                    <a:pt x="1332" y="1615"/>
                    <a:pt x="1502" y="1615"/>
                  </a:cubicBezTo>
                  <a:cubicBezTo>
                    <a:pt x="1510" y="1615"/>
                    <a:pt x="1518" y="1615"/>
                    <a:pt x="1526" y="1614"/>
                  </a:cubicBezTo>
                  <a:cubicBezTo>
                    <a:pt x="1690" y="1606"/>
                    <a:pt x="1846" y="1521"/>
                    <a:pt x="1897" y="1357"/>
                  </a:cubicBezTo>
                  <a:cubicBezTo>
                    <a:pt x="1925" y="1263"/>
                    <a:pt x="1931" y="1156"/>
                    <a:pt x="1931" y="1058"/>
                  </a:cubicBezTo>
                  <a:cubicBezTo>
                    <a:pt x="1933" y="960"/>
                    <a:pt x="1929" y="858"/>
                    <a:pt x="1914" y="758"/>
                  </a:cubicBezTo>
                  <a:cubicBezTo>
                    <a:pt x="1888" y="570"/>
                    <a:pt x="1844" y="370"/>
                    <a:pt x="1744" y="208"/>
                  </a:cubicBezTo>
                  <a:cubicBezTo>
                    <a:pt x="1701" y="138"/>
                    <a:pt x="1646" y="76"/>
                    <a:pt x="1573" y="37"/>
                  </a:cubicBezTo>
                  <a:cubicBezTo>
                    <a:pt x="1523" y="12"/>
                    <a:pt x="1471" y="1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5001750" y="3733900"/>
              <a:ext cx="18300" cy="21975"/>
            </a:xfrm>
            <a:custGeom>
              <a:avLst/>
              <a:gdLst/>
              <a:ahLst/>
              <a:cxnLst/>
              <a:rect l="l" t="t" r="r" b="b"/>
              <a:pathLst>
                <a:path w="732" h="879" extrusionOk="0">
                  <a:moveTo>
                    <a:pt x="396" y="0"/>
                  </a:moveTo>
                  <a:cubicBezTo>
                    <a:pt x="232" y="0"/>
                    <a:pt x="78" y="163"/>
                    <a:pt x="41" y="385"/>
                  </a:cubicBezTo>
                  <a:cubicBezTo>
                    <a:pt x="0" y="626"/>
                    <a:pt x="115" y="847"/>
                    <a:pt x="294" y="875"/>
                  </a:cubicBezTo>
                  <a:cubicBezTo>
                    <a:pt x="308" y="877"/>
                    <a:pt x="321" y="879"/>
                    <a:pt x="335" y="879"/>
                  </a:cubicBezTo>
                  <a:cubicBezTo>
                    <a:pt x="498" y="879"/>
                    <a:pt x="653" y="716"/>
                    <a:pt x="691" y="492"/>
                  </a:cubicBezTo>
                  <a:cubicBezTo>
                    <a:pt x="731" y="253"/>
                    <a:pt x="616" y="31"/>
                    <a:pt x="437" y="4"/>
                  </a:cubicBezTo>
                  <a:cubicBezTo>
                    <a:pt x="423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5090500" y="3761700"/>
              <a:ext cx="18300" cy="22050"/>
            </a:xfrm>
            <a:custGeom>
              <a:avLst/>
              <a:gdLst/>
              <a:ahLst/>
              <a:cxnLst/>
              <a:rect l="l" t="t" r="r" b="b"/>
              <a:pathLst>
                <a:path w="732" h="882" extrusionOk="0">
                  <a:moveTo>
                    <a:pt x="397" y="1"/>
                  </a:moveTo>
                  <a:cubicBezTo>
                    <a:pt x="234" y="1"/>
                    <a:pt x="79" y="163"/>
                    <a:pt x="41" y="388"/>
                  </a:cubicBezTo>
                  <a:cubicBezTo>
                    <a:pt x="1" y="628"/>
                    <a:pt x="116" y="848"/>
                    <a:pt x="295" y="878"/>
                  </a:cubicBezTo>
                  <a:cubicBezTo>
                    <a:pt x="308" y="880"/>
                    <a:pt x="322" y="881"/>
                    <a:pt x="336" y="881"/>
                  </a:cubicBezTo>
                  <a:cubicBezTo>
                    <a:pt x="500" y="881"/>
                    <a:pt x="654" y="719"/>
                    <a:pt x="691" y="494"/>
                  </a:cubicBezTo>
                  <a:cubicBezTo>
                    <a:pt x="732" y="255"/>
                    <a:pt x="617" y="34"/>
                    <a:pt x="438" y="4"/>
                  </a:cubicBezTo>
                  <a:cubicBezTo>
                    <a:pt x="424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5017525" y="3758450"/>
              <a:ext cx="60600" cy="58100"/>
            </a:xfrm>
            <a:custGeom>
              <a:avLst/>
              <a:gdLst/>
              <a:ahLst/>
              <a:cxnLst/>
              <a:rect l="l" t="t" r="r" b="b"/>
              <a:pathLst>
                <a:path w="2424" h="2324" extrusionOk="0">
                  <a:moveTo>
                    <a:pt x="1916" y="750"/>
                  </a:moveTo>
                  <a:cubicBezTo>
                    <a:pt x="2018" y="901"/>
                    <a:pt x="2099" y="1067"/>
                    <a:pt x="2167" y="1234"/>
                  </a:cubicBezTo>
                  <a:cubicBezTo>
                    <a:pt x="2255" y="1457"/>
                    <a:pt x="2317" y="1709"/>
                    <a:pt x="2214" y="1926"/>
                  </a:cubicBezTo>
                  <a:cubicBezTo>
                    <a:pt x="2172" y="2020"/>
                    <a:pt x="2103" y="2105"/>
                    <a:pt x="2010" y="2154"/>
                  </a:cubicBezTo>
                  <a:cubicBezTo>
                    <a:pt x="1961" y="2180"/>
                    <a:pt x="1907" y="2191"/>
                    <a:pt x="1852" y="2191"/>
                  </a:cubicBezTo>
                  <a:cubicBezTo>
                    <a:pt x="1786" y="2191"/>
                    <a:pt x="1719" y="2175"/>
                    <a:pt x="1658" y="2148"/>
                  </a:cubicBezTo>
                  <a:cubicBezTo>
                    <a:pt x="1411" y="2041"/>
                    <a:pt x="1236" y="1815"/>
                    <a:pt x="980" y="1720"/>
                  </a:cubicBezTo>
                  <a:cubicBezTo>
                    <a:pt x="978" y="1720"/>
                    <a:pt x="976" y="1717"/>
                    <a:pt x="976" y="1717"/>
                  </a:cubicBezTo>
                  <a:cubicBezTo>
                    <a:pt x="968" y="1713"/>
                    <a:pt x="959" y="1711"/>
                    <a:pt x="950" y="1711"/>
                  </a:cubicBezTo>
                  <a:cubicBezTo>
                    <a:pt x="941" y="1711"/>
                    <a:pt x="931" y="1713"/>
                    <a:pt x="921" y="1717"/>
                  </a:cubicBezTo>
                  <a:cubicBezTo>
                    <a:pt x="865" y="1743"/>
                    <a:pt x="806" y="1755"/>
                    <a:pt x="747" y="1755"/>
                  </a:cubicBezTo>
                  <a:cubicBezTo>
                    <a:pt x="653" y="1755"/>
                    <a:pt x="559" y="1726"/>
                    <a:pt x="475" y="1679"/>
                  </a:cubicBezTo>
                  <a:cubicBezTo>
                    <a:pt x="526" y="1391"/>
                    <a:pt x="776" y="1157"/>
                    <a:pt x="1021" y="1016"/>
                  </a:cubicBezTo>
                  <a:cubicBezTo>
                    <a:pt x="1294" y="859"/>
                    <a:pt x="1613" y="812"/>
                    <a:pt x="1916" y="750"/>
                  </a:cubicBezTo>
                  <a:close/>
                  <a:moveTo>
                    <a:pt x="923" y="1"/>
                  </a:moveTo>
                  <a:cubicBezTo>
                    <a:pt x="906" y="1"/>
                    <a:pt x="889" y="1"/>
                    <a:pt x="872" y="2"/>
                  </a:cubicBezTo>
                  <a:cubicBezTo>
                    <a:pt x="654" y="13"/>
                    <a:pt x="437" y="89"/>
                    <a:pt x="283" y="249"/>
                  </a:cubicBezTo>
                  <a:cubicBezTo>
                    <a:pt x="104" y="432"/>
                    <a:pt x="26" y="697"/>
                    <a:pt x="13" y="946"/>
                  </a:cubicBezTo>
                  <a:cubicBezTo>
                    <a:pt x="0" y="1195"/>
                    <a:pt x="62" y="1455"/>
                    <a:pt x="224" y="1647"/>
                  </a:cubicBezTo>
                  <a:cubicBezTo>
                    <a:pt x="352" y="1796"/>
                    <a:pt x="547" y="1890"/>
                    <a:pt x="744" y="1890"/>
                  </a:cubicBezTo>
                  <a:cubicBezTo>
                    <a:pt x="772" y="1890"/>
                    <a:pt x="801" y="1888"/>
                    <a:pt x="829" y="1884"/>
                  </a:cubicBezTo>
                  <a:cubicBezTo>
                    <a:pt x="872" y="1879"/>
                    <a:pt x="912" y="1867"/>
                    <a:pt x="948" y="1852"/>
                  </a:cubicBezTo>
                  <a:cubicBezTo>
                    <a:pt x="1193" y="1945"/>
                    <a:pt x="1362" y="2169"/>
                    <a:pt x="1605" y="2272"/>
                  </a:cubicBezTo>
                  <a:cubicBezTo>
                    <a:pt x="1683" y="2304"/>
                    <a:pt x="1766" y="2324"/>
                    <a:pt x="1851" y="2324"/>
                  </a:cubicBezTo>
                  <a:cubicBezTo>
                    <a:pt x="1895" y="2324"/>
                    <a:pt x="1940" y="2318"/>
                    <a:pt x="1984" y="2306"/>
                  </a:cubicBezTo>
                  <a:cubicBezTo>
                    <a:pt x="2095" y="2274"/>
                    <a:pt x="2184" y="2201"/>
                    <a:pt x="2255" y="2112"/>
                  </a:cubicBezTo>
                  <a:cubicBezTo>
                    <a:pt x="2415" y="1903"/>
                    <a:pt x="2423" y="1636"/>
                    <a:pt x="2355" y="1391"/>
                  </a:cubicBezTo>
                  <a:cubicBezTo>
                    <a:pt x="2289" y="1148"/>
                    <a:pt x="2170" y="908"/>
                    <a:pt x="2031" y="697"/>
                  </a:cubicBezTo>
                  <a:cubicBezTo>
                    <a:pt x="2035" y="665"/>
                    <a:pt x="2014" y="626"/>
                    <a:pt x="1978" y="620"/>
                  </a:cubicBezTo>
                  <a:cubicBezTo>
                    <a:pt x="1852" y="441"/>
                    <a:pt x="1699" y="283"/>
                    <a:pt x="1511" y="168"/>
                  </a:cubicBezTo>
                  <a:cubicBezTo>
                    <a:pt x="1336" y="60"/>
                    <a:pt x="1130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5008275" y="3706650"/>
              <a:ext cx="29200" cy="15475"/>
            </a:xfrm>
            <a:custGeom>
              <a:avLst/>
              <a:gdLst/>
              <a:ahLst/>
              <a:cxnLst/>
              <a:rect l="l" t="t" r="r" b="b"/>
              <a:pathLst>
                <a:path w="1168" h="619" extrusionOk="0">
                  <a:moveTo>
                    <a:pt x="1098" y="0"/>
                  </a:moveTo>
                  <a:cubicBezTo>
                    <a:pt x="1075" y="0"/>
                    <a:pt x="1050" y="11"/>
                    <a:pt x="1039" y="32"/>
                  </a:cubicBezTo>
                  <a:cubicBezTo>
                    <a:pt x="965" y="194"/>
                    <a:pt x="843" y="328"/>
                    <a:pt x="683" y="409"/>
                  </a:cubicBezTo>
                  <a:cubicBezTo>
                    <a:pt x="577" y="464"/>
                    <a:pt x="460" y="490"/>
                    <a:pt x="344" y="490"/>
                  </a:cubicBezTo>
                  <a:cubicBezTo>
                    <a:pt x="264" y="490"/>
                    <a:pt x="184" y="478"/>
                    <a:pt x="108" y="454"/>
                  </a:cubicBezTo>
                  <a:cubicBezTo>
                    <a:pt x="100" y="452"/>
                    <a:pt x="93" y="451"/>
                    <a:pt x="87" y="451"/>
                  </a:cubicBezTo>
                  <a:cubicBezTo>
                    <a:pt x="22" y="451"/>
                    <a:pt x="0" y="556"/>
                    <a:pt x="72" y="578"/>
                  </a:cubicBezTo>
                  <a:cubicBezTo>
                    <a:pt x="159" y="605"/>
                    <a:pt x="248" y="618"/>
                    <a:pt x="336" y="618"/>
                  </a:cubicBezTo>
                  <a:cubicBezTo>
                    <a:pt x="679" y="618"/>
                    <a:pt x="1008" y="420"/>
                    <a:pt x="1154" y="96"/>
                  </a:cubicBezTo>
                  <a:cubicBezTo>
                    <a:pt x="1167" y="64"/>
                    <a:pt x="1163" y="28"/>
                    <a:pt x="1131" y="9"/>
                  </a:cubicBezTo>
                  <a:cubicBezTo>
                    <a:pt x="1121" y="3"/>
                    <a:pt x="1110" y="0"/>
                    <a:pt x="1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5100750" y="3733100"/>
              <a:ext cx="22025" cy="21150"/>
            </a:xfrm>
            <a:custGeom>
              <a:avLst/>
              <a:gdLst/>
              <a:ahLst/>
              <a:cxnLst/>
              <a:rect l="l" t="t" r="r" b="b"/>
              <a:pathLst>
                <a:path w="881" h="846" extrusionOk="0">
                  <a:moveTo>
                    <a:pt x="79" y="0"/>
                  </a:moveTo>
                  <a:cubicBezTo>
                    <a:pt x="41" y="0"/>
                    <a:pt x="0" y="33"/>
                    <a:pt x="11" y="82"/>
                  </a:cubicBezTo>
                  <a:cubicBezTo>
                    <a:pt x="47" y="272"/>
                    <a:pt x="141" y="447"/>
                    <a:pt x="273" y="585"/>
                  </a:cubicBezTo>
                  <a:cubicBezTo>
                    <a:pt x="341" y="656"/>
                    <a:pt x="418" y="713"/>
                    <a:pt x="501" y="762"/>
                  </a:cubicBezTo>
                  <a:cubicBezTo>
                    <a:pt x="574" y="805"/>
                    <a:pt x="659" y="846"/>
                    <a:pt x="744" y="846"/>
                  </a:cubicBezTo>
                  <a:cubicBezTo>
                    <a:pt x="766" y="846"/>
                    <a:pt x="788" y="843"/>
                    <a:pt x="810" y="837"/>
                  </a:cubicBezTo>
                  <a:cubicBezTo>
                    <a:pt x="881" y="817"/>
                    <a:pt x="857" y="707"/>
                    <a:pt x="789" y="707"/>
                  </a:cubicBezTo>
                  <a:cubicBezTo>
                    <a:pt x="783" y="707"/>
                    <a:pt x="778" y="707"/>
                    <a:pt x="771" y="709"/>
                  </a:cubicBezTo>
                  <a:cubicBezTo>
                    <a:pt x="760" y="712"/>
                    <a:pt x="749" y="713"/>
                    <a:pt x="737" y="713"/>
                  </a:cubicBezTo>
                  <a:cubicBezTo>
                    <a:pt x="666" y="713"/>
                    <a:pt x="585" y="663"/>
                    <a:pt x="528" y="628"/>
                  </a:cubicBezTo>
                  <a:cubicBezTo>
                    <a:pt x="460" y="585"/>
                    <a:pt x="398" y="532"/>
                    <a:pt x="345" y="475"/>
                  </a:cubicBezTo>
                  <a:cubicBezTo>
                    <a:pt x="236" y="355"/>
                    <a:pt x="164" y="204"/>
                    <a:pt x="134" y="48"/>
                  </a:cubicBezTo>
                  <a:cubicBezTo>
                    <a:pt x="128" y="15"/>
                    <a:pt x="104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48"/>
          <p:cNvGrpSpPr/>
          <p:nvPr/>
        </p:nvGrpSpPr>
        <p:grpSpPr>
          <a:xfrm rot="-575708">
            <a:off x="4306566" y="1423932"/>
            <a:ext cx="846544" cy="894134"/>
            <a:chOff x="3781100" y="2953800"/>
            <a:chExt cx="407350" cy="430250"/>
          </a:xfrm>
        </p:grpSpPr>
        <p:sp>
          <p:nvSpPr>
            <p:cNvPr id="1373" name="Google Shape;1373;p48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 rot="1606426">
            <a:off x="643340" y="634428"/>
            <a:ext cx="889185" cy="1094800"/>
            <a:chOff x="4401600" y="2873950"/>
            <a:chExt cx="421100" cy="518475"/>
          </a:xfrm>
        </p:grpSpPr>
        <p:sp>
          <p:nvSpPr>
            <p:cNvPr id="1390" name="Google Shape;1390;p48"/>
            <p:cNvSpPr/>
            <p:nvPr/>
          </p:nvSpPr>
          <p:spPr>
            <a:xfrm>
              <a:off x="4401600" y="2877175"/>
              <a:ext cx="421100" cy="515250"/>
            </a:xfrm>
            <a:custGeom>
              <a:avLst/>
              <a:gdLst/>
              <a:ahLst/>
              <a:cxnLst/>
              <a:rect l="l" t="t" r="r" b="b"/>
              <a:pathLst>
                <a:path w="16844" h="20610" extrusionOk="0">
                  <a:moveTo>
                    <a:pt x="11123" y="1"/>
                  </a:moveTo>
                  <a:cubicBezTo>
                    <a:pt x="10038" y="1"/>
                    <a:pt x="9889" y="1554"/>
                    <a:pt x="9853" y="2207"/>
                  </a:cubicBezTo>
                  <a:cubicBezTo>
                    <a:pt x="8960" y="1693"/>
                    <a:pt x="7922" y="1401"/>
                    <a:pt x="6814" y="1401"/>
                  </a:cubicBezTo>
                  <a:cubicBezTo>
                    <a:pt x="5712" y="1401"/>
                    <a:pt x="4683" y="1693"/>
                    <a:pt x="3790" y="2204"/>
                  </a:cubicBezTo>
                  <a:cubicBezTo>
                    <a:pt x="3751" y="1550"/>
                    <a:pt x="3602" y="5"/>
                    <a:pt x="2522" y="5"/>
                  </a:cubicBezTo>
                  <a:cubicBezTo>
                    <a:pt x="1200" y="5"/>
                    <a:pt x="1122" y="1401"/>
                    <a:pt x="1122" y="1401"/>
                  </a:cubicBezTo>
                  <a:lnTo>
                    <a:pt x="806" y="6552"/>
                  </a:lnTo>
                  <a:cubicBezTo>
                    <a:pt x="761" y="6853"/>
                    <a:pt x="736" y="7162"/>
                    <a:pt x="736" y="7479"/>
                  </a:cubicBezTo>
                  <a:cubicBezTo>
                    <a:pt x="736" y="8702"/>
                    <a:pt x="1094" y="9836"/>
                    <a:pt x="1712" y="10787"/>
                  </a:cubicBezTo>
                  <a:cubicBezTo>
                    <a:pt x="815" y="11249"/>
                    <a:pt x="1" y="12379"/>
                    <a:pt x="1" y="14288"/>
                  </a:cubicBezTo>
                  <a:cubicBezTo>
                    <a:pt x="1" y="16215"/>
                    <a:pt x="1720" y="17127"/>
                    <a:pt x="1944" y="17238"/>
                  </a:cubicBezTo>
                  <a:cubicBezTo>
                    <a:pt x="1949" y="17242"/>
                    <a:pt x="1957" y="17248"/>
                    <a:pt x="1968" y="17248"/>
                  </a:cubicBezTo>
                  <a:cubicBezTo>
                    <a:pt x="1850" y="19066"/>
                    <a:pt x="3293" y="20609"/>
                    <a:pt x="5115" y="20609"/>
                  </a:cubicBezTo>
                  <a:lnTo>
                    <a:pt x="9889" y="20609"/>
                  </a:lnTo>
                  <a:cubicBezTo>
                    <a:pt x="11488" y="20609"/>
                    <a:pt x="12756" y="19264"/>
                    <a:pt x="12660" y="17668"/>
                  </a:cubicBezTo>
                  <a:lnTo>
                    <a:pt x="12540" y="15686"/>
                  </a:lnTo>
                  <a:cubicBezTo>
                    <a:pt x="16843" y="13998"/>
                    <a:pt x="12894" y="7477"/>
                    <a:pt x="12894" y="7477"/>
                  </a:cubicBezTo>
                  <a:cubicBezTo>
                    <a:pt x="12894" y="7151"/>
                    <a:pt x="12869" y="6835"/>
                    <a:pt x="12820" y="6526"/>
                  </a:cubicBezTo>
                  <a:lnTo>
                    <a:pt x="12820" y="6526"/>
                  </a:lnTo>
                  <a:cubicBezTo>
                    <a:pt x="12835" y="6541"/>
                    <a:pt x="12839" y="6550"/>
                    <a:pt x="12839" y="6550"/>
                  </a:cubicBezTo>
                  <a:lnTo>
                    <a:pt x="12521" y="1397"/>
                  </a:lnTo>
                  <a:cubicBezTo>
                    <a:pt x="12521" y="1397"/>
                    <a:pt x="12445" y="1"/>
                    <a:pt x="11123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401700" y="3060900"/>
              <a:ext cx="420825" cy="328275"/>
            </a:xfrm>
            <a:custGeom>
              <a:avLst/>
              <a:gdLst/>
              <a:ahLst/>
              <a:cxnLst/>
              <a:rect l="l" t="t" r="r" b="b"/>
              <a:pathLst>
                <a:path w="16833" h="13131" extrusionOk="0">
                  <a:moveTo>
                    <a:pt x="12888" y="0"/>
                  </a:moveTo>
                  <a:lnTo>
                    <a:pt x="1921" y="3214"/>
                  </a:lnTo>
                  <a:cubicBezTo>
                    <a:pt x="943" y="3596"/>
                    <a:pt x="1" y="4749"/>
                    <a:pt x="1" y="6810"/>
                  </a:cubicBezTo>
                  <a:cubicBezTo>
                    <a:pt x="1" y="8868"/>
                    <a:pt x="1966" y="9770"/>
                    <a:pt x="1966" y="9770"/>
                  </a:cubicBezTo>
                  <a:cubicBezTo>
                    <a:pt x="1849" y="11588"/>
                    <a:pt x="3294" y="13131"/>
                    <a:pt x="5111" y="13131"/>
                  </a:cubicBezTo>
                  <a:lnTo>
                    <a:pt x="9885" y="13131"/>
                  </a:lnTo>
                  <a:cubicBezTo>
                    <a:pt x="11484" y="13131"/>
                    <a:pt x="12752" y="11786"/>
                    <a:pt x="12656" y="10190"/>
                  </a:cubicBezTo>
                  <a:lnTo>
                    <a:pt x="12536" y="8208"/>
                  </a:lnTo>
                  <a:cubicBezTo>
                    <a:pt x="16833" y="6522"/>
                    <a:pt x="12888" y="1"/>
                    <a:pt x="12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4420150" y="2908950"/>
              <a:ext cx="303825" cy="303825"/>
            </a:xfrm>
            <a:custGeom>
              <a:avLst/>
              <a:gdLst/>
              <a:ahLst/>
              <a:cxnLst/>
              <a:rect l="l" t="t" r="r" b="b"/>
              <a:pathLst>
                <a:path w="12153" h="12153" extrusionOk="0">
                  <a:moveTo>
                    <a:pt x="6084" y="0"/>
                  </a:moveTo>
                  <a:cubicBezTo>
                    <a:pt x="6082" y="0"/>
                    <a:pt x="6079" y="0"/>
                    <a:pt x="6076" y="0"/>
                  </a:cubicBezTo>
                  <a:cubicBezTo>
                    <a:pt x="2720" y="0"/>
                    <a:pt x="0" y="2720"/>
                    <a:pt x="0" y="6076"/>
                  </a:cubicBezTo>
                  <a:cubicBezTo>
                    <a:pt x="0" y="9441"/>
                    <a:pt x="2709" y="12152"/>
                    <a:pt x="6076" y="12152"/>
                  </a:cubicBezTo>
                  <a:cubicBezTo>
                    <a:pt x="9433" y="12152"/>
                    <a:pt x="12152" y="9433"/>
                    <a:pt x="12152" y="6076"/>
                  </a:cubicBezTo>
                  <a:cubicBezTo>
                    <a:pt x="12152" y="2712"/>
                    <a:pt x="9446" y="0"/>
                    <a:pt x="6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4511000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1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2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6" y="190"/>
                    <a:pt x="744" y="28"/>
                    <a:pt x="541" y="4"/>
                  </a:cubicBezTo>
                  <a:cubicBezTo>
                    <a:pt x="521" y="2"/>
                    <a:pt x="501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4603975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0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1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3" y="190"/>
                    <a:pt x="739" y="28"/>
                    <a:pt x="541" y="4"/>
                  </a:cubicBezTo>
                  <a:cubicBezTo>
                    <a:pt x="521" y="2"/>
                    <a:pt x="500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4558275" y="2958525"/>
              <a:ext cx="27275" cy="56375"/>
            </a:xfrm>
            <a:custGeom>
              <a:avLst/>
              <a:gdLst/>
              <a:ahLst/>
              <a:cxnLst/>
              <a:rect l="l" t="t" r="r" b="b"/>
              <a:pathLst>
                <a:path w="1091" h="2255" extrusionOk="0">
                  <a:moveTo>
                    <a:pt x="485" y="0"/>
                  </a:moveTo>
                  <a:cubicBezTo>
                    <a:pt x="451" y="0"/>
                    <a:pt x="417" y="2"/>
                    <a:pt x="383" y="6"/>
                  </a:cubicBezTo>
                  <a:cubicBezTo>
                    <a:pt x="283" y="16"/>
                    <a:pt x="166" y="38"/>
                    <a:pt x="93" y="114"/>
                  </a:cubicBezTo>
                  <a:cubicBezTo>
                    <a:pt x="27" y="187"/>
                    <a:pt x="10" y="289"/>
                    <a:pt x="29" y="381"/>
                  </a:cubicBezTo>
                  <a:cubicBezTo>
                    <a:pt x="53" y="498"/>
                    <a:pt x="131" y="600"/>
                    <a:pt x="191" y="698"/>
                  </a:cubicBezTo>
                  <a:cubicBezTo>
                    <a:pt x="261" y="811"/>
                    <a:pt x="330" y="922"/>
                    <a:pt x="402" y="1031"/>
                  </a:cubicBezTo>
                  <a:cubicBezTo>
                    <a:pt x="408" y="1044"/>
                    <a:pt x="419" y="1050"/>
                    <a:pt x="426" y="1054"/>
                  </a:cubicBezTo>
                  <a:lnTo>
                    <a:pt x="426" y="1977"/>
                  </a:lnTo>
                  <a:cubicBezTo>
                    <a:pt x="283" y="1990"/>
                    <a:pt x="142" y="2047"/>
                    <a:pt x="40" y="2154"/>
                  </a:cubicBezTo>
                  <a:cubicBezTo>
                    <a:pt x="0" y="2195"/>
                    <a:pt x="40" y="2254"/>
                    <a:pt x="84" y="2254"/>
                  </a:cubicBezTo>
                  <a:cubicBezTo>
                    <a:pt x="97" y="2254"/>
                    <a:pt x="111" y="2249"/>
                    <a:pt x="123" y="2237"/>
                  </a:cubicBezTo>
                  <a:cubicBezTo>
                    <a:pt x="219" y="2137"/>
                    <a:pt x="355" y="2092"/>
                    <a:pt x="491" y="2092"/>
                  </a:cubicBezTo>
                  <a:cubicBezTo>
                    <a:pt x="494" y="2092"/>
                    <a:pt x="497" y="2092"/>
                    <a:pt x="500" y="2092"/>
                  </a:cubicBezTo>
                  <a:cubicBezTo>
                    <a:pt x="664" y="2094"/>
                    <a:pt x="818" y="2158"/>
                    <a:pt x="958" y="2239"/>
                  </a:cubicBezTo>
                  <a:cubicBezTo>
                    <a:pt x="968" y="2245"/>
                    <a:pt x="978" y="2247"/>
                    <a:pt x="987" y="2247"/>
                  </a:cubicBezTo>
                  <a:cubicBezTo>
                    <a:pt x="1038" y="2247"/>
                    <a:pt x="1072" y="2172"/>
                    <a:pt x="1018" y="2141"/>
                  </a:cubicBezTo>
                  <a:cubicBezTo>
                    <a:pt x="873" y="2058"/>
                    <a:pt x="711" y="1992"/>
                    <a:pt x="543" y="1981"/>
                  </a:cubicBezTo>
                  <a:lnTo>
                    <a:pt x="543" y="1140"/>
                  </a:lnTo>
                  <a:cubicBezTo>
                    <a:pt x="696" y="1001"/>
                    <a:pt x="835" y="841"/>
                    <a:pt x="948" y="666"/>
                  </a:cubicBezTo>
                  <a:cubicBezTo>
                    <a:pt x="1005" y="581"/>
                    <a:pt x="1052" y="489"/>
                    <a:pt x="1071" y="389"/>
                  </a:cubicBezTo>
                  <a:cubicBezTo>
                    <a:pt x="1090" y="291"/>
                    <a:pt x="1082" y="183"/>
                    <a:pt x="999" y="112"/>
                  </a:cubicBezTo>
                  <a:cubicBezTo>
                    <a:pt x="922" y="50"/>
                    <a:pt x="809" y="38"/>
                    <a:pt x="717" y="23"/>
                  </a:cubicBezTo>
                  <a:cubicBezTo>
                    <a:pt x="640" y="9"/>
                    <a:pt x="563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4449075" y="3204900"/>
              <a:ext cx="177125" cy="111050"/>
            </a:xfrm>
            <a:custGeom>
              <a:avLst/>
              <a:gdLst/>
              <a:ahLst/>
              <a:cxnLst/>
              <a:rect l="l" t="t" r="r" b="b"/>
              <a:pathLst>
                <a:path w="7085" h="4442" extrusionOk="0">
                  <a:moveTo>
                    <a:pt x="668" y="1"/>
                  </a:moveTo>
                  <a:cubicBezTo>
                    <a:pt x="608" y="1"/>
                    <a:pt x="586" y="98"/>
                    <a:pt x="653" y="114"/>
                  </a:cubicBezTo>
                  <a:cubicBezTo>
                    <a:pt x="1171" y="244"/>
                    <a:pt x="1691" y="376"/>
                    <a:pt x="2211" y="500"/>
                  </a:cubicBezTo>
                  <a:cubicBezTo>
                    <a:pt x="2731" y="625"/>
                    <a:pt x="3253" y="749"/>
                    <a:pt x="3777" y="860"/>
                  </a:cubicBezTo>
                  <a:cubicBezTo>
                    <a:pt x="4269" y="966"/>
                    <a:pt x="4770" y="1050"/>
                    <a:pt x="5252" y="1203"/>
                  </a:cubicBezTo>
                  <a:cubicBezTo>
                    <a:pt x="5674" y="1337"/>
                    <a:pt x="6079" y="1533"/>
                    <a:pt x="6400" y="1840"/>
                  </a:cubicBezTo>
                  <a:cubicBezTo>
                    <a:pt x="6648" y="2077"/>
                    <a:pt x="6839" y="2379"/>
                    <a:pt x="6903" y="2716"/>
                  </a:cubicBezTo>
                  <a:cubicBezTo>
                    <a:pt x="6895" y="2714"/>
                    <a:pt x="6888" y="2712"/>
                    <a:pt x="6880" y="2712"/>
                  </a:cubicBezTo>
                  <a:cubicBezTo>
                    <a:pt x="6680" y="2695"/>
                    <a:pt x="6481" y="2682"/>
                    <a:pt x="6281" y="2667"/>
                  </a:cubicBezTo>
                  <a:cubicBezTo>
                    <a:pt x="6279" y="2667"/>
                    <a:pt x="6277" y="2667"/>
                    <a:pt x="6275" y="2667"/>
                  </a:cubicBezTo>
                  <a:cubicBezTo>
                    <a:pt x="6246" y="2667"/>
                    <a:pt x="6221" y="2697"/>
                    <a:pt x="6221" y="2725"/>
                  </a:cubicBezTo>
                  <a:cubicBezTo>
                    <a:pt x="6221" y="2757"/>
                    <a:pt x="6249" y="2780"/>
                    <a:pt x="6281" y="2784"/>
                  </a:cubicBezTo>
                  <a:cubicBezTo>
                    <a:pt x="6481" y="2799"/>
                    <a:pt x="6680" y="2812"/>
                    <a:pt x="6880" y="2829"/>
                  </a:cubicBezTo>
                  <a:cubicBezTo>
                    <a:pt x="6893" y="2829"/>
                    <a:pt x="6908" y="2823"/>
                    <a:pt x="6918" y="2812"/>
                  </a:cubicBezTo>
                  <a:cubicBezTo>
                    <a:pt x="6920" y="2833"/>
                    <a:pt x="6923" y="2855"/>
                    <a:pt x="6923" y="2876"/>
                  </a:cubicBezTo>
                  <a:cubicBezTo>
                    <a:pt x="6935" y="3093"/>
                    <a:pt x="6901" y="3311"/>
                    <a:pt x="6814" y="3505"/>
                  </a:cubicBezTo>
                  <a:cubicBezTo>
                    <a:pt x="6528" y="3509"/>
                    <a:pt x="6486" y="3509"/>
                    <a:pt x="6200" y="3511"/>
                  </a:cubicBezTo>
                  <a:cubicBezTo>
                    <a:pt x="6182" y="3471"/>
                    <a:pt x="6158" y="3457"/>
                    <a:pt x="6138" y="3457"/>
                  </a:cubicBezTo>
                  <a:cubicBezTo>
                    <a:pt x="6108" y="3457"/>
                    <a:pt x="6083" y="3486"/>
                    <a:pt x="6083" y="3515"/>
                  </a:cubicBezTo>
                  <a:cubicBezTo>
                    <a:pt x="6083" y="3547"/>
                    <a:pt x="6111" y="3573"/>
                    <a:pt x="6143" y="3575"/>
                  </a:cubicBezTo>
                  <a:cubicBezTo>
                    <a:pt x="6347" y="3590"/>
                    <a:pt x="6552" y="3605"/>
                    <a:pt x="6754" y="3620"/>
                  </a:cubicBezTo>
                  <a:cubicBezTo>
                    <a:pt x="6697" y="3718"/>
                    <a:pt x="6624" y="3807"/>
                    <a:pt x="6533" y="3882"/>
                  </a:cubicBezTo>
                  <a:cubicBezTo>
                    <a:pt x="6351" y="4033"/>
                    <a:pt x="6121" y="4116"/>
                    <a:pt x="5897" y="4174"/>
                  </a:cubicBezTo>
                  <a:cubicBezTo>
                    <a:pt x="5655" y="4238"/>
                    <a:pt x="5403" y="4268"/>
                    <a:pt x="5154" y="4287"/>
                  </a:cubicBezTo>
                  <a:cubicBezTo>
                    <a:pt x="4761" y="4314"/>
                    <a:pt x="4369" y="4327"/>
                    <a:pt x="3976" y="4327"/>
                  </a:cubicBezTo>
                  <a:cubicBezTo>
                    <a:pt x="3849" y="4327"/>
                    <a:pt x="3723" y="4326"/>
                    <a:pt x="3596" y="4323"/>
                  </a:cubicBezTo>
                  <a:cubicBezTo>
                    <a:pt x="3072" y="4312"/>
                    <a:pt x="2545" y="4278"/>
                    <a:pt x="2027" y="4223"/>
                  </a:cubicBezTo>
                  <a:cubicBezTo>
                    <a:pt x="1505" y="4165"/>
                    <a:pt x="987" y="4084"/>
                    <a:pt x="474" y="3980"/>
                  </a:cubicBezTo>
                  <a:cubicBezTo>
                    <a:pt x="348" y="3956"/>
                    <a:pt x="222" y="3929"/>
                    <a:pt x="101" y="3899"/>
                  </a:cubicBezTo>
                  <a:cubicBezTo>
                    <a:pt x="96" y="3898"/>
                    <a:pt x="92" y="3898"/>
                    <a:pt x="88" y="3898"/>
                  </a:cubicBezTo>
                  <a:cubicBezTo>
                    <a:pt x="25" y="3898"/>
                    <a:pt x="1" y="3996"/>
                    <a:pt x="69" y="4012"/>
                  </a:cubicBezTo>
                  <a:cubicBezTo>
                    <a:pt x="593" y="4129"/>
                    <a:pt x="1122" y="4223"/>
                    <a:pt x="1654" y="4291"/>
                  </a:cubicBezTo>
                  <a:cubicBezTo>
                    <a:pt x="2183" y="4361"/>
                    <a:pt x="2713" y="4406"/>
                    <a:pt x="3246" y="4427"/>
                  </a:cubicBezTo>
                  <a:cubicBezTo>
                    <a:pt x="3484" y="4437"/>
                    <a:pt x="3721" y="4442"/>
                    <a:pt x="3959" y="4442"/>
                  </a:cubicBezTo>
                  <a:cubicBezTo>
                    <a:pt x="4255" y="4442"/>
                    <a:pt x="4551" y="4434"/>
                    <a:pt x="4847" y="4419"/>
                  </a:cubicBezTo>
                  <a:cubicBezTo>
                    <a:pt x="5354" y="4393"/>
                    <a:pt x="5885" y="4357"/>
                    <a:pt x="6347" y="4133"/>
                  </a:cubicBezTo>
                  <a:cubicBezTo>
                    <a:pt x="6541" y="4042"/>
                    <a:pt x="6709" y="3903"/>
                    <a:pt x="6829" y="3722"/>
                  </a:cubicBezTo>
                  <a:cubicBezTo>
                    <a:pt x="6854" y="3686"/>
                    <a:pt x="6876" y="3650"/>
                    <a:pt x="6893" y="3611"/>
                  </a:cubicBezTo>
                  <a:cubicBezTo>
                    <a:pt x="6908" y="3601"/>
                    <a:pt x="6914" y="3586"/>
                    <a:pt x="6914" y="3569"/>
                  </a:cubicBezTo>
                  <a:cubicBezTo>
                    <a:pt x="6972" y="3447"/>
                    <a:pt x="7010" y="3313"/>
                    <a:pt x="7027" y="3181"/>
                  </a:cubicBezTo>
                  <a:cubicBezTo>
                    <a:pt x="7085" y="2772"/>
                    <a:pt x="6967" y="2364"/>
                    <a:pt x="6726" y="2036"/>
                  </a:cubicBezTo>
                  <a:cubicBezTo>
                    <a:pt x="6469" y="1689"/>
                    <a:pt x="6111" y="1431"/>
                    <a:pt x="5718" y="1258"/>
                  </a:cubicBezTo>
                  <a:cubicBezTo>
                    <a:pt x="5250" y="1050"/>
                    <a:pt x="4749" y="945"/>
                    <a:pt x="4248" y="843"/>
                  </a:cubicBezTo>
                  <a:cubicBezTo>
                    <a:pt x="3717" y="732"/>
                    <a:pt x="3189" y="615"/>
                    <a:pt x="2660" y="491"/>
                  </a:cubicBezTo>
                  <a:cubicBezTo>
                    <a:pt x="2130" y="365"/>
                    <a:pt x="1603" y="233"/>
                    <a:pt x="1075" y="101"/>
                  </a:cubicBezTo>
                  <a:cubicBezTo>
                    <a:pt x="945" y="69"/>
                    <a:pt x="815" y="35"/>
                    <a:pt x="685" y="3"/>
                  </a:cubicBezTo>
                  <a:cubicBezTo>
                    <a:pt x="679" y="2"/>
                    <a:pt x="674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4521425" y="3155125"/>
              <a:ext cx="109825" cy="8675"/>
            </a:xfrm>
            <a:custGeom>
              <a:avLst/>
              <a:gdLst/>
              <a:ahLst/>
              <a:cxnLst/>
              <a:rect l="l" t="t" r="r" b="b"/>
              <a:pathLst>
                <a:path w="4393" h="347" extrusionOk="0">
                  <a:moveTo>
                    <a:pt x="68" y="0"/>
                  </a:moveTo>
                  <a:cubicBezTo>
                    <a:pt x="42" y="0"/>
                    <a:pt x="18" y="15"/>
                    <a:pt x="9" y="40"/>
                  </a:cubicBezTo>
                  <a:cubicBezTo>
                    <a:pt x="1" y="70"/>
                    <a:pt x="20" y="104"/>
                    <a:pt x="50" y="112"/>
                  </a:cubicBezTo>
                  <a:cubicBezTo>
                    <a:pt x="600" y="227"/>
                    <a:pt x="1160" y="300"/>
                    <a:pt x="1725" y="332"/>
                  </a:cubicBezTo>
                  <a:cubicBezTo>
                    <a:pt x="1923" y="342"/>
                    <a:pt x="2121" y="347"/>
                    <a:pt x="2319" y="347"/>
                  </a:cubicBezTo>
                  <a:cubicBezTo>
                    <a:pt x="2681" y="347"/>
                    <a:pt x="3043" y="330"/>
                    <a:pt x="3402" y="296"/>
                  </a:cubicBezTo>
                  <a:cubicBezTo>
                    <a:pt x="3720" y="268"/>
                    <a:pt x="4035" y="221"/>
                    <a:pt x="4346" y="166"/>
                  </a:cubicBezTo>
                  <a:cubicBezTo>
                    <a:pt x="4378" y="161"/>
                    <a:pt x="4393" y="123"/>
                    <a:pt x="4387" y="93"/>
                  </a:cubicBezTo>
                  <a:cubicBezTo>
                    <a:pt x="4378" y="65"/>
                    <a:pt x="4355" y="51"/>
                    <a:pt x="4330" y="51"/>
                  </a:cubicBezTo>
                  <a:cubicBezTo>
                    <a:pt x="4325" y="51"/>
                    <a:pt x="4319" y="52"/>
                    <a:pt x="4314" y="53"/>
                  </a:cubicBezTo>
                  <a:cubicBezTo>
                    <a:pt x="3771" y="151"/>
                    <a:pt x="3219" y="208"/>
                    <a:pt x="2665" y="225"/>
                  </a:cubicBezTo>
                  <a:cubicBezTo>
                    <a:pt x="2558" y="228"/>
                    <a:pt x="2451" y="230"/>
                    <a:pt x="2344" y="230"/>
                  </a:cubicBezTo>
                  <a:cubicBezTo>
                    <a:pt x="1895" y="230"/>
                    <a:pt x="1446" y="204"/>
                    <a:pt x="1000" y="151"/>
                  </a:cubicBezTo>
                  <a:cubicBezTo>
                    <a:pt x="691" y="112"/>
                    <a:pt x="384" y="63"/>
                    <a:pt x="82" y="1"/>
                  </a:cubicBezTo>
                  <a:cubicBezTo>
                    <a:pt x="77" y="0"/>
                    <a:pt x="7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4605350" y="3037650"/>
              <a:ext cx="122950" cy="178950"/>
            </a:xfrm>
            <a:custGeom>
              <a:avLst/>
              <a:gdLst/>
              <a:ahLst/>
              <a:cxnLst/>
              <a:rect l="l" t="t" r="r" b="b"/>
              <a:pathLst>
                <a:path w="4918" h="7158" extrusionOk="0">
                  <a:moveTo>
                    <a:pt x="2396" y="0"/>
                  </a:moveTo>
                  <a:cubicBezTo>
                    <a:pt x="2267" y="0"/>
                    <a:pt x="2138" y="9"/>
                    <a:pt x="2010" y="27"/>
                  </a:cubicBezTo>
                  <a:cubicBezTo>
                    <a:pt x="1481" y="99"/>
                    <a:pt x="972" y="329"/>
                    <a:pt x="595" y="705"/>
                  </a:cubicBezTo>
                  <a:cubicBezTo>
                    <a:pt x="412" y="888"/>
                    <a:pt x="262" y="1103"/>
                    <a:pt x="160" y="1340"/>
                  </a:cubicBezTo>
                  <a:cubicBezTo>
                    <a:pt x="54" y="1595"/>
                    <a:pt x="0" y="1883"/>
                    <a:pt x="58" y="2156"/>
                  </a:cubicBezTo>
                  <a:cubicBezTo>
                    <a:pt x="64" y="2186"/>
                    <a:pt x="75" y="2218"/>
                    <a:pt x="83" y="2245"/>
                  </a:cubicBezTo>
                  <a:cubicBezTo>
                    <a:pt x="83" y="2260"/>
                    <a:pt x="88" y="2273"/>
                    <a:pt x="96" y="2284"/>
                  </a:cubicBezTo>
                  <a:cubicBezTo>
                    <a:pt x="173" y="2484"/>
                    <a:pt x="320" y="2655"/>
                    <a:pt x="512" y="2753"/>
                  </a:cubicBezTo>
                  <a:cubicBezTo>
                    <a:pt x="636" y="2819"/>
                    <a:pt x="773" y="2851"/>
                    <a:pt x="911" y="2851"/>
                  </a:cubicBezTo>
                  <a:cubicBezTo>
                    <a:pt x="1035" y="2851"/>
                    <a:pt x="1160" y="2824"/>
                    <a:pt x="1277" y="2774"/>
                  </a:cubicBezTo>
                  <a:cubicBezTo>
                    <a:pt x="1334" y="2746"/>
                    <a:pt x="1394" y="2714"/>
                    <a:pt x="1443" y="2676"/>
                  </a:cubicBezTo>
                  <a:cubicBezTo>
                    <a:pt x="1611" y="3111"/>
                    <a:pt x="1778" y="3541"/>
                    <a:pt x="1946" y="3976"/>
                  </a:cubicBezTo>
                  <a:lnTo>
                    <a:pt x="2720" y="5988"/>
                  </a:lnTo>
                  <a:cubicBezTo>
                    <a:pt x="2865" y="6363"/>
                    <a:pt x="3012" y="6740"/>
                    <a:pt x="3154" y="7115"/>
                  </a:cubicBezTo>
                  <a:cubicBezTo>
                    <a:pt x="3163" y="7140"/>
                    <a:pt x="3186" y="7158"/>
                    <a:pt x="3212" y="7158"/>
                  </a:cubicBezTo>
                  <a:cubicBezTo>
                    <a:pt x="3217" y="7158"/>
                    <a:pt x="3222" y="7157"/>
                    <a:pt x="3227" y="7156"/>
                  </a:cubicBezTo>
                  <a:cubicBezTo>
                    <a:pt x="3252" y="7147"/>
                    <a:pt x="3278" y="7113"/>
                    <a:pt x="3267" y="7083"/>
                  </a:cubicBezTo>
                  <a:cubicBezTo>
                    <a:pt x="3007" y="6410"/>
                    <a:pt x="2747" y="5736"/>
                    <a:pt x="2489" y="5063"/>
                  </a:cubicBezTo>
                  <a:lnTo>
                    <a:pt x="1716" y="3051"/>
                  </a:lnTo>
                  <a:cubicBezTo>
                    <a:pt x="1573" y="2676"/>
                    <a:pt x="1426" y="2297"/>
                    <a:pt x="1281" y="1921"/>
                  </a:cubicBezTo>
                  <a:cubicBezTo>
                    <a:pt x="1272" y="1896"/>
                    <a:pt x="1250" y="1880"/>
                    <a:pt x="1224" y="1880"/>
                  </a:cubicBezTo>
                  <a:cubicBezTo>
                    <a:pt x="1220" y="1880"/>
                    <a:pt x="1215" y="1880"/>
                    <a:pt x="1211" y="1881"/>
                  </a:cubicBezTo>
                  <a:cubicBezTo>
                    <a:pt x="1183" y="1889"/>
                    <a:pt x="1160" y="1924"/>
                    <a:pt x="1170" y="1953"/>
                  </a:cubicBezTo>
                  <a:cubicBezTo>
                    <a:pt x="1249" y="2158"/>
                    <a:pt x="1328" y="2365"/>
                    <a:pt x="1407" y="2569"/>
                  </a:cubicBezTo>
                  <a:cubicBezTo>
                    <a:pt x="1403" y="2569"/>
                    <a:pt x="1394" y="2571"/>
                    <a:pt x="1388" y="2578"/>
                  </a:cubicBezTo>
                  <a:cubicBezTo>
                    <a:pt x="1251" y="2682"/>
                    <a:pt x="1084" y="2739"/>
                    <a:pt x="915" y="2739"/>
                  </a:cubicBezTo>
                  <a:cubicBezTo>
                    <a:pt x="841" y="2739"/>
                    <a:pt x="767" y="2728"/>
                    <a:pt x="695" y="2706"/>
                  </a:cubicBezTo>
                  <a:cubicBezTo>
                    <a:pt x="475" y="2635"/>
                    <a:pt x="286" y="2463"/>
                    <a:pt x="205" y="2243"/>
                  </a:cubicBezTo>
                  <a:cubicBezTo>
                    <a:pt x="277" y="2060"/>
                    <a:pt x="416" y="1907"/>
                    <a:pt x="588" y="1815"/>
                  </a:cubicBezTo>
                  <a:cubicBezTo>
                    <a:pt x="616" y="1802"/>
                    <a:pt x="627" y="1762"/>
                    <a:pt x="610" y="1736"/>
                  </a:cubicBezTo>
                  <a:cubicBezTo>
                    <a:pt x="600" y="1717"/>
                    <a:pt x="581" y="1707"/>
                    <a:pt x="561" y="1707"/>
                  </a:cubicBezTo>
                  <a:cubicBezTo>
                    <a:pt x="551" y="1707"/>
                    <a:pt x="541" y="1710"/>
                    <a:pt x="531" y="1715"/>
                  </a:cubicBezTo>
                  <a:cubicBezTo>
                    <a:pt x="375" y="1796"/>
                    <a:pt x="247" y="1921"/>
                    <a:pt x="160" y="2071"/>
                  </a:cubicBezTo>
                  <a:cubicBezTo>
                    <a:pt x="130" y="1875"/>
                    <a:pt x="162" y="1666"/>
                    <a:pt x="230" y="1476"/>
                  </a:cubicBezTo>
                  <a:cubicBezTo>
                    <a:pt x="254" y="1410"/>
                    <a:pt x="279" y="1344"/>
                    <a:pt x="311" y="1280"/>
                  </a:cubicBezTo>
                  <a:cubicBezTo>
                    <a:pt x="316" y="1276"/>
                    <a:pt x="318" y="1274"/>
                    <a:pt x="320" y="1274"/>
                  </a:cubicBezTo>
                  <a:cubicBezTo>
                    <a:pt x="429" y="1154"/>
                    <a:pt x="582" y="1075"/>
                    <a:pt x="742" y="1060"/>
                  </a:cubicBezTo>
                  <a:cubicBezTo>
                    <a:pt x="774" y="1058"/>
                    <a:pt x="799" y="1037"/>
                    <a:pt x="799" y="1003"/>
                  </a:cubicBezTo>
                  <a:cubicBezTo>
                    <a:pt x="799" y="974"/>
                    <a:pt x="775" y="943"/>
                    <a:pt x="745" y="943"/>
                  </a:cubicBezTo>
                  <a:cubicBezTo>
                    <a:pt x="744" y="943"/>
                    <a:pt x="743" y="943"/>
                    <a:pt x="742" y="943"/>
                  </a:cubicBezTo>
                  <a:cubicBezTo>
                    <a:pt x="648" y="952"/>
                    <a:pt x="556" y="975"/>
                    <a:pt x="471" y="1016"/>
                  </a:cubicBezTo>
                  <a:cubicBezTo>
                    <a:pt x="512" y="960"/>
                    <a:pt x="556" y="907"/>
                    <a:pt x="603" y="856"/>
                  </a:cubicBezTo>
                  <a:cubicBezTo>
                    <a:pt x="944" y="483"/>
                    <a:pt x="1409" y="248"/>
                    <a:pt x="1903" y="155"/>
                  </a:cubicBezTo>
                  <a:cubicBezTo>
                    <a:pt x="2062" y="126"/>
                    <a:pt x="2223" y="112"/>
                    <a:pt x="2384" y="112"/>
                  </a:cubicBezTo>
                  <a:cubicBezTo>
                    <a:pt x="2731" y="112"/>
                    <a:pt x="3077" y="177"/>
                    <a:pt x="3402" y="297"/>
                  </a:cubicBezTo>
                  <a:cubicBezTo>
                    <a:pt x="3877" y="472"/>
                    <a:pt x="4303" y="762"/>
                    <a:pt x="4659" y="1120"/>
                  </a:cubicBezTo>
                  <a:cubicBezTo>
                    <a:pt x="4706" y="1165"/>
                    <a:pt x="4748" y="1210"/>
                    <a:pt x="4791" y="1257"/>
                  </a:cubicBezTo>
                  <a:cubicBezTo>
                    <a:pt x="4804" y="1270"/>
                    <a:pt x="4819" y="1276"/>
                    <a:pt x="4833" y="1276"/>
                  </a:cubicBezTo>
                  <a:cubicBezTo>
                    <a:pt x="4879" y="1276"/>
                    <a:pt x="4917" y="1218"/>
                    <a:pt x="4878" y="1178"/>
                  </a:cubicBezTo>
                  <a:cubicBezTo>
                    <a:pt x="4518" y="788"/>
                    <a:pt x="4081" y="462"/>
                    <a:pt x="3591" y="251"/>
                  </a:cubicBezTo>
                  <a:cubicBezTo>
                    <a:pt x="3212" y="88"/>
                    <a:pt x="2805" y="0"/>
                    <a:pt x="2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4421850" y="2873950"/>
              <a:ext cx="75950" cy="163750"/>
            </a:xfrm>
            <a:custGeom>
              <a:avLst/>
              <a:gdLst/>
              <a:ahLst/>
              <a:cxnLst/>
              <a:rect l="l" t="t" r="r" b="b"/>
              <a:pathLst>
                <a:path w="3038" h="6550" extrusionOk="0">
                  <a:moveTo>
                    <a:pt x="1716" y="0"/>
                  </a:moveTo>
                  <a:cubicBezTo>
                    <a:pt x="395" y="0"/>
                    <a:pt x="318" y="1396"/>
                    <a:pt x="318" y="1396"/>
                  </a:cubicBezTo>
                  <a:lnTo>
                    <a:pt x="0" y="6549"/>
                  </a:lnTo>
                  <a:cubicBezTo>
                    <a:pt x="0" y="6549"/>
                    <a:pt x="3037" y="2653"/>
                    <a:pt x="3003" y="2481"/>
                  </a:cubicBezTo>
                  <a:cubicBezTo>
                    <a:pt x="2969" y="2306"/>
                    <a:pt x="3037" y="0"/>
                    <a:pt x="1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444807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667" y="0"/>
                  </a:moveTo>
                  <a:cubicBezTo>
                    <a:pt x="0" y="0"/>
                    <a:pt x="70" y="1552"/>
                    <a:pt x="70" y="2696"/>
                  </a:cubicBezTo>
                  <a:lnTo>
                    <a:pt x="1360" y="1607"/>
                  </a:lnTo>
                  <a:cubicBezTo>
                    <a:pt x="1360" y="1607"/>
                    <a:pt x="1581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646700" y="2873950"/>
              <a:ext cx="75925" cy="163750"/>
            </a:xfrm>
            <a:custGeom>
              <a:avLst/>
              <a:gdLst/>
              <a:ahLst/>
              <a:cxnLst/>
              <a:rect l="l" t="t" r="r" b="b"/>
              <a:pathLst>
                <a:path w="3037" h="6550" extrusionOk="0">
                  <a:moveTo>
                    <a:pt x="1321" y="0"/>
                  </a:moveTo>
                  <a:cubicBezTo>
                    <a:pt x="0" y="0"/>
                    <a:pt x="70" y="2306"/>
                    <a:pt x="36" y="2481"/>
                  </a:cubicBezTo>
                  <a:cubicBezTo>
                    <a:pt x="0" y="2653"/>
                    <a:pt x="3037" y="6549"/>
                    <a:pt x="3037" y="6549"/>
                  </a:cubicBezTo>
                  <a:lnTo>
                    <a:pt x="2722" y="1396"/>
                  </a:lnTo>
                  <a:cubicBezTo>
                    <a:pt x="2722" y="1396"/>
                    <a:pt x="2643" y="0"/>
                    <a:pt x="1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65692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912" y="0"/>
                  </a:moveTo>
                  <a:cubicBezTo>
                    <a:pt x="0" y="0"/>
                    <a:pt x="220" y="1607"/>
                    <a:pt x="220" y="1607"/>
                  </a:cubicBezTo>
                  <a:lnTo>
                    <a:pt x="1509" y="2696"/>
                  </a:lnTo>
                  <a:cubicBezTo>
                    <a:pt x="1509" y="1552"/>
                    <a:pt x="1582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605825" y="2976400"/>
              <a:ext cx="20375" cy="43275"/>
            </a:xfrm>
            <a:custGeom>
              <a:avLst/>
              <a:gdLst/>
              <a:ahLst/>
              <a:cxnLst/>
              <a:rect l="l" t="t" r="r" b="b"/>
              <a:pathLst>
                <a:path w="815" h="1731" extrusionOk="0">
                  <a:moveTo>
                    <a:pt x="407" y="0"/>
                  </a:moveTo>
                  <a:cubicBezTo>
                    <a:pt x="407" y="0"/>
                    <a:pt x="0" y="601"/>
                    <a:pt x="0" y="1100"/>
                  </a:cubicBezTo>
                  <a:cubicBezTo>
                    <a:pt x="0" y="1716"/>
                    <a:pt x="407" y="1731"/>
                    <a:pt x="407" y="1731"/>
                  </a:cubicBezTo>
                  <a:cubicBezTo>
                    <a:pt x="407" y="1731"/>
                    <a:pt x="815" y="1731"/>
                    <a:pt x="815" y="1100"/>
                  </a:cubicBezTo>
                  <a:cubicBezTo>
                    <a:pt x="815" y="601"/>
                    <a:pt x="407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547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CONCLUSÃO</a:t>
            </a:r>
            <a:endParaRPr dirty="0"/>
          </a:p>
        </p:txBody>
      </p:sp>
      <p:sp>
        <p:nvSpPr>
          <p:cNvPr id="1130" name="Google Shape;1130;p44"/>
          <p:cNvSpPr txBox="1">
            <a:spLocks noGrp="1"/>
          </p:cNvSpPr>
          <p:nvPr>
            <p:ph type="subTitle" idx="2"/>
          </p:nvPr>
        </p:nvSpPr>
        <p:spPr>
          <a:xfrm>
            <a:off x="1048800" y="1423650"/>
            <a:ext cx="7046400" cy="284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 escolha de bases de dados confiáveis e as tratativas iniciais são essenciais para bons resultados e análises corretas.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Dificuldades principalmente no tratamento de outliers e tomadas de decisão referentes à manutenções na 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Futuramente, temos o interesse de implementar algoritmos de </a:t>
            </a:r>
            <a:r>
              <a:rPr lang="pt-BR" sz="1600" dirty="0" err="1"/>
              <a:t>Machine</a:t>
            </a:r>
            <a:r>
              <a:rPr lang="pt-BR" sz="1600" dirty="0"/>
              <a:t> Learning para demonstrar previsões de possíveis outros eventos com base na ocorrência e predizer seus impactos pessoais e  financeiros.</a:t>
            </a:r>
            <a:endParaRPr sz="1600" dirty="0"/>
          </a:p>
        </p:txBody>
      </p:sp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80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75"/>
          <p:cNvSpPr txBox="1">
            <a:spLocks noGrp="1"/>
          </p:cNvSpPr>
          <p:nvPr>
            <p:ph type="title"/>
          </p:nvPr>
        </p:nvSpPr>
        <p:spPr>
          <a:xfrm>
            <a:off x="383266" y="399037"/>
            <a:ext cx="5493302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3580" name="Google Shape;3580;p75"/>
          <p:cNvGrpSpPr/>
          <p:nvPr/>
        </p:nvGrpSpPr>
        <p:grpSpPr>
          <a:xfrm>
            <a:off x="5534625" y="1506493"/>
            <a:ext cx="2767877" cy="2436728"/>
            <a:chOff x="5514925" y="1408793"/>
            <a:chExt cx="2767877" cy="2436728"/>
          </a:xfrm>
        </p:grpSpPr>
        <p:sp>
          <p:nvSpPr>
            <p:cNvPr id="3581" name="Google Shape;3581;p75"/>
            <p:cNvSpPr/>
            <p:nvPr/>
          </p:nvSpPr>
          <p:spPr>
            <a:xfrm>
              <a:off x="5515331" y="1421973"/>
              <a:ext cx="2767471" cy="2423549"/>
            </a:xfrm>
            <a:custGeom>
              <a:avLst/>
              <a:gdLst/>
              <a:ahLst/>
              <a:cxnLst/>
              <a:rect l="l" t="t" r="r" b="b"/>
              <a:pathLst>
                <a:path w="27298" h="23905" extrusionOk="0">
                  <a:moveTo>
                    <a:pt x="14529" y="3412"/>
                  </a:moveTo>
                  <a:lnTo>
                    <a:pt x="14529" y="3412"/>
                  </a:lnTo>
                  <a:cubicBezTo>
                    <a:pt x="14744" y="3446"/>
                    <a:pt x="14958" y="3495"/>
                    <a:pt x="15171" y="3552"/>
                  </a:cubicBezTo>
                  <a:cubicBezTo>
                    <a:pt x="14953" y="3518"/>
                    <a:pt x="14740" y="3473"/>
                    <a:pt x="14529" y="3412"/>
                  </a:cubicBezTo>
                  <a:close/>
                  <a:moveTo>
                    <a:pt x="16383" y="0"/>
                  </a:moveTo>
                  <a:cubicBezTo>
                    <a:pt x="15881" y="0"/>
                    <a:pt x="15379" y="30"/>
                    <a:pt x="14883" y="117"/>
                  </a:cubicBezTo>
                  <a:cubicBezTo>
                    <a:pt x="14501" y="183"/>
                    <a:pt x="14116" y="304"/>
                    <a:pt x="13847" y="598"/>
                  </a:cubicBezTo>
                  <a:cubicBezTo>
                    <a:pt x="13817" y="630"/>
                    <a:pt x="13805" y="667"/>
                    <a:pt x="13807" y="703"/>
                  </a:cubicBezTo>
                  <a:cubicBezTo>
                    <a:pt x="13773" y="726"/>
                    <a:pt x="13749" y="763"/>
                    <a:pt x="13745" y="816"/>
                  </a:cubicBezTo>
                  <a:cubicBezTo>
                    <a:pt x="13724" y="1142"/>
                    <a:pt x="13711" y="1464"/>
                    <a:pt x="13702" y="1790"/>
                  </a:cubicBezTo>
                  <a:cubicBezTo>
                    <a:pt x="13685" y="1739"/>
                    <a:pt x="13638" y="1696"/>
                    <a:pt x="13570" y="1694"/>
                  </a:cubicBezTo>
                  <a:cubicBezTo>
                    <a:pt x="13497" y="1691"/>
                    <a:pt x="13424" y="1689"/>
                    <a:pt x="13351" y="1689"/>
                  </a:cubicBezTo>
                  <a:cubicBezTo>
                    <a:pt x="12184" y="1689"/>
                    <a:pt x="11012" y="2073"/>
                    <a:pt x="10084" y="2783"/>
                  </a:cubicBezTo>
                  <a:cubicBezTo>
                    <a:pt x="9180" y="3469"/>
                    <a:pt x="8464" y="4531"/>
                    <a:pt x="8619" y="5711"/>
                  </a:cubicBezTo>
                  <a:cubicBezTo>
                    <a:pt x="8694" y="6265"/>
                    <a:pt x="8950" y="6781"/>
                    <a:pt x="9382" y="7135"/>
                  </a:cubicBezTo>
                  <a:cubicBezTo>
                    <a:pt x="9397" y="7165"/>
                    <a:pt x="9425" y="7192"/>
                    <a:pt x="9465" y="7205"/>
                  </a:cubicBezTo>
                  <a:cubicBezTo>
                    <a:pt x="9470" y="7207"/>
                    <a:pt x="9476" y="7207"/>
                    <a:pt x="9478" y="7209"/>
                  </a:cubicBezTo>
                  <a:cubicBezTo>
                    <a:pt x="9483" y="7214"/>
                    <a:pt x="9489" y="7218"/>
                    <a:pt x="9491" y="7220"/>
                  </a:cubicBezTo>
                  <a:cubicBezTo>
                    <a:pt x="9520" y="7239"/>
                    <a:pt x="9549" y="7248"/>
                    <a:pt x="9574" y="7248"/>
                  </a:cubicBezTo>
                  <a:cubicBezTo>
                    <a:pt x="9577" y="7248"/>
                    <a:pt x="9580" y="7248"/>
                    <a:pt x="9583" y="7248"/>
                  </a:cubicBezTo>
                  <a:cubicBezTo>
                    <a:pt x="9632" y="7265"/>
                    <a:pt x="9685" y="7282"/>
                    <a:pt x="9738" y="7297"/>
                  </a:cubicBezTo>
                  <a:cubicBezTo>
                    <a:pt x="8585" y="8614"/>
                    <a:pt x="7773" y="10234"/>
                    <a:pt x="7434" y="12022"/>
                  </a:cubicBezTo>
                  <a:cubicBezTo>
                    <a:pt x="7392" y="11917"/>
                    <a:pt x="7347" y="11813"/>
                    <a:pt x="7304" y="11708"/>
                  </a:cubicBezTo>
                  <a:cubicBezTo>
                    <a:pt x="7164" y="11376"/>
                    <a:pt x="7021" y="11041"/>
                    <a:pt x="6880" y="10707"/>
                  </a:cubicBezTo>
                  <a:cubicBezTo>
                    <a:pt x="6770" y="10445"/>
                    <a:pt x="6652" y="10180"/>
                    <a:pt x="6510" y="9927"/>
                  </a:cubicBezTo>
                  <a:cubicBezTo>
                    <a:pt x="6386" y="9703"/>
                    <a:pt x="6247" y="9468"/>
                    <a:pt x="6045" y="9306"/>
                  </a:cubicBezTo>
                  <a:cubicBezTo>
                    <a:pt x="5865" y="9165"/>
                    <a:pt x="5652" y="9110"/>
                    <a:pt x="5430" y="9110"/>
                  </a:cubicBezTo>
                  <a:cubicBezTo>
                    <a:pt x="5402" y="9110"/>
                    <a:pt x="5374" y="9111"/>
                    <a:pt x="5346" y="9113"/>
                  </a:cubicBezTo>
                  <a:lnTo>
                    <a:pt x="5141" y="8388"/>
                  </a:lnTo>
                  <a:lnTo>
                    <a:pt x="5031" y="7989"/>
                  </a:lnTo>
                  <a:lnTo>
                    <a:pt x="8251" y="6885"/>
                  </a:lnTo>
                  <a:lnTo>
                    <a:pt x="6821" y="2719"/>
                  </a:lnTo>
                  <a:lnTo>
                    <a:pt x="1" y="5059"/>
                  </a:lnTo>
                  <a:lnTo>
                    <a:pt x="1431" y="9225"/>
                  </a:lnTo>
                  <a:lnTo>
                    <a:pt x="4604" y="8136"/>
                  </a:lnTo>
                  <a:lnTo>
                    <a:pt x="4739" y="8614"/>
                  </a:lnTo>
                  <a:lnTo>
                    <a:pt x="4905" y="9191"/>
                  </a:lnTo>
                  <a:cubicBezTo>
                    <a:pt x="4779" y="9225"/>
                    <a:pt x="4662" y="9272"/>
                    <a:pt x="4551" y="9317"/>
                  </a:cubicBezTo>
                  <a:cubicBezTo>
                    <a:pt x="4417" y="9373"/>
                    <a:pt x="4293" y="9454"/>
                    <a:pt x="4212" y="9560"/>
                  </a:cubicBezTo>
                  <a:cubicBezTo>
                    <a:pt x="4135" y="9594"/>
                    <a:pt x="4065" y="9645"/>
                    <a:pt x="4014" y="9716"/>
                  </a:cubicBezTo>
                  <a:cubicBezTo>
                    <a:pt x="3869" y="9937"/>
                    <a:pt x="3967" y="10227"/>
                    <a:pt x="4170" y="10376"/>
                  </a:cubicBezTo>
                  <a:cubicBezTo>
                    <a:pt x="3912" y="10615"/>
                    <a:pt x="3886" y="11063"/>
                    <a:pt x="4231" y="11256"/>
                  </a:cubicBezTo>
                  <a:cubicBezTo>
                    <a:pt x="4307" y="11300"/>
                    <a:pt x="4390" y="11317"/>
                    <a:pt x="4473" y="11317"/>
                  </a:cubicBezTo>
                  <a:cubicBezTo>
                    <a:pt x="4500" y="11317"/>
                    <a:pt x="4527" y="11315"/>
                    <a:pt x="4553" y="11312"/>
                  </a:cubicBezTo>
                  <a:lnTo>
                    <a:pt x="4553" y="11312"/>
                  </a:lnTo>
                  <a:lnTo>
                    <a:pt x="4536" y="11344"/>
                  </a:lnTo>
                  <a:cubicBezTo>
                    <a:pt x="4457" y="11534"/>
                    <a:pt x="4564" y="11749"/>
                    <a:pt x="4726" y="11855"/>
                  </a:cubicBezTo>
                  <a:cubicBezTo>
                    <a:pt x="4809" y="11909"/>
                    <a:pt x="4902" y="11932"/>
                    <a:pt x="4996" y="11932"/>
                  </a:cubicBezTo>
                  <a:cubicBezTo>
                    <a:pt x="5055" y="11932"/>
                    <a:pt x="5114" y="11923"/>
                    <a:pt x="5171" y="11909"/>
                  </a:cubicBezTo>
                  <a:lnTo>
                    <a:pt x="5171" y="11911"/>
                  </a:lnTo>
                  <a:cubicBezTo>
                    <a:pt x="5834" y="13175"/>
                    <a:pt x="6495" y="14436"/>
                    <a:pt x="7157" y="15700"/>
                  </a:cubicBezTo>
                  <a:lnTo>
                    <a:pt x="7518" y="16386"/>
                  </a:lnTo>
                  <a:cubicBezTo>
                    <a:pt x="7539" y="16425"/>
                    <a:pt x="7567" y="16448"/>
                    <a:pt x="7599" y="16457"/>
                  </a:cubicBezTo>
                  <a:cubicBezTo>
                    <a:pt x="8432" y="19609"/>
                    <a:pt x="10759" y="22149"/>
                    <a:pt x="13781" y="23276"/>
                  </a:cubicBezTo>
                  <a:cubicBezTo>
                    <a:pt x="14870" y="23683"/>
                    <a:pt x="16051" y="23905"/>
                    <a:pt x="17280" y="23905"/>
                  </a:cubicBezTo>
                  <a:cubicBezTo>
                    <a:pt x="17722" y="23905"/>
                    <a:pt x="18152" y="23875"/>
                    <a:pt x="18576" y="23822"/>
                  </a:cubicBezTo>
                  <a:cubicBezTo>
                    <a:pt x="23497" y="23189"/>
                    <a:pt x="27297" y="18982"/>
                    <a:pt x="27297" y="13888"/>
                  </a:cubicBezTo>
                  <a:cubicBezTo>
                    <a:pt x="27297" y="11278"/>
                    <a:pt x="26300" y="8902"/>
                    <a:pt x="24663" y="7120"/>
                  </a:cubicBezTo>
                  <a:cubicBezTo>
                    <a:pt x="24691" y="7069"/>
                    <a:pt x="24676" y="7005"/>
                    <a:pt x="24639" y="6958"/>
                  </a:cubicBezTo>
                  <a:cubicBezTo>
                    <a:pt x="24659" y="6939"/>
                    <a:pt x="24674" y="6920"/>
                    <a:pt x="24693" y="6900"/>
                  </a:cubicBezTo>
                  <a:cubicBezTo>
                    <a:pt x="24740" y="6900"/>
                    <a:pt x="24786" y="6883"/>
                    <a:pt x="24818" y="6830"/>
                  </a:cubicBezTo>
                  <a:cubicBezTo>
                    <a:pt x="25468" y="5703"/>
                    <a:pt x="25177" y="4290"/>
                    <a:pt x="24375" y="3322"/>
                  </a:cubicBezTo>
                  <a:cubicBezTo>
                    <a:pt x="23523" y="2297"/>
                    <a:pt x="22221" y="1794"/>
                    <a:pt x="20933" y="1600"/>
                  </a:cubicBezTo>
                  <a:cubicBezTo>
                    <a:pt x="20739" y="1570"/>
                    <a:pt x="20541" y="1547"/>
                    <a:pt x="20345" y="1528"/>
                  </a:cubicBezTo>
                  <a:cubicBezTo>
                    <a:pt x="20241" y="1517"/>
                    <a:pt x="20136" y="1509"/>
                    <a:pt x="20032" y="1502"/>
                  </a:cubicBezTo>
                  <a:cubicBezTo>
                    <a:pt x="19996" y="1499"/>
                    <a:pt x="19959" y="1496"/>
                    <a:pt x="19922" y="1496"/>
                  </a:cubicBezTo>
                  <a:cubicBezTo>
                    <a:pt x="19872" y="1496"/>
                    <a:pt x="19823" y="1502"/>
                    <a:pt x="19776" y="1526"/>
                  </a:cubicBezTo>
                  <a:lnTo>
                    <a:pt x="19738" y="1549"/>
                  </a:lnTo>
                  <a:cubicBezTo>
                    <a:pt x="19733" y="1270"/>
                    <a:pt x="19733" y="986"/>
                    <a:pt x="19740" y="707"/>
                  </a:cubicBezTo>
                  <a:cubicBezTo>
                    <a:pt x="19740" y="677"/>
                    <a:pt x="19733" y="654"/>
                    <a:pt x="19723" y="633"/>
                  </a:cubicBezTo>
                  <a:cubicBezTo>
                    <a:pt x="19753" y="569"/>
                    <a:pt x="19744" y="490"/>
                    <a:pt x="19667" y="441"/>
                  </a:cubicBezTo>
                  <a:cubicBezTo>
                    <a:pt x="19343" y="249"/>
                    <a:pt x="18975" y="166"/>
                    <a:pt x="18604" y="123"/>
                  </a:cubicBezTo>
                  <a:cubicBezTo>
                    <a:pt x="18205" y="76"/>
                    <a:pt x="17801" y="57"/>
                    <a:pt x="17400" y="34"/>
                  </a:cubicBezTo>
                  <a:cubicBezTo>
                    <a:pt x="17062" y="14"/>
                    <a:pt x="16722" y="0"/>
                    <a:pt x="16383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5"/>
            <p:cNvSpPr/>
            <p:nvPr/>
          </p:nvSpPr>
          <p:spPr>
            <a:xfrm>
              <a:off x="5928252" y="2332881"/>
              <a:ext cx="327255" cy="668111"/>
            </a:xfrm>
            <a:custGeom>
              <a:avLst/>
              <a:gdLst/>
              <a:ahLst/>
              <a:cxnLst/>
              <a:rect l="l" t="t" r="r" b="b"/>
              <a:pathLst>
                <a:path w="3228" h="6590" extrusionOk="0">
                  <a:moveTo>
                    <a:pt x="1351" y="1"/>
                  </a:moveTo>
                  <a:cubicBezTo>
                    <a:pt x="1049" y="1"/>
                    <a:pt x="732" y="101"/>
                    <a:pt x="467" y="211"/>
                  </a:cubicBezTo>
                  <a:cubicBezTo>
                    <a:pt x="237" y="307"/>
                    <a:pt x="37" y="473"/>
                    <a:pt x="16" y="737"/>
                  </a:cubicBezTo>
                  <a:cubicBezTo>
                    <a:pt x="9" y="850"/>
                    <a:pt x="37" y="963"/>
                    <a:pt x="111" y="1053"/>
                  </a:cubicBezTo>
                  <a:cubicBezTo>
                    <a:pt x="143" y="1089"/>
                    <a:pt x="184" y="1119"/>
                    <a:pt x="224" y="1144"/>
                  </a:cubicBezTo>
                  <a:cubicBezTo>
                    <a:pt x="244" y="1159"/>
                    <a:pt x="265" y="1172"/>
                    <a:pt x="282" y="1185"/>
                  </a:cubicBezTo>
                  <a:cubicBezTo>
                    <a:pt x="295" y="1194"/>
                    <a:pt x="301" y="1210"/>
                    <a:pt x="306" y="1210"/>
                  </a:cubicBezTo>
                  <a:cubicBezTo>
                    <a:pt x="306" y="1210"/>
                    <a:pt x="307" y="1209"/>
                    <a:pt x="308" y="1208"/>
                  </a:cubicBezTo>
                  <a:lnTo>
                    <a:pt x="308" y="1208"/>
                  </a:lnTo>
                  <a:cubicBezTo>
                    <a:pt x="293" y="1270"/>
                    <a:pt x="180" y="1345"/>
                    <a:pt x="139" y="1390"/>
                  </a:cubicBezTo>
                  <a:cubicBezTo>
                    <a:pt x="54" y="1490"/>
                    <a:pt x="1" y="1603"/>
                    <a:pt x="24" y="1737"/>
                  </a:cubicBezTo>
                  <a:cubicBezTo>
                    <a:pt x="73" y="2003"/>
                    <a:pt x="314" y="2097"/>
                    <a:pt x="553" y="2123"/>
                  </a:cubicBezTo>
                  <a:cubicBezTo>
                    <a:pt x="570" y="2304"/>
                    <a:pt x="659" y="2472"/>
                    <a:pt x="800" y="2598"/>
                  </a:cubicBezTo>
                  <a:cubicBezTo>
                    <a:pt x="879" y="2668"/>
                    <a:pt x="972" y="2726"/>
                    <a:pt x="1068" y="2768"/>
                  </a:cubicBezTo>
                  <a:cubicBezTo>
                    <a:pt x="1070" y="2779"/>
                    <a:pt x="1077" y="2790"/>
                    <a:pt x="1081" y="2803"/>
                  </a:cubicBezTo>
                  <a:cubicBezTo>
                    <a:pt x="1746" y="4064"/>
                    <a:pt x="2407" y="5328"/>
                    <a:pt x="3070" y="6590"/>
                  </a:cubicBezTo>
                  <a:cubicBezTo>
                    <a:pt x="3050" y="5524"/>
                    <a:pt x="2982" y="4458"/>
                    <a:pt x="3116" y="3393"/>
                  </a:cubicBezTo>
                  <a:cubicBezTo>
                    <a:pt x="3153" y="3126"/>
                    <a:pt x="3187" y="2864"/>
                    <a:pt x="3227" y="2600"/>
                  </a:cubicBezTo>
                  <a:cubicBezTo>
                    <a:pt x="3084" y="2268"/>
                    <a:pt x="2944" y="1931"/>
                    <a:pt x="2803" y="1598"/>
                  </a:cubicBezTo>
                  <a:cubicBezTo>
                    <a:pt x="2690" y="1334"/>
                    <a:pt x="2573" y="1070"/>
                    <a:pt x="2432" y="818"/>
                  </a:cubicBezTo>
                  <a:cubicBezTo>
                    <a:pt x="2307" y="595"/>
                    <a:pt x="2168" y="360"/>
                    <a:pt x="1966" y="196"/>
                  </a:cubicBezTo>
                  <a:cubicBezTo>
                    <a:pt x="1785" y="54"/>
                    <a:pt x="1572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5"/>
            <p:cNvSpPr/>
            <p:nvPr/>
          </p:nvSpPr>
          <p:spPr>
            <a:xfrm>
              <a:off x="7298507" y="1867846"/>
              <a:ext cx="983589" cy="1958102"/>
            </a:xfrm>
            <a:custGeom>
              <a:avLst/>
              <a:gdLst/>
              <a:ahLst/>
              <a:cxnLst/>
              <a:rect l="l" t="t" r="r" b="b"/>
              <a:pathLst>
                <a:path w="9702" h="19314" extrusionOk="0">
                  <a:moveTo>
                    <a:pt x="3234" y="1"/>
                  </a:moveTo>
                  <a:cubicBezTo>
                    <a:pt x="3150" y="97"/>
                    <a:pt x="3078" y="203"/>
                    <a:pt x="3025" y="323"/>
                  </a:cubicBezTo>
                  <a:cubicBezTo>
                    <a:pt x="3003" y="363"/>
                    <a:pt x="2924" y="384"/>
                    <a:pt x="2905" y="423"/>
                  </a:cubicBezTo>
                  <a:cubicBezTo>
                    <a:pt x="2786" y="785"/>
                    <a:pt x="2522" y="1109"/>
                    <a:pt x="2543" y="1493"/>
                  </a:cubicBezTo>
                  <a:lnTo>
                    <a:pt x="2481" y="1493"/>
                  </a:lnTo>
                  <a:cubicBezTo>
                    <a:pt x="2460" y="1531"/>
                    <a:pt x="2460" y="1571"/>
                    <a:pt x="2481" y="1612"/>
                  </a:cubicBezTo>
                  <a:lnTo>
                    <a:pt x="2543" y="1612"/>
                  </a:lnTo>
                  <a:cubicBezTo>
                    <a:pt x="2522" y="1912"/>
                    <a:pt x="2684" y="2177"/>
                    <a:pt x="2643" y="2458"/>
                  </a:cubicBezTo>
                  <a:lnTo>
                    <a:pt x="2705" y="2458"/>
                  </a:lnTo>
                  <a:cubicBezTo>
                    <a:pt x="2726" y="2639"/>
                    <a:pt x="2726" y="2820"/>
                    <a:pt x="2705" y="3001"/>
                  </a:cubicBezTo>
                  <a:cubicBezTo>
                    <a:pt x="2705" y="3023"/>
                    <a:pt x="2643" y="3042"/>
                    <a:pt x="2643" y="3063"/>
                  </a:cubicBezTo>
                  <a:cubicBezTo>
                    <a:pt x="2622" y="3406"/>
                    <a:pt x="2402" y="3788"/>
                    <a:pt x="2061" y="3850"/>
                  </a:cubicBezTo>
                  <a:cubicBezTo>
                    <a:pt x="2083" y="3911"/>
                    <a:pt x="2040" y="3950"/>
                    <a:pt x="2000" y="3969"/>
                  </a:cubicBezTo>
                  <a:cubicBezTo>
                    <a:pt x="1859" y="3990"/>
                    <a:pt x="1699" y="4150"/>
                    <a:pt x="1637" y="4291"/>
                  </a:cubicBezTo>
                  <a:lnTo>
                    <a:pt x="1575" y="4291"/>
                  </a:lnTo>
                  <a:cubicBezTo>
                    <a:pt x="1554" y="4615"/>
                    <a:pt x="1514" y="4958"/>
                    <a:pt x="1616" y="5258"/>
                  </a:cubicBezTo>
                  <a:cubicBezTo>
                    <a:pt x="1706" y="5547"/>
                    <a:pt x="1911" y="5919"/>
                    <a:pt x="2258" y="5919"/>
                  </a:cubicBezTo>
                  <a:cubicBezTo>
                    <a:pt x="2297" y="5919"/>
                    <a:pt x="2338" y="5914"/>
                    <a:pt x="2381" y="5904"/>
                  </a:cubicBezTo>
                  <a:cubicBezTo>
                    <a:pt x="2601" y="6266"/>
                    <a:pt x="2844" y="6629"/>
                    <a:pt x="3025" y="7012"/>
                  </a:cubicBezTo>
                  <a:cubicBezTo>
                    <a:pt x="3039" y="7012"/>
                    <a:pt x="3070" y="7003"/>
                    <a:pt x="3096" y="7003"/>
                  </a:cubicBezTo>
                  <a:cubicBezTo>
                    <a:pt x="3108" y="7003"/>
                    <a:pt x="3120" y="7005"/>
                    <a:pt x="3127" y="7012"/>
                  </a:cubicBezTo>
                  <a:cubicBezTo>
                    <a:pt x="3165" y="7072"/>
                    <a:pt x="3127" y="7132"/>
                    <a:pt x="3165" y="7232"/>
                  </a:cubicBezTo>
                  <a:cubicBezTo>
                    <a:pt x="3223" y="7386"/>
                    <a:pt x="3227" y="7679"/>
                    <a:pt x="3060" y="7679"/>
                  </a:cubicBezTo>
                  <a:cubicBezTo>
                    <a:pt x="3049" y="7679"/>
                    <a:pt x="3037" y="7678"/>
                    <a:pt x="3025" y="7675"/>
                  </a:cubicBezTo>
                  <a:cubicBezTo>
                    <a:pt x="2765" y="7635"/>
                    <a:pt x="2641" y="7272"/>
                    <a:pt x="2381" y="7132"/>
                  </a:cubicBezTo>
                  <a:lnTo>
                    <a:pt x="2381" y="7132"/>
                  </a:lnTo>
                  <a:cubicBezTo>
                    <a:pt x="2381" y="7172"/>
                    <a:pt x="2402" y="7210"/>
                    <a:pt x="2381" y="7232"/>
                  </a:cubicBezTo>
                  <a:lnTo>
                    <a:pt x="2319" y="7232"/>
                  </a:lnTo>
                  <a:cubicBezTo>
                    <a:pt x="2298" y="7272"/>
                    <a:pt x="2341" y="7353"/>
                    <a:pt x="2319" y="7396"/>
                  </a:cubicBezTo>
                  <a:lnTo>
                    <a:pt x="2257" y="7396"/>
                  </a:lnTo>
                  <a:lnTo>
                    <a:pt x="2257" y="7456"/>
                  </a:lnTo>
                  <a:cubicBezTo>
                    <a:pt x="2168" y="7466"/>
                    <a:pt x="2079" y="7476"/>
                    <a:pt x="1992" y="7476"/>
                  </a:cubicBezTo>
                  <a:cubicBezTo>
                    <a:pt x="1902" y="7476"/>
                    <a:pt x="1815" y="7466"/>
                    <a:pt x="1733" y="7434"/>
                  </a:cubicBezTo>
                  <a:cubicBezTo>
                    <a:pt x="1614" y="7396"/>
                    <a:pt x="1433" y="7355"/>
                    <a:pt x="1390" y="7272"/>
                  </a:cubicBezTo>
                  <a:cubicBezTo>
                    <a:pt x="1309" y="7172"/>
                    <a:pt x="1209" y="7193"/>
                    <a:pt x="1147" y="7132"/>
                  </a:cubicBezTo>
                  <a:cubicBezTo>
                    <a:pt x="1140" y="7125"/>
                    <a:pt x="1129" y="7122"/>
                    <a:pt x="1115" y="7122"/>
                  </a:cubicBezTo>
                  <a:cubicBezTo>
                    <a:pt x="1088" y="7122"/>
                    <a:pt x="1053" y="7132"/>
                    <a:pt x="1028" y="7132"/>
                  </a:cubicBezTo>
                  <a:cubicBezTo>
                    <a:pt x="1006" y="7110"/>
                    <a:pt x="1006" y="7091"/>
                    <a:pt x="987" y="7070"/>
                  </a:cubicBezTo>
                  <a:cubicBezTo>
                    <a:pt x="970" y="7103"/>
                    <a:pt x="939" y="7137"/>
                    <a:pt x="897" y="7137"/>
                  </a:cubicBezTo>
                  <a:cubicBezTo>
                    <a:pt x="888" y="7137"/>
                    <a:pt x="878" y="7135"/>
                    <a:pt x="868" y="7132"/>
                  </a:cubicBezTo>
                  <a:cubicBezTo>
                    <a:pt x="868" y="7392"/>
                    <a:pt x="625" y="7573"/>
                    <a:pt x="444" y="7775"/>
                  </a:cubicBezTo>
                  <a:cubicBezTo>
                    <a:pt x="422" y="7816"/>
                    <a:pt x="444" y="7878"/>
                    <a:pt x="403" y="7939"/>
                  </a:cubicBezTo>
                  <a:cubicBezTo>
                    <a:pt x="342" y="8080"/>
                    <a:pt x="342" y="8282"/>
                    <a:pt x="403" y="8402"/>
                  </a:cubicBezTo>
                  <a:cubicBezTo>
                    <a:pt x="444" y="8483"/>
                    <a:pt x="465" y="8604"/>
                    <a:pt x="425" y="8685"/>
                  </a:cubicBezTo>
                  <a:cubicBezTo>
                    <a:pt x="403" y="8724"/>
                    <a:pt x="384" y="8785"/>
                    <a:pt x="384" y="8847"/>
                  </a:cubicBezTo>
                  <a:cubicBezTo>
                    <a:pt x="369" y="8877"/>
                    <a:pt x="344" y="8896"/>
                    <a:pt x="316" y="8896"/>
                  </a:cubicBezTo>
                  <a:cubicBezTo>
                    <a:pt x="306" y="8896"/>
                    <a:pt x="295" y="8893"/>
                    <a:pt x="284" y="8888"/>
                  </a:cubicBezTo>
                  <a:lnTo>
                    <a:pt x="284" y="8988"/>
                  </a:lnTo>
                  <a:cubicBezTo>
                    <a:pt x="62" y="9090"/>
                    <a:pt x="1" y="9310"/>
                    <a:pt x="82" y="9474"/>
                  </a:cubicBezTo>
                  <a:cubicBezTo>
                    <a:pt x="284" y="9817"/>
                    <a:pt x="506" y="10220"/>
                    <a:pt x="906" y="10360"/>
                  </a:cubicBezTo>
                  <a:cubicBezTo>
                    <a:pt x="1247" y="10461"/>
                    <a:pt x="1518" y="10982"/>
                    <a:pt x="1836" y="10982"/>
                  </a:cubicBezTo>
                  <a:cubicBezTo>
                    <a:pt x="1894" y="10982"/>
                    <a:pt x="1953" y="10965"/>
                    <a:pt x="2014" y="10925"/>
                  </a:cubicBezTo>
                  <a:cubicBezTo>
                    <a:pt x="2179" y="10817"/>
                    <a:pt x="2162" y="10387"/>
                    <a:pt x="2446" y="10387"/>
                  </a:cubicBezTo>
                  <a:cubicBezTo>
                    <a:pt x="2475" y="10387"/>
                    <a:pt x="2506" y="10392"/>
                    <a:pt x="2541" y="10401"/>
                  </a:cubicBezTo>
                  <a:lnTo>
                    <a:pt x="2541" y="10339"/>
                  </a:lnTo>
                  <a:cubicBezTo>
                    <a:pt x="2557" y="10342"/>
                    <a:pt x="2573" y="10343"/>
                    <a:pt x="2590" y="10343"/>
                  </a:cubicBezTo>
                  <a:cubicBezTo>
                    <a:pt x="2698" y="10343"/>
                    <a:pt x="2806" y="10295"/>
                    <a:pt x="2914" y="10295"/>
                  </a:cubicBezTo>
                  <a:cubicBezTo>
                    <a:pt x="2930" y="10295"/>
                    <a:pt x="2947" y="10296"/>
                    <a:pt x="2963" y="10299"/>
                  </a:cubicBezTo>
                  <a:lnTo>
                    <a:pt x="2963" y="10237"/>
                  </a:lnTo>
                  <a:cubicBezTo>
                    <a:pt x="3225" y="10177"/>
                    <a:pt x="3406" y="10096"/>
                    <a:pt x="3589" y="9874"/>
                  </a:cubicBezTo>
                  <a:cubicBezTo>
                    <a:pt x="3624" y="9819"/>
                    <a:pt x="3680" y="9804"/>
                    <a:pt x="3744" y="9804"/>
                  </a:cubicBezTo>
                  <a:cubicBezTo>
                    <a:pt x="3823" y="9804"/>
                    <a:pt x="3916" y="9827"/>
                    <a:pt x="4000" y="9827"/>
                  </a:cubicBezTo>
                  <a:cubicBezTo>
                    <a:pt x="4049" y="9827"/>
                    <a:pt x="4094" y="9820"/>
                    <a:pt x="4133" y="9796"/>
                  </a:cubicBezTo>
                  <a:cubicBezTo>
                    <a:pt x="4195" y="9755"/>
                    <a:pt x="4173" y="9593"/>
                    <a:pt x="4154" y="9495"/>
                  </a:cubicBezTo>
                  <a:lnTo>
                    <a:pt x="4092" y="9495"/>
                  </a:lnTo>
                  <a:cubicBezTo>
                    <a:pt x="4071" y="9455"/>
                    <a:pt x="4114" y="9414"/>
                    <a:pt x="4092" y="9374"/>
                  </a:cubicBezTo>
                  <a:lnTo>
                    <a:pt x="4033" y="9374"/>
                  </a:lnTo>
                  <a:cubicBezTo>
                    <a:pt x="3952" y="9154"/>
                    <a:pt x="3971" y="8911"/>
                    <a:pt x="4033" y="8690"/>
                  </a:cubicBezTo>
                  <a:lnTo>
                    <a:pt x="4092" y="8690"/>
                  </a:lnTo>
                  <a:lnTo>
                    <a:pt x="4092" y="8628"/>
                  </a:lnTo>
                  <a:cubicBezTo>
                    <a:pt x="4114" y="8606"/>
                    <a:pt x="4154" y="8589"/>
                    <a:pt x="4195" y="8589"/>
                  </a:cubicBezTo>
                  <a:lnTo>
                    <a:pt x="4195" y="8528"/>
                  </a:lnTo>
                  <a:cubicBezTo>
                    <a:pt x="4357" y="8589"/>
                    <a:pt x="4538" y="8709"/>
                    <a:pt x="4516" y="8890"/>
                  </a:cubicBezTo>
                  <a:lnTo>
                    <a:pt x="4578" y="8890"/>
                  </a:lnTo>
                  <a:cubicBezTo>
                    <a:pt x="4600" y="8930"/>
                    <a:pt x="4557" y="8969"/>
                    <a:pt x="4578" y="9009"/>
                  </a:cubicBezTo>
                  <a:lnTo>
                    <a:pt x="4640" y="9009"/>
                  </a:lnTo>
                  <a:cubicBezTo>
                    <a:pt x="4640" y="9129"/>
                    <a:pt x="4640" y="9293"/>
                    <a:pt x="4740" y="9310"/>
                  </a:cubicBezTo>
                  <a:cubicBezTo>
                    <a:pt x="5164" y="9350"/>
                    <a:pt x="5486" y="9634"/>
                    <a:pt x="5667" y="9936"/>
                  </a:cubicBezTo>
                  <a:cubicBezTo>
                    <a:pt x="5910" y="10320"/>
                    <a:pt x="5606" y="10784"/>
                    <a:pt x="5848" y="11206"/>
                  </a:cubicBezTo>
                  <a:cubicBezTo>
                    <a:pt x="5910" y="11309"/>
                    <a:pt x="5889" y="11428"/>
                    <a:pt x="5870" y="11530"/>
                  </a:cubicBezTo>
                  <a:lnTo>
                    <a:pt x="5808" y="11530"/>
                  </a:lnTo>
                  <a:cubicBezTo>
                    <a:pt x="5787" y="11569"/>
                    <a:pt x="5829" y="11650"/>
                    <a:pt x="5808" y="11692"/>
                  </a:cubicBezTo>
                  <a:cubicBezTo>
                    <a:pt x="5761" y="11754"/>
                    <a:pt x="5715" y="11805"/>
                    <a:pt x="5649" y="11805"/>
                  </a:cubicBezTo>
                  <a:cubicBezTo>
                    <a:pt x="5630" y="11805"/>
                    <a:pt x="5610" y="11801"/>
                    <a:pt x="5588" y="11793"/>
                  </a:cubicBezTo>
                  <a:cubicBezTo>
                    <a:pt x="5588" y="11935"/>
                    <a:pt x="5507" y="12055"/>
                    <a:pt x="5467" y="12176"/>
                  </a:cubicBezTo>
                  <a:cubicBezTo>
                    <a:pt x="5348" y="12560"/>
                    <a:pt x="5446" y="12922"/>
                    <a:pt x="5367" y="13306"/>
                  </a:cubicBezTo>
                  <a:cubicBezTo>
                    <a:pt x="5305" y="13527"/>
                    <a:pt x="5286" y="13832"/>
                    <a:pt x="5145" y="13911"/>
                  </a:cubicBezTo>
                  <a:cubicBezTo>
                    <a:pt x="4885" y="14013"/>
                    <a:pt x="4823" y="14354"/>
                    <a:pt x="4621" y="14516"/>
                  </a:cubicBezTo>
                  <a:cubicBezTo>
                    <a:pt x="4537" y="14578"/>
                    <a:pt x="4420" y="14614"/>
                    <a:pt x="4305" y="14614"/>
                  </a:cubicBezTo>
                  <a:cubicBezTo>
                    <a:pt x="4198" y="14614"/>
                    <a:pt x="4093" y="14584"/>
                    <a:pt x="4016" y="14516"/>
                  </a:cubicBezTo>
                  <a:cubicBezTo>
                    <a:pt x="3854" y="14354"/>
                    <a:pt x="3592" y="14216"/>
                    <a:pt x="3613" y="13951"/>
                  </a:cubicBezTo>
                  <a:lnTo>
                    <a:pt x="3553" y="13951"/>
                  </a:lnTo>
                  <a:cubicBezTo>
                    <a:pt x="3432" y="13668"/>
                    <a:pt x="3208" y="13325"/>
                    <a:pt x="2907" y="13246"/>
                  </a:cubicBezTo>
                  <a:lnTo>
                    <a:pt x="2907" y="13184"/>
                  </a:lnTo>
                  <a:cubicBezTo>
                    <a:pt x="2822" y="13184"/>
                    <a:pt x="2726" y="13132"/>
                    <a:pt x="2647" y="13132"/>
                  </a:cubicBezTo>
                  <a:cubicBezTo>
                    <a:pt x="2616" y="13132"/>
                    <a:pt x="2588" y="13140"/>
                    <a:pt x="2564" y="13163"/>
                  </a:cubicBezTo>
                  <a:cubicBezTo>
                    <a:pt x="2402" y="13304"/>
                    <a:pt x="2462" y="13566"/>
                    <a:pt x="2643" y="13728"/>
                  </a:cubicBezTo>
                  <a:cubicBezTo>
                    <a:pt x="2664" y="13749"/>
                    <a:pt x="2622" y="13806"/>
                    <a:pt x="2643" y="13828"/>
                  </a:cubicBezTo>
                  <a:lnTo>
                    <a:pt x="2705" y="13828"/>
                  </a:lnTo>
                  <a:cubicBezTo>
                    <a:pt x="2684" y="13930"/>
                    <a:pt x="2767" y="14009"/>
                    <a:pt x="2745" y="14111"/>
                  </a:cubicBezTo>
                  <a:lnTo>
                    <a:pt x="2805" y="14111"/>
                  </a:lnTo>
                  <a:cubicBezTo>
                    <a:pt x="2826" y="14152"/>
                    <a:pt x="2826" y="14231"/>
                    <a:pt x="2805" y="14273"/>
                  </a:cubicBezTo>
                  <a:cubicBezTo>
                    <a:pt x="2743" y="14384"/>
                    <a:pt x="2642" y="14421"/>
                    <a:pt x="2522" y="14421"/>
                  </a:cubicBezTo>
                  <a:cubicBezTo>
                    <a:pt x="2489" y="14421"/>
                    <a:pt x="2456" y="14418"/>
                    <a:pt x="2422" y="14414"/>
                  </a:cubicBezTo>
                  <a:cubicBezTo>
                    <a:pt x="2402" y="14414"/>
                    <a:pt x="2402" y="14476"/>
                    <a:pt x="2383" y="14476"/>
                  </a:cubicBezTo>
                  <a:cubicBezTo>
                    <a:pt x="2366" y="14480"/>
                    <a:pt x="2348" y="14482"/>
                    <a:pt x="2330" y="14482"/>
                  </a:cubicBezTo>
                  <a:cubicBezTo>
                    <a:pt x="2279" y="14482"/>
                    <a:pt x="2225" y="14469"/>
                    <a:pt x="2175" y="14469"/>
                  </a:cubicBezTo>
                  <a:cubicBezTo>
                    <a:pt x="2156" y="14469"/>
                    <a:pt x="2138" y="14471"/>
                    <a:pt x="2121" y="14476"/>
                  </a:cubicBezTo>
                  <a:cubicBezTo>
                    <a:pt x="2100" y="14476"/>
                    <a:pt x="2083" y="14516"/>
                    <a:pt x="2061" y="14537"/>
                  </a:cubicBezTo>
                  <a:cubicBezTo>
                    <a:pt x="2020" y="14537"/>
                    <a:pt x="1980" y="14528"/>
                    <a:pt x="1945" y="14528"/>
                  </a:cubicBezTo>
                  <a:cubicBezTo>
                    <a:pt x="1928" y="14528"/>
                    <a:pt x="1911" y="14530"/>
                    <a:pt x="1897" y="14537"/>
                  </a:cubicBezTo>
                  <a:cubicBezTo>
                    <a:pt x="1838" y="14578"/>
                    <a:pt x="1757" y="14638"/>
                    <a:pt x="1797" y="14740"/>
                  </a:cubicBezTo>
                  <a:lnTo>
                    <a:pt x="1735" y="14740"/>
                  </a:lnTo>
                  <a:cubicBezTo>
                    <a:pt x="1714" y="14881"/>
                    <a:pt x="1695" y="15062"/>
                    <a:pt x="1757" y="15164"/>
                  </a:cubicBezTo>
                  <a:cubicBezTo>
                    <a:pt x="1818" y="15264"/>
                    <a:pt x="1818" y="15424"/>
                    <a:pt x="1778" y="15486"/>
                  </a:cubicBezTo>
                  <a:cubicBezTo>
                    <a:pt x="1722" y="15614"/>
                    <a:pt x="1618" y="15710"/>
                    <a:pt x="1462" y="15710"/>
                  </a:cubicBezTo>
                  <a:cubicBezTo>
                    <a:pt x="1447" y="15710"/>
                    <a:pt x="1432" y="15709"/>
                    <a:pt x="1416" y="15707"/>
                  </a:cubicBezTo>
                  <a:lnTo>
                    <a:pt x="1416" y="15767"/>
                  </a:lnTo>
                  <a:cubicBezTo>
                    <a:pt x="1315" y="15788"/>
                    <a:pt x="1213" y="15767"/>
                    <a:pt x="1094" y="15808"/>
                  </a:cubicBezTo>
                  <a:cubicBezTo>
                    <a:pt x="1068" y="15816"/>
                    <a:pt x="1043" y="15822"/>
                    <a:pt x="1016" y="15822"/>
                  </a:cubicBezTo>
                  <a:cubicBezTo>
                    <a:pt x="977" y="15822"/>
                    <a:pt x="932" y="15811"/>
                    <a:pt x="872" y="15786"/>
                  </a:cubicBezTo>
                  <a:cubicBezTo>
                    <a:pt x="805" y="15762"/>
                    <a:pt x="733" y="15749"/>
                    <a:pt x="663" y="15749"/>
                  </a:cubicBezTo>
                  <a:cubicBezTo>
                    <a:pt x="501" y="15749"/>
                    <a:pt x="351" y="15819"/>
                    <a:pt x="307" y="15989"/>
                  </a:cubicBezTo>
                  <a:cubicBezTo>
                    <a:pt x="246" y="16332"/>
                    <a:pt x="267" y="16656"/>
                    <a:pt x="286" y="16997"/>
                  </a:cubicBezTo>
                  <a:cubicBezTo>
                    <a:pt x="286" y="17018"/>
                    <a:pt x="327" y="17035"/>
                    <a:pt x="348" y="17056"/>
                  </a:cubicBezTo>
                  <a:cubicBezTo>
                    <a:pt x="348" y="17118"/>
                    <a:pt x="327" y="17178"/>
                    <a:pt x="348" y="17221"/>
                  </a:cubicBezTo>
                  <a:cubicBezTo>
                    <a:pt x="467" y="17521"/>
                    <a:pt x="930" y="17724"/>
                    <a:pt x="810" y="18067"/>
                  </a:cubicBezTo>
                  <a:cubicBezTo>
                    <a:pt x="732" y="18288"/>
                    <a:pt x="629" y="18531"/>
                    <a:pt x="710" y="18772"/>
                  </a:cubicBezTo>
                  <a:cubicBezTo>
                    <a:pt x="787" y="18962"/>
                    <a:pt x="876" y="19141"/>
                    <a:pt x="981" y="19313"/>
                  </a:cubicBezTo>
                  <a:cubicBezTo>
                    <a:pt x="5900" y="18670"/>
                    <a:pt x="9702" y="14463"/>
                    <a:pt x="9702" y="9369"/>
                  </a:cubicBezTo>
                  <a:cubicBezTo>
                    <a:pt x="9702" y="5088"/>
                    <a:pt x="7012" y="1433"/>
                    <a:pt x="3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5"/>
            <p:cNvSpPr/>
            <p:nvPr/>
          </p:nvSpPr>
          <p:spPr>
            <a:xfrm>
              <a:off x="6323635" y="1802151"/>
              <a:ext cx="1573924" cy="2030894"/>
            </a:xfrm>
            <a:custGeom>
              <a:avLst/>
              <a:gdLst/>
              <a:ahLst/>
              <a:cxnLst/>
              <a:rect l="l" t="t" r="r" b="b"/>
              <a:pathLst>
                <a:path w="15525" h="20032" extrusionOk="0">
                  <a:moveTo>
                    <a:pt x="1092" y="9811"/>
                  </a:moveTo>
                  <a:lnTo>
                    <a:pt x="1092" y="9811"/>
                  </a:lnTo>
                  <a:cubicBezTo>
                    <a:pt x="1091" y="9811"/>
                    <a:pt x="1090" y="9812"/>
                    <a:pt x="1090" y="9813"/>
                  </a:cubicBezTo>
                  <a:lnTo>
                    <a:pt x="1090" y="9813"/>
                  </a:lnTo>
                  <a:cubicBezTo>
                    <a:pt x="1090" y="9812"/>
                    <a:pt x="1091" y="9811"/>
                    <a:pt x="1092" y="9811"/>
                  </a:cubicBezTo>
                  <a:close/>
                  <a:moveTo>
                    <a:pt x="1024" y="9892"/>
                  </a:moveTo>
                  <a:cubicBezTo>
                    <a:pt x="1024" y="9892"/>
                    <a:pt x="1024" y="9894"/>
                    <a:pt x="1021" y="9894"/>
                  </a:cubicBezTo>
                  <a:lnTo>
                    <a:pt x="1024" y="9892"/>
                  </a:lnTo>
                  <a:close/>
                  <a:moveTo>
                    <a:pt x="9297" y="1"/>
                  </a:moveTo>
                  <a:cubicBezTo>
                    <a:pt x="8792" y="1"/>
                    <a:pt x="8291" y="37"/>
                    <a:pt x="7805" y="112"/>
                  </a:cubicBezTo>
                  <a:cubicBezTo>
                    <a:pt x="7939" y="476"/>
                    <a:pt x="8110" y="832"/>
                    <a:pt x="8285" y="1173"/>
                  </a:cubicBezTo>
                  <a:cubicBezTo>
                    <a:pt x="8306" y="1211"/>
                    <a:pt x="8263" y="1252"/>
                    <a:pt x="8285" y="1292"/>
                  </a:cubicBezTo>
                  <a:lnTo>
                    <a:pt x="8346" y="1292"/>
                  </a:lnTo>
                  <a:cubicBezTo>
                    <a:pt x="8368" y="1354"/>
                    <a:pt x="8325" y="1433"/>
                    <a:pt x="8346" y="1495"/>
                  </a:cubicBezTo>
                  <a:lnTo>
                    <a:pt x="8408" y="1495"/>
                  </a:lnTo>
                  <a:cubicBezTo>
                    <a:pt x="8429" y="1574"/>
                    <a:pt x="8429" y="1635"/>
                    <a:pt x="8408" y="1716"/>
                  </a:cubicBezTo>
                  <a:lnTo>
                    <a:pt x="8346" y="1716"/>
                  </a:lnTo>
                  <a:cubicBezTo>
                    <a:pt x="8325" y="1738"/>
                    <a:pt x="8368" y="1795"/>
                    <a:pt x="8346" y="1817"/>
                  </a:cubicBezTo>
                  <a:lnTo>
                    <a:pt x="8285" y="1817"/>
                  </a:lnTo>
                  <a:cubicBezTo>
                    <a:pt x="8285" y="2241"/>
                    <a:pt x="8003" y="2644"/>
                    <a:pt x="8123" y="3065"/>
                  </a:cubicBezTo>
                  <a:lnTo>
                    <a:pt x="8184" y="3065"/>
                  </a:lnTo>
                  <a:cubicBezTo>
                    <a:pt x="8206" y="3106"/>
                    <a:pt x="8163" y="3187"/>
                    <a:pt x="8184" y="3230"/>
                  </a:cubicBezTo>
                  <a:lnTo>
                    <a:pt x="8246" y="3230"/>
                  </a:lnTo>
                  <a:cubicBezTo>
                    <a:pt x="8265" y="3349"/>
                    <a:pt x="8265" y="3470"/>
                    <a:pt x="8246" y="3592"/>
                  </a:cubicBezTo>
                  <a:lnTo>
                    <a:pt x="8184" y="3592"/>
                  </a:lnTo>
                  <a:cubicBezTo>
                    <a:pt x="8163" y="3630"/>
                    <a:pt x="8206" y="3711"/>
                    <a:pt x="8184" y="3754"/>
                  </a:cubicBezTo>
                  <a:cubicBezTo>
                    <a:pt x="7922" y="4137"/>
                    <a:pt x="8065" y="4562"/>
                    <a:pt x="8022" y="4981"/>
                  </a:cubicBezTo>
                  <a:lnTo>
                    <a:pt x="7961" y="4981"/>
                  </a:lnTo>
                  <a:cubicBezTo>
                    <a:pt x="7939" y="5062"/>
                    <a:pt x="7880" y="5124"/>
                    <a:pt x="7799" y="5146"/>
                  </a:cubicBezTo>
                  <a:lnTo>
                    <a:pt x="7799" y="5205"/>
                  </a:lnTo>
                  <a:cubicBezTo>
                    <a:pt x="7794" y="5210"/>
                    <a:pt x="7788" y="5211"/>
                    <a:pt x="7781" y="5211"/>
                  </a:cubicBezTo>
                  <a:cubicBezTo>
                    <a:pt x="7761" y="5211"/>
                    <a:pt x="7734" y="5199"/>
                    <a:pt x="7714" y="5199"/>
                  </a:cubicBezTo>
                  <a:cubicBezTo>
                    <a:pt x="7707" y="5199"/>
                    <a:pt x="7701" y="5201"/>
                    <a:pt x="7696" y="5205"/>
                  </a:cubicBezTo>
                  <a:lnTo>
                    <a:pt x="7696" y="5267"/>
                  </a:lnTo>
                  <a:cubicBezTo>
                    <a:pt x="7569" y="5299"/>
                    <a:pt x="7430" y="5326"/>
                    <a:pt x="7299" y="5326"/>
                  </a:cubicBezTo>
                  <a:cubicBezTo>
                    <a:pt x="7180" y="5326"/>
                    <a:pt x="7067" y="5304"/>
                    <a:pt x="6972" y="5246"/>
                  </a:cubicBezTo>
                  <a:cubicBezTo>
                    <a:pt x="6846" y="5175"/>
                    <a:pt x="6607" y="5102"/>
                    <a:pt x="6413" y="5102"/>
                  </a:cubicBezTo>
                  <a:cubicBezTo>
                    <a:pt x="6390" y="5102"/>
                    <a:pt x="6367" y="5103"/>
                    <a:pt x="6345" y="5105"/>
                  </a:cubicBezTo>
                  <a:cubicBezTo>
                    <a:pt x="6245" y="5105"/>
                    <a:pt x="6386" y="5184"/>
                    <a:pt x="6245" y="5224"/>
                  </a:cubicBezTo>
                  <a:cubicBezTo>
                    <a:pt x="6224" y="5224"/>
                    <a:pt x="6245" y="5286"/>
                    <a:pt x="6205" y="5365"/>
                  </a:cubicBezTo>
                  <a:cubicBezTo>
                    <a:pt x="6164" y="5427"/>
                    <a:pt x="6164" y="5508"/>
                    <a:pt x="6183" y="5587"/>
                  </a:cubicBezTo>
                  <a:lnTo>
                    <a:pt x="6245" y="5587"/>
                  </a:lnTo>
                  <a:cubicBezTo>
                    <a:pt x="6345" y="5887"/>
                    <a:pt x="6648" y="6111"/>
                    <a:pt x="6889" y="6333"/>
                  </a:cubicBezTo>
                  <a:cubicBezTo>
                    <a:pt x="6950" y="6394"/>
                    <a:pt x="7010" y="6473"/>
                    <a:pt x="7053" y="6554"/>
                  </a:cubicBezTo>
                  <a:cubicBezTo>
                    <a:pt x="7064" y="6543"/>
                    <a:pt x="7072" y="6538"/>
                    <a:pt x="7079" y="6538"/>
                  </a:cubicBezTo>
                  <a:cubicBezTo>
                    <a:pt x="7103" y="6538"/>
                    <a:pt x="7103" y="6601"/>
                    <a:pt x="7133" y="6601"/>
                  </a:cubicBezTo>
                  <a:cubicBezTo>
                    <a:pt x="7139" y="6601"/>
                    <a:pt x="7145" y="6599"/>
                    <a:pt x="7153" y="6595"/>
                  </a:cubicBezTo>
                  <a:lnTo>
                    <a:pt x="7153" y="6595"/>
                  </a:lnTo>
                  <a:cubicBezTo>
                    <a:pt x="7153" y="6633"/>
                    <a:pt x="7132" y="6674"/>
                    <a:pt x="7153" y="6695"/>
                  </a:cubicBezTo>
                  <a:lnTo>
                    <a:pt x="7215" y="6695"/>
                  </a:lnTo>
                  <a:cubicBezTo>
                    <a:pt x="7236" y="6735"/>
                    <a:pt x="7193" y="6776"/>
                    <a:pt x="7215" y="6814"/>
                  </a:cubicBezTo>
                  <a:lnTo>
                    <a:pt x="7274" y="6814"/>
                  </a:lnTo>
                  <a:cubicBezTo>
                    <a:pt x="7296" y="6957"/>
                    <a:pt x="7296" y="7098"/>
                    <a:pt x="7274" y="7238"/>
                  </a:cubicBezTo>
                  <a:lnTo>
                    <a:pt x="7215" y="7238"/>
                  </a:lnTo>
                  <a:cubicBezTo>
                    <a:pt x="7197" y="7445"/>
                    <a:pt x="7005" y="7663"/>
                    <a:pt x="6788" y="7663"/>
                  </a:cubicBezTo>
                  <a:cubicBezTo>
                    <a:pt x="6750" y="7663"/>
                    <a:pt x="6710" y="7656"/>
                    <a:pt x="6671" y="7641"/>
                  </a:cubicBezTo>
                  <a:cubicBezTo>
                    <a:pt x="6571" y="7598"/>
                    <a:pt x="6472" y="7546"/>
                    <a:pt x="6381" y="7546"/>
                  </a:cubicBezTo>
                  <a:cubicBezTo>
                    <a:pt x="6342" y="7546"/>
                    <a:pt x="6304" y="7556"/>
                    <a:pt x="6268" y="7579"/>
                  </a:cubicBezTo>
                  <a:cubicBezTo>
                    <a:pt x="6207" y="7601"/>
                    <a:pt x="6187" y="7720"/>
                    <a:pt x="6149" y="7782"/>
                  </a:cubicBezTo>
                  <a:cubicBezTo>
                    <a:pt x="6047" y="7863"/>
                    <a:pt x="5968" y="7984"/>
                    <a:pt x="5866" y="8025"/>
                  </a:cubicBezTo>
                  <a:cubicBezTo>
                    <a:pt x="5811" y="8048"/>
                    <a:pt x="5757" y="8058"/>
                    <a:pt x="5704" y="8058"/>
                  </a:cubicBezTo>
                  <a:cubicBezTo>
                    <a:pt x="5380" y="8058"/>
                    <a:pt x="5108" y="7672"/>
                    <a:pt x="5282" y="7358"/>
                  </a:cubicBezTo>
                  <a:cubicBezTo>
                    <a:pt x="5384" y="7138"/>
                    <a:pt x="5503" y="6895"/>
                    <a:pt x="5384" y="6652"/>
                  </a:cubicBezTo>
                  <a:cubicBezTo>
                    <a:pt x="5363" y="6612"/>
                    <a:pt x="5344" y="6552"/>
                    <a:pt x="5344" y="6490"/>
                  </a:cubicBezTo>
                  <a:lnTo>
                    <a:pt x="5282" y="6490"/>
                  </a:lnTo>
                  <a:cubicBezTo>
                    <a:pt x="5322" y="6409"/>
                    <a:pt x="5260" y="6309"/>
                    <a:pt x="5222" y="6288"/>
                  </a:cubicBezTo>
                  <a:cubicBezTo>
                    <a:pt x="5101" y="6147"/>
                    <a:pt x="4877" y="5945"/>
                    <a:pt x="4960" y="5744"/>
                  </a:cubicBezTo>
                  <a:cubicBezTo>
                    <a:pt x="4819" y="5744"/>
                    <a:pt x="4717" y="5704"/>
                    <a:pt x="4598" y="5704"/>
                  </a:cubicBezTo>
                  <a:cubicBezTo>
                    <a:pt x="4536" y="5704"/>
                    <a:pt x="4416" y="5744"/>
                    <a:pt x="4395" y="5785"/>
                  </a:cubicBezTo>
                  <a:cubicBezTo>
                    <a:pt x="4316" y="6045"/>
                    <a:pt x="4416" y="6309"/>
                    <a:pt x="4576" y="6548"/>
                  </a:cubicBezTo>
                  <a:cubicBezTo>
                    <a:pt x="4617" y="6610"/>
                    <a:pt x="4598" y="6691"/>
                    <a:pt x="4598" y="6750"/>
                  </a:cubicBezTo>
                  <a:cubicBezTo>
                    <a:pt x="4579" y="6743"/>
                    <a:pt x="4562" y="6740"/>
                    <a:pt x="4545" y="6740"/>
                  </a:cubicBezTo>
                  <a:cubicBezTo>
                    <a:pt x="4470" y="6740"/>
                    <a:pt x="4413" y="6802"/>
                    <a:pt x="4395" y="6853"/>
                  </a:cubicBezTo>
                  <a:cubicBezTo>
                    <a:pt x="4355" y="6953"/>
                    <a:pt x="4395" y="7074"/>
                    <a:pt x="4374" y="7174"/>
                  </a:cubicBezTo>
                  <a:lnTo>
                    <a:pt x="4312" y="7174"/>
                  </a:lnTo>
                  <a:cubicBezTo>
                    <a:pt x="4333" y="7279"/>
                    <a:pt x="4312" y="7356"/>
                    <a:pt x="4265" y="7417"/>
                  </a:cubicBezTo>
                  <a:cubicBezTo>
                    <a:pt x="4178" y="7324"/>
                    <a:pt x="4073" y="7236"/>
                    <a:pt x="3950" y="7155"/>
                  </a:cubicBezTo>
                  <a:cubicBezTo>
                    <a:pt x="3628" y="6936"/>
                    <a:pt x="3890" y="6350"/>
                    <a:pt x="3649" y="5987"/>
                  </a:cubicBezTo>
                  <a:cubicBezTo>
                    <a:pt x="3571" y="5855"/>
                    <a:pt x="3388" y="5783"/>
                    <a:pt x="3215" y="5783"/>
                  </a:cubicBezTo>
                  <a:cubicBezTo>
                    <a:pt x="3123" y="5783"/>
                    <a:pt x="3034" y="5803"/>
                    <a:pt x="2965" y="5845"/>
                  </a:cubicBezTo>
                  <a:cubicBezTo>
                    <a:pt x="2582" y="6047"/>
                    <a:pt x="2703" y="6671"/>
                    <a:pt x="2400" y="6874"/>
                  </a:cubicBezTo>
                  <a:cubicBezTo>
                    <a:pt x="2263" y="6959"/>
                    <a:pt x="2054" y="7043"/>
                    <a:pt x="1845" y="7043"/>
                  </a:cubicBezTo>
                  <a:cubicBezTo>
                    <a:pt x="1656" y="7043"/>
                    <a:pt x="1467" y="6973"/>
                    <a:pt x="1333" y="6772"/>
                  </a:cubicBezTo>
                  <a:cubicBezTo>
                    <a:pt x="1326" y="6753"/>
                    <a:pt x="1310" y="6746"/>
                    <a:pt x="1290" y="6746"/>
                  </a:cubicBezTo>
                  <a:cubicBezTo>
                    <a:pt x="1243" y="6746"/>
                    <a:pt x="1172" y="6784"/>
                    <a:pt x="1130" y="6812"/>
                  </a:cubicBezTo>
                  <a:cubicBezTo>
                    <a:pt x="887" y="6974"/>
                    <a:pt x="687" y="7134"/>
                    <a:pt x="484" y="7336"/>
                  </a:cubicBezTo>
                  <a:cubicBezTo>
                    <a:pt x="1" y="7822"/>
                    <a:pt x="463" y="8445"/>
                    <a:pt x="604" y="9009"/>
                  </a:cubicBezTo>
                  <a:cubicBezTo>
                    <a:pt x="689" y="9335"/>
                    <a:pt x="704" y="9777"/>
                    <a:pt x="992" y="9964"/>
                  </a:cubicBezTo>
                  <a:cubicBezTo>
                    <a:pt x="962" y="10086"/>
                    <a:pt x="981" y="10239"/>
                    <a:pt x="966" y="10339"/>
                  </a:cubicBezTo>
                  <a:cubicBezTo>
                    <a:pt x="945" y="10582"/>
                    <a:pt x="1209" y="10763"/>
                    <a:pt x="1311" y="10985"/>
                  </a:cubicBezTo>
                  <a:cubicBezTo>
                    <a:pt x="1333" y="11023"/>
                    <a:pt x="1311" y="11064"/>
                    <a:pt x="1311" y="11104"/>
                  </a:cubicBezTo>
                  <a:cubicBezTo>
                    <a:pt x="1333" y="11126"/>
                    <a:pt x="1371" y="11126"/>
                    <a:pt x="1371" y="11145"/>
                  </a:cubicBezTo>
                  <a:cubicBezTo>
                    <a:pt x="1392" y="11405"/>
                    <a:pt x="1433" y="11669"/>
                    <a:pt x="1350" y="11891"/>
                  </a:cubicBezTo>
                  <a:cubicBezTo>
                    <a:pt x="1311" y="11991"/>
                    <a:pt x="1328" y="12110"/>
                    <a:pt x="1311" y="12212"/>
                  </a:cubicBezTo>
                  <a:lnTo>
                    <a:pt x="1371" y="12212"/>
                  </a:lnTo>
                  <a:lnTo>
                    <a:pt x="1371" y="12274"/>
                  </a:lnTo>
                  <a:lnTo>
                    <a:pt x="1433" y="12274"/>
                  </a:lnTo>
                  <a:lnTo>
                    <a:pt x="1433" y="12334"/>
                  </a:lnTo>
                  <a:cubicBezTo>
                    <a:pt x="1440" y="12331"/>
                    <a:pt x="1447" y="12330"/>
                    <a:pt x="1453" y="12330"/>
                  </a:cubicBezTo>
                  <a:cubicBezTo>
                    <a:pt x="1498" y="12330"/>
                    <a:pt x="1532" y="12378"/>
                    <a:pt x="1575" y="12378"/>
                  </a:cubicBezTo>
                  <a:cubicBezTo>
                    <a:pt x="1581" y="12378"/>
                    <a:pt x="1588" y="12377"/>
                    <a:pt x="1595" y="12374"/>
                  </a:cubicBezTo>
                  <a:lnTo>
                    <a:pt x="1595" y="12436"/>
                  </a:lnTo>
                  <a:cubicBezTo>
                    <a:pt x="1635" y="12458"/>
                    <a:pt x="1697" y="12458"/>
                    <a:pt x="1759" y="12477"/>
                  </a:cubicBezTo>
                  <a:cubicBezTo>
                    <a:pt x="1816" y="12495"/>
                    <a:pt x="1906" y="12523"/>
                    <a:pt x="1989" y="12523"/>
                  </a:cubicBezTo>
                  <a:cubicBezTo>
                    <a:pt x="2080" y="12523"/>
                    <a:pt x="2161" y="12490"/>
                    <a:pt x="2181" y="12374"/>
                  </a:cubicBezTo>
                  <a:lnTo>
                    <a:pt x="2243" y="12374"/>
                  </a:lnTo>
                  <a:cubicBezTo>
                    <a:pt x="2383" y="12031"/>
                    <a:pt x="2123" y="11629"/>
                    <a:pt x="2324" y="11328"/>
                  </a:cubicBezTo>
                  <a:cubicBezTo>
                    <a:pt x="2383" y="11209"/>
                    <a:pt x="2605" y="11209"/>
                    <a:pt x="2765" y="11187"/>
                  </a:cubicBezTo>
                  <a:cubicBezTo>
                    <a:pt x="2769" y="11187"/>
                    <a:pt x="2774" y="11186"/>
                    <a:pt x="2778" y="11186"/>
                  </a:cubicBezTo>
                  <a:cubicBezTo>
                    <a:pt x="2928" y="11186"/>
                    <a:pt x="2952" y="11530"/>
                    <a:pt x="3148" y="11530"/>
                  </a:cubicBezTo>
                  <a:lnTo>
                    <a:pt x="3148" y="11592"/>
                  </a:lnTo>
                  <a:cubicBezTo>
                    <a:pt x="3156" y="11592"/>
                    <a:pt x="3163" y="11591"/>
                    <a:pt x="3170" y="11591"/>
                  </a:cubicBezTo>
                  <a:cubicBezTo>
                    <a:pt x="3405" y="11591"/>
                    <a:pt x="3312" y="11941"/>
                    <a:pt x="3351" y="12117"/>
                  </a:cubicBezTo>
                  <a:lnTo>
                    <a:pt x="3413" y="12117"/>
                  </a:lnTo>
                  <a:cubicBezTo>
                    <a:pt x="3434" y="12338"/>
                    <a:pt x="3434" y="12541"/>
                    <a:pt x="3413" y="12760"/>
                  </a:cubicBezTo>
                  <a:lnTo>
                    <a:pt x="3351" y="12760"/>
                  </a:lnTo>
                  <a:cubicBezTo>
                    <a:pt x="3391" y="12882"/>
                    <a:pt x="3272" y="12941"/>
                    <a:pt x="3210" y="13022"/>
                  </a:cubicBezTo>
                  <a:cubicBezTo>
                    <a:pt x="3203" y="13029"/>
                    <a:pt x="3192" y="13032"/>
                    <a:pt x="3178" y="13032"/>
                  </a:cubicBezTo>
                  <a:cubicBezTo>
                    <a:pt x="3151" y="13032"/>
                    <a:pt x="3116" y="13022"/>
                    <a:pt x="3091" y="13022"/>
                  </a:cubicBezTo>
                  <a:cubicBezTo>
                    <a:pt x="3070" y="13044"/>
                    <a:pt x="3070" y="13063"/>
                    <a:pt x="3050" y="13084"/>
                  </a:cubicBezTo>
                  <a:cubicBezTo>
                    <a:pt x="3009" y="13084"/>
                    <a:pt x="2970" y="13075"/>
                    <a:pt x="2936" y="13075"/>
                  </a:cubicBezTo>
                  <a:cubicBezTo>
                    <a:pt x="2918" y="13075"/>
                    <a:pt x="2903" y="13077"/>
                    <a:pt x="2888" y="13084"/>
                  </a:cubicBezTo>
                  <a:lnTo>
                    <a:pt x="2888" y="13144"/>
                  </a:lnTo>
                  <a:cubicBezTo>
                    <a:pt x="2853" y="13136"/>
                    <a:pt x="2821" y="13132"/>
                    <a:pt x="2791" y="13132"/>
                  </a:cubicBezTo>
                  <a:cubicBezTo>
                    <a:pt x="2681" y="13132"/>
                    <a:pt x="2600" y="13182"/>
                    <a:pt x="2505" y="13246"/>
                  </a:cubicBezTo>
                  <a:cubicBezTo>
                    <a:pt x="2483" y="13267"/>
                    <a:pt x="2526" y="13325"/>
                    <a:pt x="2505" y="13346"/>
                  </a:cubicBezTo>
                  <a:lnTo>
                    <a:pt x="2443" y="13346"/>
                  </a:lnTo>
                  <a:cubicBezTo>
                    <a:pt x="2428" y="13562"/>
                    <a:pt x="2250" y="13646"/>
                    <a:pt x="2069" y="13646"/>
                  </a:cubicBezTo>
                  <a:cubicBezTo>
                    <a:pt x="1996" y="13646"/>
                    <a:pt x="1923" y="13632"/>
                    <a:pt x="1859" y="13608"/>
                  </a:cubicBezTo>
                  <a:cubicBezTo>
                    <a:pt x="1827" y="13591"/>
                    <a:pt x="1782" y="13562"/>
                    <a:pt x="1733" y="13562"/>
                  </a:cubicBezTo>
                  <a:cubicBezTo>
                    <a:pt x="1721" y="13562"/>
                    <a:pt x="1709" y="13564"/>
                    <a:pt x="1697" y="13568"/>
                  </a:cubicBezTo>
                  <a:lnTo>
                    <a:pt x="1697" y="13630"/>
                  </a:lnTo>
                  <a:lnTo>
                    <a:pt x="1635" y="13630"/>
                  </a:lnTo>
                  <a:cubicBezTo>
                    <a:pt x="1454" y="14071"/>
                    <a:pt x="1838" y="14557"/>
                    <a:pt x="2241" y="14636"/>
                  </a:cubicBezTo>
                  <a:cubicBezTo>
                    <a:pt x="2200" y="14697"/>
                    <a:pt x="2319" y="14697"/>
                    <a:pt x="2281" y="14757"/>
                  </a:cubicBezTo>
                  <a:lnTo>
                    <a:pt x="2341" y="14757"/>
                  </a:lnTo>
                  <a:cubicBezTo>
                    <a:pt x="2422" y="15038"/>
                    <a:pt x="2867" y="15119"/>
                    <a:pt x="3008" y="15260"/>
                  </a:cubicBezTo>
                  <a:cubicBezTo>
                    <a:pt x="3149" y="15418"/>
                    <a:pt x="3319" y="15682"/>
                    <a:pt x="3560" y="15682"/>
                  </a:cubicBezTo>
                  <a:cubicBezTo>
                    <a:pt x="3596" y="15682"/>
                    <a:pt x="3633" y="15676"/>
                    <a:pt x="3673" y="15663"/>
                  </a:cubicBezTo>
                  <a:lnTo>
                    <a:pt x="3673" y="15601"/>
                  </a:lnTo>
                  <a:cubicBezTo>
                    <a:pt x="3820" y="15592"/>
                    <a:pt x="3973" y="15574"/>
                    <a:pt x="4120" y="15574"/>
                  </a:cubicBezTo>
                  <a:cubicBezTo>
                    <a:pt x="4335" y="15574"/>
                    <a:pt x="4536" y="15614"/>
                    <a:pt x="4681" y="15782"/>
                  </a:cubicBezTo>
                  <a:cubicBezTo>
                    <a:pt x="4843" y="15985"/>
                    <a:pt x="5164" y="16223"/>
                    <a:pt x="5386" y="16387"/>
                  </a:cubicBezTo>
                  <a:cubicBezTo>
                    <a:pt x="5670" y="16607"/>
                    <a:pt x="5567" y="17052"/>
                    <a:pt x="5548" y="17434"/>
                  </a:cubicBezTo>
                  <a:cubicBezTo>
                    <a:pt x="5488" y="17918"/>
                    <a:pt x="5670" y="18382"/>
                    <a:pt x="5691" y="18864"/>
                  </a:cubicBezTo>
                  <a:cubicBezTo>
                    <a:pt x="5704" y="19047"/>
                    <a:pt x="5748" y="19224"/>
                    <a:pt x="5802" y="19403"/>
                  </a:cubicBezTo>
                  <a:cubicBezTo>
                    <a:pt x="6891" y="19810"/>
                    <a:pt x="8071" y="20032"/>
                    <a:pt x="9303" y="20032"/>
                  </a:cubicBezTo>
                  <a:cubicBezTo>
                    <a:pt x="9742" y="20032"/>
                    <a:pt x="10173" y="20002"/>
                    <a:pt x="10597" y="19949"/>
                  </a:cubicBezTo>
                  <a:cubicBezTo>
                    <a:pt x="10497" y="19778"/>
                    <a:pt x="10403" y="19597"/>
                    <a:pt x="10326" y="19407"/>
                  </a:cubicBezTo>
                  <a:cubicBezTo>
                    <a:pt x="10245" y="19164"/>
                    <a:pt x="10348" y="18924"/>
                    <a:pt x="10426" y="18702"/>
                  </a:cubicBezTo>
                  <a:cubicBezTo>
                    <a:pt x="10546" y="18359"/>
                    <a:pt x="10083" y="18158"/>
                    <a:pt x="9964" y="17854"/>
                  </a:cubicBezTo>
                  <a:cubicBezTo>
                    <a:pt x="9943" y="17815"/>
                    <a:pt x="9964" y="17754"/>
                    <a:pt x="9964" y="17692"/>
                  </a:cubicBezTo>
                  <a:cubicBezTo>
                    <a:pt x="9943" y="17670"/>
                    <a:pt x="9902" y="17651"/>
                    <a:pt x="9902" y="17630"/>
                  </a:cubicBezTo>
                  <a:cubicBezTo>
                    <a:pt x="9881" y="17287"/>
                    <a:pt x="9862" y="16965"/>
                    <a:pt x="9923" y="16624"/>
                  </a:cubicBezTo>
                  <a:cubicBezTo>
                    <a:pt x="9966" y="16455"/>
                    <a:pt x="10116" y="16384"/>
                    <a:pt x="10278" y="16384"/>
                  </a:cubicBezTo>
                  <a:cubicBezTo>
                    <a:pt x="10348" y="16384"/>
                    <a:pt x="10421" y="16397"/>
                    <a:pt x="10488" y="16422"/>
                  </a:cubicBezTo>
                  <a:cubicBezTo>
                    <a:pt x="10548" y="16446"/>
                    <a:pt x="10593" y="16455"/>
                    <a:pt x="10633" y="16455"/>
                  </a:cubicBezTo>
                  <a:cubicBezTo>
                    <a:pt x="10661" y="16455"/>
                    <a:pt x="10685" y="16451"/>
                    <a:pt x="10710" y="16443"/>
                  </a:cubicBezTo>
                  <a:cubicBezTo>
                    <a:pt x="10829" y="16402"/>
                    <a:pt x="10929" y="16422"/>
                    <a:pt x="11032" y="16402"/>
                  </a:cubicBezTo>
                  <a:lnTo>
                    <a:pt x="11032" y="16341"/>
                  </a:lnTo>
                  <a:cubicBezTo>
                    <a:pt x="11048" y="16342"/>
                    <a:pt x="11064" y="16343"/>
                    <a:pt x="11079" y="16343"/>
                  </a:cubicBezTo>
                  <a:cubicBezTo>
                    <a:pt x="11234" y="16343"/>
                    <a:pt x="11338" y="16249"/>
                    <a:pt x="11394" y="16121"/>
                  </a:cubicBezTo>
                  <a:cubicBezTo>
                    <a:pt x="11434" y="16059"/>
                    <a:pt x="11434" y="15899"/>
                    <a:pt x="11373" y="15797"/>
                  </a:cubicBezTo>
                  <a:cubicBezTo>
                    <a:pt x="11311" y="15697"/>
                    <a:pt x="11332" y="15516"/>
                    <a:pt x="11351" y="15375"/>
                  </a:cubicBezTo>
                  <a:lnTo>
                    <a:pt x="11413" y="15375"/>
                  </a:lnTo>
                  <a:cubicBezTo>
                    <a:pt x="11373" y="15273"/>
                    <a:pt x="11451" y="15211"/>
                    <a:pt x="11513" y="15173"/>
                  </a:cubicBezTo>
                  <a:cubicBezTo>
                    <a:pt x="11527" y="15166"/>
                    <a:pt x="11543" y="15163"/>
                    <a:pt x="11560" y="15163"/>
                  </a:cubicBezTo>
                  <a:cubicBezTo>
                    <a:pt x="11595" y="15163"/>
                    <a:pt x="11635" y="15173"/>
                    <a:pt x="11675" y="15173"/>
                  </a:cubicBezTo>
                  <a:cubicBezTo>
                    <a:pt x="11697" y="15151"/>
                    <a:pt x="11716" y="15111"/>
                    <a:pt x="11737" y="15111"/>
                  </a:cubicBezTo>
                  <a:cubicBezTo>
                    <a:pt x="11754" y="15106"/>
                    <a:pt x="11772" y="15105"/>
                    <a:pt x="11791" y="15105"/>
                  </a:cubicBezTo>
                  <a:cubicBezTo>
                    <a:pt x="11841" y="15105"/>
                    <a:pt x="11895" y="15117"/>
                    <a:pt x="11946" y="15117"/>
                  </a:cubicBezTo>
                  <a:cubicBezTo>
                    <a:pt x="11964" y="15117"/>
                    <a:pt x="11982" y="15115"/>
                    <a:pt x="11999" y="15111"/>
                  </a:cubicBezTo>
                  <a:cubicBezTo>
                    <a:pt x="12020" y="15111"/>
                    <a:pt x="12020" y="15049"/>
                    <a:pt x="12038" y="15049"/>
                  </a:cubicBezTo>
                  <a:cubicBezTo>
                    <a:pt x="12072" y="15054"/>
                    <a:pt x="12105" y="15056"/>
                    <a:pt x="12137" y="15056"/>
                  </a:cubicBezTo>
                  <a:cubicBezTo>
                    <a:pt x="12257" y="15056"/>
                    <a:pt x="12357" y="15019"/>
                    <a:pt x="12421" y="14908"/>
                  </a:cubicBezTo>
                  <a:cubicBezTo>
                    <a:pt x="12442" y="14868"/>
                    <a:pt x="12442" y="14789"/>
                    <a:pt x="12421" y="14746"/>
                  </a:cubicBezTo>
                  <a:lnTo>
                    <a:pt x="12361" y="14746"/>
                  </a:lnTo>
                  <a:cubicBezTo>
                    <a:pt x="12383" y="14644"/>
                    <a:pt x="12300" y="14565"/>
                    <a:pt x="12321" y="14463"/>
                  </a:cubicBezTo>
                  <a:lnTo>
                    <a:pt x="12259" y="14463"/>
                  </a:lnTo>
                  <a:cubicBezTo>
                    <a:pt x="12238" y="14442"/>
                    <a:pt x="12280" y="14384"/>
                    <a:pt x="12259" y="14363"/>
                  </a:cubicBezTo>
                  <a:cubicBezTo>
                    <a:pt x="12078" y="14199"/>
                    <a:pt x="12016" y="13939"/>
                    <a:pt x="12180" y="13798"/>
                  </a:cubicBezTo>
                  <a:cubicBezTo>
                    <a:pt x="12203" y="13775"/>
                    <a:pt x="12230" y="13767"/>
                    <a:pt x="12261" y="13767"/>
                  </a:cubicBezTo>
                  <a:cubicBezTo>
                    <a:pt x="12338" y="13767"/>
                    <a:pt x="12435" y="13819"/>
                    <a:pt x="12523" y="13819"/>
                  </a:cubicBezTo>
                  <a:lnTo>
                    <a:pt x="12523" y="13879"/>
                  </a:lnTo>
                  <a:cubicBezTo>
                    <a:pt x="12824" y="13960"/>
                    <a:pt x="13048" y="14303"/>
                    <a:pt x="13167" y="14587"/>
                  </a:cubicBezTo>
                  <a:lnTo>
                    <a:pt x="13229" y="14587"/>
                  </a:lnTo>
                  <a:cubicBezTo>
                    <a:pt x="13208" y="14847"/>
                    <a:pt x="13472" y="14987"/>
                    <a:pt x="13632" y="15151"/>
                  </a:cubicBezTo>
                  <a:cubicBezTo>
                    <a:pt x="13709" y="15219"/>
                    <a:pt x="13814" y="15249"/>
                    <a:pt x="13920" y="15249"/>
                  </a:cubicBezTo>
                  <a:cubicBezTo>
                    <a:pt x="14035" y="15249"/>
                    <a:pt x="14152" y="15213"/>
                    <a:pt x="14237" y="15151"/>
                  </a:cubicBezTo>
                  <a:cubicBezTo>
                    <a:pt x="14439" y="14987"/>
                    <a:pt x="14497" y="14646"/>
                    <a:pt x="14761" y="14546"/>
                  </a:cubicBezTo>
                  <a:cubicBezTo>
                    <a:pt x="14902" y="14465"/>
                    <a:pt x="14923" y="14162"/>
                    <a:pt x="14983" y="13941"/>
                  </a:cubicBezTo>
                  <a:cubicBezTo>
                    <a:pt x="15062" y="13557"/>
                    <a:pt x="14962" y="13195"/>
                    <a:pt x="15083" y="12811"/>
                  </a:cubicBezTo>
                  <a:cubicBezTo>
                    <a:pt x="15123" y="12692"/>
                    <a:pt x="15202" y="12568"/>
                    <a:pt x="15202" y="12428"/>
                  </a:cubicBezTo>
                  <a:cubicBezTo>
                    <a:pt x="15225" y="12437"/>
                    <a:pt x="15245" y="12440"/>
                    <a:pt x="15264" y="12440"/>
                  </a:cubicBezTo>
                  <a:cubicBezTo>
                    <a:pt x="15331" y="12440"/>
                    <a:pt x="15379" y="12389"/>
                    <a:pt x="15424" y="12328"/>
                  </a:cubicBezTo>
                  <a:cubicBezTo>
                    <a:pt x="15445" y="12287"/>
                    <a:pt x="15403" y="12206"/>
                    <a:pt x="15424" y="12163"/>
                  </a:cubicBezTo>
                  <a:lnTo>
                    <a:pt x="15484" y="12163"/>
                  </a:lnTo>
                  <a:lnTo>
                    <a:pt x="15484" y="12178"/>
                  </a:lnTo>
                  <a:cubicBezTo>
                    <a:pt x="15505" y="12076"/>
                    <a:pt x="15524" y="11957"/>
                    <a:pt x="15462" y="11854"/>
                  </a:cubicBezTo>
                  <a:cubicBezTo>
                    <a:pt x="15219" y="11432"/>
                    <a:pt x="15524" y="10968"/>
                    <a:pt x="15281" y="10584"/>
                  </a:cubicBezTo>
                  <a:cubicBezTo>
                    <a:pt x="15100" y="10284"/>
                    <a:pt x="14778" y="10000"/>
                    <a:pt x="14354" y="9958"/>
                  </a:cubicBezTo>
                  <a:cubicBezTo>
                    <a:pt x="14252" y="9936"/>
                    <a:pt x="14252" y="9777"/>
                    <a:pt x="14252" y="9657"/>
                  </a:cubicBezTo>
                  <a:lnTo>
                    <a:pt x="14192" y="9657"/>
                  </a:lnTo>
                  <a:cubicBezTo>
                    <a:pt x="14171" y="9617"/>
                    <a:pt x="14213" y="9578"/>
                    <a:pt x="14192" y="9538"/>
                  </a:cubicBezTo>
                  <a:lnTo>
                    <a:pt x="14130" y="9538"/>
                  </a:lnTo>
                  <a:cubicBezTo>
                    <a:pt x="14152" y="9357"/>
                    <a:pt x="13968" y="9237"/>
                    <a:pt x="13809" y="9176"/>
                  </a:cubicBezTo>
                  <a:lnTo>
                    <a:pt x="13809" y="9237"/>
                  </a:lnTo>
                  <a:cubicBezTo>
                    <a:pt x="13768" y="9237"/>
                    <a:pt x="13728" y="9259"/>
                    <a:pt x="13706" y="9276"/>
                  </a:cubicBezTo>
                  <a:lnTo>
                    <a:pt x="13706" y="9338"/>
                  </a:lnTo>
                  <a:lnTo>
                    <a:pt x="13644" y="9338"/>
                  </a:lnTo>
                  <a:cubicBezTo>
                    <a:pt x="13585" y="9559"/>
                    <a:pt x="13566" y="9800"/>
                    <a:pt x="13644" y="10022"/>
                  </a:cubicBezTo>
                  <a:lnTo>
                    <a:pt x="13706" y="10022"/>
                  </a:lnTo>
                  <a:cubicBezTo>
                    <a:pt x="13728" y="10062"/>
                    <a:pt x="13685" y="10103"/>
                    <a:pt x="13706" y="10143"/>
                  </a:cubicBezTo>
                  <a:lnTo>
                    <a:pt x="13768" y="10143"/>
                  </a:lnTo>
                  <a:cubicBezTo>
                    <a:pt x="13789" y="10243"/>
                    <a:pt x="13809" y="10403"/>
                    <a:pt x="13747" y="10444"/>
                  </a:cubicBezTo>
                  <a:cubicBezTo>
                    <a:pt x="13707" y="10468"/>
                    <a:pt x="13661" y="10476"/>
                    <a:pt x="13611" y="10476"/>
                  </a:cubicBezTo>
                  <a:cubicBezTo>
                    <a:pt x="13527" y="10476"/>
                    <a:pt x="13435" y="10453"/>
                    <a:pt x="13356" y="10453"/>
                  </a:cubicBezTo>
                  <a:cubicBezTo>
                    <a:pt x="13292" y="10453"/>
                    <a:pt x="13237" y="10468"/>
                    <a:pt x="13203" y="10522"/>
                  </a:cubicBezTo>
                  <a:cubicBezTo>
                    <a:pt x="13022" y="10744"/>
                    <a:pt x="12841" y="10825"/>
                    <a:pt x="12577" y="10885"/>
                  </a:cubicBezTo>
                  <a:lnTo>
                    <a:pt x="12577" y="10947"/>
                  </a:lnTo>
                  <a:cubicBezTo>
                    <a:pt x="12560" y="10944"/>
                    <a:pt x="12544" y="10943"/>
                    <a:pt x="12528" y="10943"/>
                  </a:cubicBezTo>
                  <a:cubicBezTo>
                    <a:pt x="12420" y="10943"/>
                    <a:pt x="12311" y="10991"/>
                    <a:pt x="12202" y="10991"/>
                  </a:cubicBezTo>
                  <a:cubicBezTo>
                    <a:pt x="12186" y="10991"/>
                    <a:pt x="12169" y="10990"/>
                    <a:pt x="12153" y="10987"/>
                  </a:cubicBezTo>
                  <a:lnTo>
                    <a:pt x="12153" y="11049"/>
                  </a:lnTo>
                  <a:cubicBezTo>
                    <a:pt x="12118" y="11040"/>
                    <a:pt x="12086" y="11035"/>
                    <a:pt x="12058" y="11035"/>
                  </a:cubicBezTo>
                  <a:cubicBezTo>
                    <a:pt x="11775" y="11035"/>
                    <a:pt x="11793" y="11461"/>
                    <a:pt x="11628" y="11573"/>
                  </a:cubicBezTo>
                  <a:cubicBezTo>
                    <a:pt x="11566" y="11613"/>
                    <a:pt x="11507" y="11630"/>
                    <a:pt x="11449" y="11630"/>
                  </a:cubicBezTo>
                  <a:cubicBezTo>
                    <a:pt x="11130" y="11630"/>
                    <a:pt x="10861" y="11111"/>
                    <a:pt x="10520" y="11008"/>
                  </a:cubicBezTo>
                  <a:cubicBezTo>
                    <a:pt x="10117" y="10868"/>
                    <a:pt x="9894" y="10465"/>
                    <a:pt x="9695" y="10122"/>
                  </a:cubicBezTo>
                  <a:cubicBezTo>
                    <a:pt x="9614" y="9958"/>
                    <a:pt x="9674" y="9738"/>
                    <a:pt x="9898" y="9636"/>
                  </a:cubicBezTo>
                  <a:lnTo>
                    <a:pt x="9898" y="9536"/>
                  </a:lnTo>
                  <a:cubicBezTo>
                    <a:pt x="9908" y="9541"/>
                    <a:pt x="9919" y="9544"/>
                    <a:pt x="9929" y="9544"/>
                  </a:cubicBezTo>
                  <a:cubicBezTo>
                    <a:pt x="9957" y="9544"/>
                    <a:pt x="9982" y="9525"/>
                    <a:pt x="9998" y="9495"/>
                  </a:cubicBezTo>
                  <a:cubicBezTo>
                    <a:pt x="9998" y="9433"/>
                    <a:pt x="10019" y="9376"/>
                    <a:pt x="10038" y="9333"/>
                  </a:cubicBezTo>
                  <a:cubicBezTo>
                    <a:pt x="10079" y="9252"/>
                    <a:pt x="10060" y="9131"/>
                    <a:pt x="10017" y="9050"/>
                  </a:cubicBezTo>
                  <a:cubicBezTo>
                    <a:pt x="9955" y="8930"/>
                    <a:pt x="9955" y="8728"/>
                    <a:pt x="10017" y="8587"/>
                  </a:cubicBezTo>
                  <a:cubicBezTo>
                    <a:pt x="10058" y="8526"/>
                    <a:pt x="10038" y="8466"/>
                    <a:pt x="10058" y="8423"/>
                  </a:cubicBezTo>
                  <a:cubicBezTo>
                    <a:pt x="10239" y="8221"/>
                    <a:pt x="10480" y="8040"/>
                    <a:pt x="10480" y="7780"/>
                  </a:cubicBezTo>
                  <a:cubicBezTo>
                    <a:pt x="10491" y="7784"/>
                    <a:pt x="10502" y="7785"/>
                    <a:pt x="10512" y="7785"/>
                  </a:cubicBezTo>
                  <a:cubicBezTo>
                    <a:pt x="10556" y="7785"/>
                    <a:pt x="10585" y="7751"/>
                    <a:pt x="10601" y="7718"/>
                  </a:cubicBezTo>
                  <a:cubicBezTo>
                    <a:pt x="10622" y="7739"/>
                    <a:pt x="10622" y="7758"/>
                    <a:pt x="10639" y="7780"/>
                  </a:cubicBezTo>
                  <a:cubicBezTo>
                    <a:pt x="10666" y="7780"/>
                    <a:pt x="10703" y="7770"/>
                    <a:pt x="10730" y="7770"/>
                  </a:cubicBezTo>
                  <a:cubicBezTo>
                    <a:pt x="10743" y="7770"/>
                    <a:pt x="10755" y="7773"/>
                    <a:pt x="10761" y="7780"/>
                  </a:cubicBezTo>
                  <a:cubicBezTo>
                    <a:pt x="10821" y="7841"/>
                    <a:pt x="10923" y="7820"/>
                    <a:pt x="11002" y="7920"/>
                  </a:cubicBezTo>
                  <a:cubicBezTo>
                    <a:pt x="11042" y="8001"/>
                    <a:pt x="11223" y="8040"/>
                    <a:pt x="11347" y="8082"/>
                  </a:cubicBezTo>
                  <a:cubicBezTo>
                    <a:pt x="11428" y="8113"/>
                    <a:pt x="11514" y="8123"/>
                    <a:pt x="11602" y="8123"/>
                  </a:cubicBezTo>
                  <a:cubicBezTo>
                    <a:pt x="11690" y="8123"/>
                    <a:pt x="11781" y="8113"/>
                    <a:pt x="11871" y="8104"/>
                  </a:cubicBezTo>
                  <a:lnTo>
                    <a:pt x="11871" y="8044"/>
                  </a:lnTo>
                  <a:lnTo>
                    <a:pt x="11933" y="8044"/>
                  </a:lnTo>
                  <a:cubicBezTo>
                    <a:pt x="11954" y="8003"/>
                    <a:pt x="11912" y="7922"/>
                    <a:pt x="11933" y="7880"/>
                  </a:cubicBezTo>
                  <a:lnTo>
                    <a:pt x="11993" y="7880"/>
                  </a:lnTo>
                  <a:cubicBezTo>
                    <a:pt x="12014" y="7858"/>
                    <a:pt x="11993" y="7820"/>
                    <a:pt x="11993" y="7780"/>
                  </a:cubicBezTo>
                  <a:lnTo>
                    <a:pt x="11993" y="7780"/>
                  </a:lnTo>
                  <a:cubicBezTo>
                    <a:pt x="12255" y="7920"/>
                    <a:pt x="12376" y="8283"/>
                    <a:pt x="12639" y="8323"/>
                  </a:cubicBezTo>
                  <a:cubicBezTo>
                    <a:pt x="12650" y="8325"/>
                    <a:pt x="12660" y="8326"/>
                    <a:pt x="12670" y="8326"/>
                  </a:cubicBezTo>
                  <a:cubicBezTo>
                    <a:pt x="12841" y="8326"/>
                    <a:pt x="12838" y="8031"/>
                    <a:pt x="12779" y="7880"/>
                  </a:cubicBezTo>
                  <a:cubicBezTo>
                    <a:pt x="12739" y="7780"/>
                    <a:pt x="12779" y="7718"/>
                    <a:pt x="12739" y="7658"/>
                  </a:cubicBezTo>
                  <a:cubicBezTo>
                    <a:pt x="12732" y="7651"/>
                    <a:pt x="12720" y="7649"/>
                    <a:pt x="12708" y="7649"/>
                  </a:cubicBezTo>
                  <a:cubicBezTo>
                    <a:pt x="12683" y="7649"/>
                    <a:pt x="12653" y="7658"/>
                    <a:pt x="12639" y="7658"/>
                  </a:cubicBezTo>
                  <a:cubicBezTo>
                    <a:pt x="12457" y="7275"/>
                    <a:pt x="12214" y="6912"/>
                    <a:pt x="11993" y="6550"/>
                  </a:cubicBezTo>
                  <a:cubicBezTo>
                    <a:pt x="11949" y="6561"/>
                    <a:pt x="11907" y="6565"/>
                    <a:pt x="11867" y="6565"/>
                  </a:cubicBezTo>
                  <a:cubicBezTo>
                    <a:pt x="11522" y="6565"/>
                    <a:pt x="11318" y="6195"/>
                    <a:pt x="11230" y="5906"/>
                  </a:cubicBezTo>
                  <a:cubicBezTo>
                    <a:pt x="11128" y="5606"/>
                    <a:pt x="11168" y="5261"/>
                    <a:pt x="11189" y="4939"/>
                  </a:cubicBezTo>
                  <a:lnTo>
                    <a:pt x="11251" y="4939"/>
                  </a:lnTo>
                  <a:cubicBezTo>
                    <a:pt x="11311" y="4798"/>
                    <a:pt x="11471" y="4638"/>
                    <a:pt x="11613" y="4617"/>
                  </a:cubicBezTo>
                  <a:cubicBezTo>
                    <a:pt x="11652" y="4596"/>
                    <a:pt x="11692" y="4555"/>
                    <a:pt x="11673" y="4498"/>
                  </a:cubicBezTo>
                  <a:cubicBezTo>
                    <a:pt x="12018" y="4436"/>
                    <a:pt x="12238" y="4054"/>
                    <a:pt x="12257" y="3711"/>
                  </a:cubicBezTo>
                  <a:cubicBezTo>
                    <a:pt x="12257" y="3690"/>
                    <a:pt x="12319" y="3671"/>
                    <a:pt x="12319" y="3649"/>
                  </a:cubicBezTo>
                  <a:cubicBezTo>
                    <a:pt x="12340" y="3468"/>
                    <a:pt x="12340" y="3287"/>
                    <a:pt x="12319" y="3106"/>
                  </a:cubicBezTo>
                  <a:lnTo>
                    <a:pt x="12257" y="3106"/>
                  </a:lnTo>
                  <a:cubicBezTo>
                    <a:pt x="12298" y="2825"/>
                    <a:pt x="12138" y="2563"/>
                    <a:pt x="12157" y="2260"/>
                  </a:cubicBezTo>
                  <a:lnTo>
                    <a:pt x="12095" y="2260"/>
                  </a:lnTo>
                  <a:cubicBezTo>
                    <a:pt x="12074" y="2219"/>
                    <a:pt x="12074" y="2179"/>
                    <a:pt x="12095" y="2138"/>
                  </a:cubicBezTo>
                  <a:lnTo>
                    <a:pt x="12157" y="2138"/>
                  </a:lnTo>
                  <a:cubicBezTo>
                    <a:pt x="12136" y="1755"/>
                    <a:pt x="12398" y="1433"/>
                    <a:pt x="12519" y="1071"/>
                  </a:cubicBezTo>
                  <a:cubicBezTo>
                    <a:pt x="12540" y="1030"/>
                    <a:pt x="12619" y="1009"/>
                    <a:pt x="12639" y="971"/>
                  </a:cubicBezTo>
                  <a:cubicBezTo>
                    <a:pt x="12694" y="849"/>
                    <a:pt x="12766" y="743"/>
                    <a:pt x="12845" y="647"/>
                  </a:cubicBezTo>
                  <a:cubicBezTo>
                    <a:pt x="11743" y="229"/>
                    <a:pt x="10548" y="1"/>
                    <a:pt x="9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5"/>
            <p:cNvSpPr/>
            <p:nvPr/>
          </p:nvSpPr>
          <p:spPr>
            <a:xfrm>
              <a:off x="6230568" y="1813405"/>
              <a:ext cx="947700" cy="1955973"/>
            </a:xfrm>
            <a:custGeom>
              <a:avLst/>
              <a:gdLst/>
              <a:ahLst/>
              <a:cxnLst/>
              <a:rect l="l" t="t" r="r" b="b"/>
              <a:pathLst>
                <a:path w="9348" h="19293" extrusionOk="0">
                  <a:moveTo>
                    <a:pt x="8723" y="1"/>
                  </a:moveTo>
                  <a:cubicBezTo>
                    <a:pt x="4514" y="629"/>
                    <a:pt x="1162" y="3879"/>
                    <a:pt x="375" y="8035"/>
                  </a:cubicBezTo>
                  <a:cubicBezTo>
                    <a:pt x="333" y="7933"/>
                    <a:pt x="288" y="7828"/>
                    <a:pt x="245" y="7724"/>
                  </a:cubicBezTo>
                  <a:cubicBezTo>
                    <a:pt x="205" y="7988"/>
                    <a:pt x="171" y="8253"/>
                    <a:pt x="134" y="8519"/>
                  </a:cubicBezTo>
                  <a:cubicBezTo>
                    <a:pt x="0" y="9585"/>
                    <a:pt x="68" y="10650"/>
                    <a:pt x="92" y="11716"/>
                  </a:cubicBezTo>
                  <a:lnTo>
                    <a:pt x="452" y="12402"/>
                  </a:lnTo>
                  <a:cubicBezTo>
                    <a:pt x="473" y="12440"/>
                    <a:pt x="501" y="12464"/>
                    <a:pt x="533" y="12472"/>
                  </a:cubicBezTo>
                  <a:cubicBezTo>
                    <a:pt x="1366" y="15622"/>
                    <a:pt x="3693" y="18165"/>
                    <a:pt x="6715" y="19292"/>
                  </a:cubicBezTo>
                  <a:cubicBezTo>
                    <a:pt x="6662" y="19113"/>
                    <a:pt x="6617" y="18936"/>
                    <a:pt x="6603" y="18753"/>
                  </a:cubicBezTo>
                  <a:cubicBezTo>
                    <a:pt x="6581" y="18269"/>
                    <a:pt x="6400" y="17804"/>
                    <a:pt x="6462" y="17323"/>
                  </a:cubicBezTo>
                  <a:cubicBezTo>
                    <a:pt x="6483" y="16939"/>
                    <a:pt x="6581" y="16496"/>
                    <a:pt x="6300" y="16276"/>
                  </a:cubicBezTo>
                  <a:cubicBezTo>
                    <a:pt x="6078" y="16112"/>
                    <a:pt x="5756" y="15874"/>
                    <a:pt x="5594" y="15671"/>
                  </a:cubicBezTo>
                  <a:cubicBezTo>
                    <a:pt x="5450" y="15503"/>
                    <a:pt x="5249" y="15463"/>
                    <a:pt x="5034" y="15463"/>
                  </a:cubicBezTo>
                  <a:cubicBezTo>
                    <a:pt x="4887" y="15463"/>
                    <a:pt x="4733" y="15481"/>
                    <a:pt x="4586" y="15490"/>
                  </a:cubicBezTo>
                  <a:lnTo>
                    <a:pt x="4586" y="15552"/>
                  </a:lnTo>
                  <a:cubicBezTo>
                    <a:pt x="4547" y="15565"/>
                    <a:pt x="4510" y="15571"/>
                    <a:pt x="4474" y="15571"/>
                  </a:cubicBezTo>
                  <a:cubicBezTo>
                    <a:pt x="4234" y="15571"/>
                    <a:pt x="4062" y="15307"/>
                    <a:pt x="3921" y="15149"/>
                  </a:cubicBezTo>
                  <a:cubicBezTo>
                    <a:pt x="3779" y="15008"/>
                    <a:pt x="3338" y="14927"/>
                    <a:pt x="3254" y="14646"/>
                  </a:cubicBezTo>
                  <a:lnTo>
                    <a:pt x="3193" y="14646"/>
                  </a:lnTo>
                  <a:cubicBezTo>
                    <a:pt x="3233" y="14584"/>
                    <a:pt x="3114" y="14584"/>
                    <a:pt x="3154" y="14525"/>
                  </a:cubicBezTo>
                  <a:cubicBezTo>
                    <a:pt x="2751" y="14446"/>
                    <a:pt x="2368" y="13960"/>
                    <a:pt x="2549" y="13519"/>
                  </a:cubicBezTo>
                  <a:lnTo>
                    <a:pt x="2611" y="13519"/>
                  </a:lnTo>
                  <a:lnTo>
                    <a:pt x="2611" y="13457"/>
                  </a:lnTo>
                  <a:cubicBezTo>
                    <a:pt x="2622" y="13453"/>
                    <a:pt x="2634" y="13451"/>
                    <a:pt x="2645" y="13451"/>
                  </a:cubicBezTo>
                  <a:cubicBezTo>
                    <a:pt x="2693" y="13451"/>
                    <a:pt x="2738" y="13482"/>
                    <a:pt x="2773" y="13497"/>
                  </a:cubicBezTo>
                  <a:cubicBezTo>
                    <a:pt x="2836" y="13520"/>
                    <a:pt x="2909" y="13533"/>
                    <a:pt x="2982" y="13533"/>
                  </a:cubicBezTo>
                  <a:cubicBezTo>
                    <a:pt x="3164" y="13533"/>
                    <a:pt x="3343" y="13452"/>
                    <a:pt x="3357" y="13235"/>
                  </a:cubicBezTo>
                  <a:lnTo>
                    <a:pt x="3416" y="13235"/>
                  </a:lnTo>
                  <a:cubicBezTo>
                    <a:pt x="3438" y="13214"/>
                    <a:pt x="3395" y="13156"/>
                    <a:pt x="3416" y="13135"/>
                  </a:cubicBezTo>
                  <a:cubicBezTo>
                    <a:pt x="3512" y="13071"/>
                    <a:pt x="3594" y="13021"/>
                    <a:pt x="3704" y="13021"/>
                  </a:cubicBezTo>
                  <a:cubicBezTo>
                    <a:pt x="3734" y="13021"/>
                    <a:pt x="3765" y="13025"/>
                    <a:pt x="3800" y="13033"/>
                  </a:cubicBezTo>
                  <a:lnTo>
                    <a:pt x="3800" y="12973"/>
                  </a:lnTo>
                  <a:cubicBezTo>
                    <a:pt x="3814" y="12966"/>
                    <a:pt x="3829" y="12964"/>
                    <a:pt x="3847" y="12964"/>
                  </a:cubicBezTo>
                  <a:cubicBezTo>
                    <a:pt x="3882" y="12964"/>
                    <a:pt x="3923" y="12973"/>
                    <a:pt x="3964" y="12973"/>
                  </a:cubicBezTo>
                  <a:cubicBezTo>
                    <a:pt x="3985" y="12952"/>
                    <a:pt x="3985" y="12933"/>
                    <a:pt x="4002" y="12911"/>
                  </a:cubicBezTo>
                  <a:cubicBezTo>
                    <a:pt x="4029" y="12911"/>
                    <a:pt x="4066" y="12921"/>
                    <a:pt x="4093" y="12921"/>
                  </a:cubicBezTo>
                  <a:cubicBezTo>
                    <a:pt x="4106" y="12921"/>
                    <a:pt x="4118" y="12918"/>
                    <a:pt x="4124" y="12911"/>
                  </a:cubicBezTo>
                  <a:cubicBezTo>
                    <a:pt x="4184" y="12830"/>
                    <a:pt x="4305" y="12771"/>
                    <a:pt x="4265" y="12649"/>
                  </a:cubicBezTo>
                  <a:lnTo>
                    <a:pt x="4326" y="12649"/>
                  </a:lnTo>
                  <a:cubicBezTo>
                    <a:pt x="4348" y="12430"/>
                    <a:pt x="4348" y="12227"/>
                    <a:pt x="4326" y="12006"/>
                  </a:cubicBezTo>
                  <a:lnTo>
                    <a:pt x="4265" y="12006"/>
                  </a:lnTo>
                  <a:cubicBezTo>
                    <a:pt x="4225" y="11829"/>
                    <a:pt x="4321" y="11481"/>
                    <a:pt x="4082" y="11481"/>
                  </a:cubicBezTo>
                  <a:cubicBezTo>
                    <a:pt x="4075" y="11481"/>
                    <a:pt x="4069" y="11481"/>
                    <a:pt x="4062" y="11481"/>
                  </a:cubicBezTo>
                  <a:lnTo>
                    <a:pt x="4062" y="11419"/>
                  </a:lnTo>
                  <a:cubicBezTo>
                    <a:pt x="3865" y="11419"/>
                    <a:pt x="3842" y="11076"/>
                    <a:pt x="3691" y="11076"/>
                  </a:cubicBezTo>
                  <a:cubicBezTo>
                    <a:pt x="3687" y="11076"/>
                    <a:pt x="3683" y="11076"/>
                    <a:pt x="3679" y="11076"/>
                  </a:cubicBezTo>
                  <a:cubicBezTo>
                    <a:pt x="3517" y="11098"/>
                    <a:pt x="3295" y="11098"/>
                    <a:pt x="3235" y="11217"/>
                  </a:cubicBezTo>
                  <a:cubicBezTo>
                    <a:pt x="3033" y="11518"/>
                    <a:pt x="3297" y="11922"/>
                    <a:pt x="3156" y="12263"/>
                  </a:cubicBezTo>
                  <a:lnTo>
                    <a:pt x="3095" y="12263"/>
                  </a:lnTo>
                  <a:cubicBezTo>
                    <a:pt x="3073" y="12379"/>
                    <a:pt x="2993" y="12412"/>
                    <a:pt x="2903" y="12412"/>
                  </a:cubicBezTo>
                  <a:cubicBezTo>
                    <a:pt x="2820" y="12412"/>
                    <a:pt x="2730" y="12384"/>
                    <a:pt x="2670" y="12366"/>
                  </a:cubicBezTo>
                  <a:cubicBezTo>
                    <a:pt x="2611" y="12344"/>
                    <a:pt x="2551" y="12344"/>
                    <a:pt x="2509" y="12325"/>
                  </a:cubicBezTo>
                  <a:lnTo>
                    <a:pt x="2509" y="12263"/>
                  </a:lnTo>
                  <a:cubicBezTo>
                    <a:pt x="2501" y="12266"/>
                    <a:pt x="2495" y="12267"/>
                    <a:pt x="2488" y="12267"/>
                  </a:cubicBezTo>
                  <a:cubicBezTo>
                    <a:pt x="2444" y="12267"/>
                    <a:pt x="2411" y="12219"/>
                    <a:pt x="2367" y="12219"/>
                  </a:cubicBezTo>
                  <a:cubicBezTo>
                    <a:pt x="2360" y="12219"/>
                    <a:pt x="2354" y="12220"/>
                    <a:pt x="2347" y="12223"/>
                  </a:cubicBezTo>
                  <a:lnTo>
                    <a:pt x="2347" y="12163"/>
                  </a:lnTo>
                  <a:lnTo>
                    <a:pt x="2285" y="12163"/>
                  </a:lnTo>
                  <a:lnTo>
                    <a:pt x="2285" y="12101"/>
                  </a:lnTo>
                  <a:lnTo>
                    <a:pt x="2223" y="12101"/>
                  </a:lnTo>
                  <a:cubicBezTo>
                    <a:pt x="2244" y="11999"/>
                    <a:pt x="2223" y="11880"/>
                    <a:pt x="2263" y="11780"/>
                  </a:cubicBezTo>
                  <a:cubicBezTo>
                    <a:pt x="2344" y="11558"/>
                    <a:pt x="2304" y="11294"/>
                    <a:pt x="2285" y="11034"/>
                  </a:cubicBezTo>
                  <a:cubicBezTo>
                    <a:pt x="2285" y="11012"/>
                    <a:pt x="2244" y="11012"/>
                    <a:pt x="2223" y="10993"/>
                  </a:cubicBezTo>
                  <a:cubicBezTo>
                    <a:pt x="2223" y="10953"/>
                    <a:pt x="2244" y="10912"/>
                    <a:pt x="2223" y="10874"/>
                  </a:cubicBezTo>
                  <a:cubicBezTo>
                    <a:pt x="2123" y="10652"/>
                    <a:pt x="1861" y="10471"/>
                    <a:pt x="1880" y="10228"/>
                  </a:cubicBezTo>
                  <a:cubicBezTo>
                    <a:pt x="1893" y="10128"/>
                    <a:pt x="1871" y="9975"/>
                    <a:pt x="1903" y="9853"/>
                  </a:cubicBezTo>
                  <a:cubicBezTo>
                    <a:pt x="1616" y="9666"/>
                    <a:pt x="1603" y="9224"/>
                    <a:pt x="1518" y="8898"/>
                  </a:cubicBezTo>
                  <a:cubicBezTo>
                    <a:pt x="1377" y="8334"/>
                    <a:pt x="912" y="7711"/>
                    <a:pt x="1398" y="7225"/>
                  </a:cubicBezTo>
                  <a:cubicBezTo>
                    <a:pt x="1601" y="7023"/>
                    <a:pt x="1801" y="6863"/>
                    <a:pt x="2042" y="6701"/>
                  </a:cubicBezTo>
                  <a:cubicBezTo>
                    <a:pt x="2085" y="6673"/>
                    <a:pt x="2156" y="6634"/>
                    <a:pt x="2202" y="6634"/>
                  </a:cubicBezTo>
                  <a:cubicBezTo>
                    <a:pt x="2222" y="6634"/>
                    <a:pt x="2238" y="6642"/>
                    <a:pt x="2244" y="6661"/>
                  </a:cubicBezTo>
                  <a:cubicBezTo>
                    <a:pt x="2379" y="6862"/>
                    <a:pt x="2568" y="6931"/>
                    <a:pt x="2757" y="6931"/>
                  </a:cubicBezTo>
                  <a:cubicBezTo>
                    <a:pt x="2967" y="6931"/>
                    <a:pt x="3177" y="6847"/>
                    <a:pt x="3314" y="6763"/>
                  </a:cubicBezTo>
                  <a:cubicBezTo>
                    <a:pt x="3615" y="6560"/>
                    <a:pt x="3495" y="5936"/>
                    <a:pt x="3879" y="5734"/>
                  </a:cubicBezTo>
                  <a:cubicBezTo>
                    <a:pt x="3949" y="5692"/>
                    <a:pt x="4039" y="5672"/>
                    <a:pt x="4131" y="5672"/>
                  </a:cubicBezTo>
                  <a:cubicBezTo>
                    <a:pt x="4304" y="5672"/>
                    <a:pt x="4485" y="5743"/>
                    <a:pt x="4563" y="5876"/>
                  </a:cubicBezTo>
                  <a:cubicBezTo>
                    <a:pt x="4806" y="6239"/>
                    <a:pt x="4542" y="6825"/>
                    <a:pt x="4863" y="7044"/>
                  </a:cubicBezTo>
                  <a:cubicBezTo>
                    <a:pt x="4987" y="7125"/>
                    <a:pt x="5089" y="7213"/>
                    <a:pt x="5179" y="7306"/>
                  </a:cubicBezTo>
                  <a:cubicBezTo>
                    <a:pt x="5226" y="7245"/>
                    <a:pt x="5247" y="7168"/>
                    <a:pt x="5226" y="7063"/>
                  </a:cubicBezTo>
                  <a:lnTo>
                    <a:pt x="5288" y="7063"/>
                  </a:lnTo>
                  <a:cubicBezTo>
                    <a:pt x="5309" y="6961"/>
                    <a:pt x="5266" y="6842"/>
                    <a:pt x="5309" y="6742"/>
                  </a:cubicBezTo>
                  <a:cubicBezTo>
                    <a:pt x="5326" y="6691"/>
                    <a:pt x="5382" y="6628"/>
                    <a:pt x="5457" y="6628"/>
                  </a:cubicBezTo>
                  <a:cubicBezTo>
                    <a:pt x="5474" y="6628"/>
                    <a:pt x="5492" y="6632"/>
                    <a:pt x="5511" y="6639"/>
                  </a:cubicBezTo>
                  <a:cubicBezTo>
                    <a:pt x="5511" y="6577"/>
                    <a:pt x="5533" y="6499"/>
                    <a:pt x="5490" y="6437"/>
                  </a:cubicBezTo>
                  <a:cubicBezTo>
                    <a:pt x="5328" y="6194"/>
                    <a:pt x="5228" y="5934"/>
                    <a:pt x="5309" y="5672"/>
                  </a:cubicBezTo>
                  <a:cubicBezTo>
                    <a:pt x="5330" y="5633"/>
                    <a:pt x="5450" y="5593"/>
                    <a:pt x="5511" y="5593"/>
                  </a:cubicBezTo>
                  <a:cubicBezTo>
                    <a:pt x="5631" y="5593"/>
                    <a:pt x="5733" y="5633"/>
                    <a:pt x="5874" y="5633"/>
                  </a:cubicBezTo>
                  <a:cubicBezTo>
                    <a:pt x="5793" y="5836"/>
                    <a:pt x="6014" y="6034"/>
                    <a:pt x="6134" y="6177"/>
                  </a:cubicBezTo>
                  <a:cubicBezTo>
                    <a:pt x="6174" y="6198"/>
                    <a:pt x="6236" y="6296"/>
                    <a:pt x="6195" y="6379"/>
                  </a:cubicBezTo>
                  <a:lnTo>
                    <a:pt x="6257" y="6379"/>
                  </a:lnTo>
                  <a:cubicBezTo>
                    <a:pt x="6257" y="6439"/>
                    <a:pt x="6279" y="6499"/>
                    <a:pt x="6298" y="6541"/>
                  </a:cubicBezTo>
                  <a:cubicBezTo>
                    <a:pt x="6417" y="6784"/>
                    <a:pt x="6298" y="7025"/>
                    <a:pt x="6195" y="7247"/>
                  </a:cubicBezTo>
                  <a:cubicBezTo>
                    <a:pt x="6021" y="7559"/>
                    <a:pt x="6297" y="7946"/>
                    <a:pt x="6620" y="7946"/>
                  </a:cubicBezTo>
                  <a:cubicBezTo>
                    <a:pt x="6673" y="7946"/>
                    <a:pt x="6726" y="7936"/>
                    <a:pt x="6779" y="7914"/>
                  </a:cubicBezTo>
                  <a:cubicBezTo>
                    <a:pt x="6880" y="7873"/>
                    <a:pt x="6961" y="7750"/>
                    <a:pt x="7061" y="7671"/>
                  </a:cubicBezTo>
                  <a:cubicBezTo>
                    <a:pt x="7101" y="7609"/>
                    <a:pt x="7123" y="7490"/>
                    <a:pt x="7182" y="7468"/>
                  </a:cubicBezTo>
                  <a:cubicBezTo>
                    <a:pt x="7218" y="7444"/>
                    <a:pt x="7256" y="7434"/>
                    <a:pt x="7295" y="7434"/>
                  </a:cubicBezTo>
                  <a:cubicBezTo>
                    <a:pt x="7386" y="7434"/>
                    <a:pt x="7484" y="7487"/>
                    <a:pt x="7583" y="7530"/>
                  </a:cubicBezTo>
                  <a:cubicBezTo>
                    <a:pt x="7622" y="7545"/>
                    <a:pt x="7661" y="7552"/>
                    <a:pt x="7700" y="7552"/>
                  </a:cubicBezTo>
                  <a:cubicBezTo>
                    <a:pt x="7918" y="7552"/>
                    <a:pt x="8112" y="7330"/>
                    <a:pt x="8126" y="7127"/>
                  </a:cubicBezTo>
                  <a:lnTo>
                    <a:pt x="8188" y="7127"/>
                  </a:lnTo>
                  <a:cubicBezTo>
                    <a:pt x="8209" y="6987"/>
                    <a:pt x="8209" y="6844"/>
                    <a:pt x="8188" y="6703"/>
                  </a:cubicBezTo>
                  <a:lnTo>
                    <a:pt x="8126" y="6703"/>
                  </a:lnTo>
                  <a:cubicBezTo>
                    <a:pt x="8105" y="6663"/>
                    <a:pt x="8148" y="6624"/>
                    <a:pt x="8126" y="6584"/>
                  </a:cubicBezTo>
                  <a:lnTo>
                    <a:pt x="8067" y="6584"/>
                  </a:lnTo>
                  <a:cubicBezTo>
                    <a:pt x="8045" y="6563"/>
                    <a:pt x="8067" y="6522"/>
                    <a:pt x="8067" y="6482"/>
                  </a:cubicBezTo>
                  <a:lnTo>
                    <a:pt x="8067" y="6482"/>
                  </a:lnTo>
                  <a:cubicBezTo>
                    <a:pt x="8059" y="6487"/>
                    <a:pt x="8052" y="6489"/>
                    <a:pt x="8046" y="6489"/>
                  </a:cubicBezTo>
                  <a:cubicBezTo>
                    <a:pt x="8017" y="6489"/>
                    <a:pt x="8016" y="6427"/>
                    <a:pt x="7991" y="6427"/>
                  </a:cubicBezTo>
                  <a:cubicBezTo>
                    <a:pt x="7984" y="6427"/>
                    <a:pt x="7976" y="6432"/>
                    <a:pt x="7964" y="6443"/>
                  </a:cubicBezTo>
                  <a:cubicBezTo>
                    <a:pt x="7924" y="6362"/>
                    <a:pt x="7864" y="6279"/>
                    <a:pt x="7802" y="6222"/>
                  </a:cubicBezTo>
                  <a:cubicBezTo>
                    <a:pt x="7559" y="6000"/>
                    <a:pt x="7259" y="5778"/>
                    <a:pt x="7157" y="5476"/>
                  </a:cubicBezTo>
                  <a:lnTo>
                    <a:pt x="7097" y="5476"/>
                  </a:lnTo>
                  <a:cubicBezTo>
                    <a:pt x="7076" y="5395"/>
                    <a:pt x="7076" y="5314"/>
                    <a:pt x="7118" y="5254"/>
                  </a:cubicBezTo>
                  <a:cubicBezTo>
                    <a:pt x="7157" y="5175"/>
                    <a:pt x="7140" y="5113"/>
                    <a:pt x="7157" y="5113"/>
                  </a:cubicBezTo>
                  <a:cubicBezTo>
                    <a:pt x="7299" y="5073"/>
                    <a:pt x="7157" y="4994"/>
                    <a:pt x="7259" y="4994"/>
                  </a:cubicBezTo>
                  <a:cubicBezTo>
                    <a:pt x="7281" y="4992"/>
                    <a:pt x="7305" y="4991"/>
                    <a:pt x="7328" y="4991"/>
                  </a:cubicBezTo>
                  <a:cubicBezTo>
                    <a:pt x="7522" y="4991"/>
                    <a:pt x="7758" y="5063"/>
                    <a:pt x="7885" y="5135"/>
                  </a:cubicBezTo>
                  <a:cubicBezTo>
                    <a:pt x="7981" y="5191"/>
                    <a:pt x="8095" y="5212"/>
                    <a:pt x="8213" y="5212"/>
                  </a:cubicBezTo>
                  <a:cubicBezTo>
                    <a:pt x="8345" y="5212"/>
                    <a:pt x="8483" y="5186"/>
                    <a:pt x="8610" y="5156"/>
                  </a:cubicBezTo>
                  <a:lnTo>
                    <a:pt x="8610" y="5094"/>
                  </a:lnTo>
                  <a:cubicBezTo>
                    <a:pt x="8615" y="5090"/>
                    <a:pt x="8621" y="5088"/>
                    <a:pt x="8628" y="5088"/>
                  </a:cubicBezTo>
                  <a:cubicBezTo>
                    <a:pt x="8647" y="5088"/>
                    <a:pt x="8673" y="5100"/>
                    <a:pt x="8693" y="5100"/>
                  </a:cubicBezTo>
                  <a:cubicBezTo>
                    <a:pt x="8700" y="5100"/>
                    <a:pt x="8706" y="5099"/>
                    <a:pt x="8710" y="5094"/>
                  </a:cubicBezTo>
                  <a:lnTo>
                    <a:pt x="8710" y="5032"/>
                  </a:lnTo>
                  <a:cubicBezTo>
                    <a:pt x="8791" y="5011"/>
                    <a:pt x="8851" y="4954"/>
                    <a:pt x="8872" y="4870"/>
                  </a:cubicBezTo>
                  <a:lnTo>
                    <a:pt x="8934" y="4870"/>
                  </a:lnTo>
                  <a:cubicBezTo>
                    <a:pt x="8974" y="4446"/>
                    <a:pt x="8834" y="4024"/>
                    <a:pt x="9096" y="3643"/>
                  </a:cubicBezTo>
                  <a:cubicBezTo>
                    <a:pt x="9117" y="3602"/>
                    <a:pt x="9075" y="3524"/>
                    <a:pt x="9096" y="3481"/>
                  </a:cubicBezTo>
                  <a:lnTo>
                    <a:pt x="9158" y="3481"/>
                  </a:lnTo>
                  <a:cubicBezTo>
                    <a:pt x="9179" y="3359"/>
                    <a:pt x="9179" y="3238"/>
                    <a:pt x="9158" y="3119"/>
                  </a:cubicBezTo>
                  <a:lnTo>
                    <a:pt x="9096" y="3119"/>
                  </a:lnTo>
                  <a:cubicBezTo>
                    <a:pt x="9075" y="3078"/>
                    <a:pt x="9117" y="2997"/>
                    <a:pt x="9096" y="2954"/>
                  </a:cubicBezTo>
                  <a:lnTo>
                    <a:pt x="9036" y="2954"/>
                  </a:lnTo>
                  <a:cubicBezTo>
                    <a:pt x="8915" y="2533"/>
                    <a:pt x="9198" y="2130"/>
                    <a:pt x="9198" y="1706"/>
                  </a:cubicBezTo>
                  <a:lnTo>
                    <a:pt x="9260" y="1706"/>
                  </a:lnTo>
                  <a:cubicBezTo>
                    <a:pt x="9281" y="1684"/>
                    <a:pt x="9239" y="1627"/>
                    <a:pt x="9260" y="1605"/>
                  </a:cubicBezTo>
                  <a:lnTo>
                    <a:pt x="9326" y="1605"/>
                  </a:lnTo>
                  <a:cubicBezTo>
                    <a:pt x="9347" y="1524"/>
                    <a:pt x="9347" y="1465"/>
                    <a:pt x="9326" y="1384"/>
                  </a:cubicBezTo>
                  <a:lnTo>
                    <a:pt x="9264" y="1384"/>
                  </a:lnTo>
                  <a:cubicBezTo>
                    <a:pt x="9243" y="1322"/>
                    <a:pt x="9286" y="1243"/>
                    <a:pt x="9264" y="1181"/>
                  </a:cubicBezTo>
                  <a:lnTo>
                    <a:pt x="9203" y="1181"/>
                  </a:lnTo>
                  <a:cubicBezTo>
                    <a:pt x="9181" y="1141"/>
                    <a:pt x="9224" y="1102"/>
                    <a:pt x="9203" y="1062"/>
                  </a:cubicBezTo>
                  <a:cubicBezTo>
                    <a:pt x="9028" y="721"/>
                    <a:pt x="8857" y="367"/>
                    <a:pt x="8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5"/>
            <p:cNvSpPr/>
            <p:nvPr/>
          </p:nvSpPr>
          <p:spPr>
            <a:xfrm>
              <a:off x="7544557" y="3173025"/>
              <a:ext cx="389096" cy="428240"/>
            </a:xfrm>
            <a:custGeom>
              <a:avLst/>
              <a:gdLst/>
              <a:ahLst/>
              <a:cxnLst/>
              <a:rect l="l" t="t" r="r" b="b"/>
              <a:pathLst>
                <a:path w="3838" h="4224" extrusionOk="0">
                  <a:moveTo>
                    <a:pt x="3639" y="0"/>
                  </a:moveTo>
                  <a:cubicBezTo>
                    <a:pt x="3634" y="0"/>
                    <a:pt x="3629" y="1"/>
                    <a:pt x="3624" y="1"/>
                  </a:cubicBezTo>
                  <a:cubicBezTo>
                    <a:pt x="3153" y="57"/>
                    <a:pt x="2678" y="112"/>
                    <a:pt x="2207" y="172"/>
                  </a:cubicBezTo>
                  <a:cubicBezTo>
                    <a:pt x="2094" y="184"/>
                    <a:pt x="1981" y="197"/>
                    <a:pt x="1868" y="212"/>
                  </a:cubicBezTo>
                  <a:cubicBezTo>
                    <a:pt x="1774" y="221"/>
                    <a:pt x="1653" y="216"/>
                    <a:pt x="1572" y="270"/>
                  </a:cubicBezTo>
                  <a:cubicBezTo>
                    <a:pt x="1480" y="334"/>
                    <a:pt x="1474" y="440"/>
                    <a:pt x="1461" y="540"/>
                  </a:cubicBezTo>
                  <a:lnTo>
                    <a:pt x="1412" y="886"/>
                  </a:lnTo>
                  <a:cubicBezTo>
                    <a:pt x="1356" y="1271"/>
                    <a:pt x="1346" y="1749"/>
                    <a:pt x="1075" y="2058"/>
                  </a:cubicBezTo>
                  <a:cubicBezTo>
                    <a:pt x="819" y="2348"/>
                    <a:pt x="457" y="2512"/>
                    <a:pt x="225" y="2827"/>
                  </a:cubicBezTo>
                  <a:cubicBezTo>
                    <a:pt x="46" y="3070"/>
                    <a:pt x="1" y="3371"/>
                    <a:pt x="105" y="3620"/>
                  </a:cubicBezTo>
                  <a:cubicBezTo>
                    <a:pt x="56" y="3673"/>
                    <a:pt x="44" y="3758"/>
                    <a:pt x="105" y="3827"/>
                  </a:cubicBezTo>
                  <a:cubicBezTo>
                    <a:pt x="354" y="4093"/>
                    <a:pt x="721" y="4224"/>
                    <a:pt x="1082" y="4224"/>
                  </a:cubicBezTo>
                  <a:cubicBezTo>
                    <a:pt x="1099" y="4224"/>
                    <a:pt x="1116" y="4224"/>
                    <a:pt x="1133" y="4223"/>
                  </a:cubicBezTo>
                  <a:cubicBezTo>
                    <a:pt x="1544" y="4206"/>
                    <a:pt x="1930" y="4031"/>
                    <a:pt x="2258" y="3795"/>
                  </a:cubicBezTo>
                  <a:cubicBezTo>
                    <a:pt x="2622" y="3530"/>
                    <a:pt x="2929" y="3194"/>
                    <a:pt x="3249" y="2880"/>
                  </a:cubicBezTo>
                  <a:cubicBezTo>
                    <a:pt x="3389" y="2742"/>
                    <a:pt x="3539" y="2601"/>
                    <a:pt x="3622" y="2420"/>
                  </a:cubicBezTo>
                  <a:cubicBezTo>
                    <a:pt x="3718" y="2213"/>
                    <a:pt x="3741" y="1979"/>
                    <a:pt x="3771" y="1755"/>
                  </a:cubicBezTo>
                  <a:cubicBezTo>
                    <a:pt x="3837" y="1227"/>
                    <a:pt x="3837" y="687"/>
                    <a:pt x="3775" y="152"/>
                  </a:cubicBezTo>
                  <a:cubicBezTo>
                    <a:pt x="3769" y="82"/>
                    <a:pt x="3721" y="0"/>
                    <a:pt x="3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5"/>
            <p:cNvSpPr/>
            <p:nvPr/>
          </p:nvSpPr>
          <p:spPr>
            <a:xfrm>
              <a:off x="7775805" y="2355996"/>
              <a:ext cx="451648" cy="685447"/>
            </a:xfrm>
            <a:custGeom>
              <a:avLst/>
              <a:gdLst/>
              <a:ahLst/>
              <a:cxnLst/>
              <a:rect l="l" t="t" r="r" b="b"/>
              <a:pathLst>
                <a:path w="4455" h="6761" extrusionOk="0">
                  <a:moveTo>
                    <a:pt x="1085" y="0"/>
                  </a:moveTo>
                  <a:cubicBezTo>
                    <a:pt x="939" y="0"/>
                    <a:pt x="794" y="30"/>
                    <a:pt x="661" y="92"/>
                  </a:cubicBezTo>
                  <a:cubicBezTo>
                    <a:pt x="429" y="200"/>
                    <a:pt x="269" y="420"/>
                    <a:pt x="192" y="659"/>
                  </a:cubicBezTo>
                  <a:cubicBezTo>
                    <a:pt x="0" y="1238"/>
                    <a:pt x="305" y="1826"/>
                    <a:pt x="561" y="2329"/>
                  </a:cubicBezTo>
                  <a:cubicBezTo>
                    <a:pt x="838" y="2884"/>
                    <a:pt x="1153" y="3418"/>
                    <a:pt x="1501" y="3934"/>
                  </a:cubicBezTo>
                  <a:cubicBezTo>
                    <a:pt x="1577" y="4045"/>
                    <a:pt x="1656" y="4156"/>
                    <a:pt x="1737" y="4269"/>
                  </a:cubicBezTo>
                  <a:cubicBezTo>
                    <a:pt x="1895" y="4704"/>
                    <a:pt x="1940" y="5177"/>
                    <a:pt x="2091" y="5614"/>
                  </a:cubicBezTo>
                  <a:cubicBezTo>
                    <a:pt x="2264" y="6119"/>
                    <a:pt x="2590" y="6594"/>
                    <a:pt x="3135" y="6728"/>
                  </a:cubicBezTo>
                  <a:cubicBezTo>
                    <a:pt x="3222" y="6749"/>
                    <a:pt x="3313" y="6760"/>
                    <a:pt x="3402" y="6760"/>
                  </a:cubicBezTo>
                  <a:cubicBezTo>
                    <a:pt x="3560" y="6760"/>
                    <a:pt x="3718" y="6725"/>
                    <a:pt x="3858" y="6645"/>
                  </a:cubicBezTo>
                  <a:cubicBezTo>
                    <a:pt x="4071" y="6526"/>
                    <a:pt x="4211" y="6317"/>
                    <a:pt x="4290" y="6089"/>
                  </a:cubicBezTo>
                  <a:cubicBezTo>
                    <a:pt x="4454" y="5588"/>
                    <a:pt x="4344" y="5002"/>
                    <a:pt x="4222" y="4503"/>
                  </a:cubicBezTo>
                  <a:cubicBezTo>
                    <a:pt x="4081" y="3919"/>
                    <a:pt x="3856" y="3361"/>
                    <a:pt x="3591" y="2822"/>
                  </a:cubicBezTo>
                  <a:cubicBezTo>
                    <a:pt x="3325" y="2283"/>
                    <a:pt x="3027" y="1750"/>
                    <a:pt x="2705" y="1243"/>
                  </a:cubicBezTo>
                  <a:cubicBezTo>
                    <a:pt x="2404" y="772"/>
                    <a:pt x="2023" y="275"/>
                    <a:pt x="1481" y="73"/>
                  </a:cubicBezTo>
                  <a:cubicBezTo>
                    <a:pt x="1355" y="25"/>
                    <a:pt x="1219" y="0"/>
                    <a:pt x="1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5"/>
            <p:cNvSpPr/>
            <p:nvPr/>
          </p:nvSpPr>
          <p:spPr>
            <a:xfrm>
              <a:off x="6564514" y="2790616"/>
              <a:ext cx="479122" cy="562774"/>
            </a:xfrm>
            <a:custGeom>
              <a:avLst/>
              <a:gdLst/>
              <a:ahLst/>
              <a:cxnLst/>
              <a:rect l="l" t="t" r="r" b="b"/>
              <a:pathLst>
                <a:path w="4726" h="5551" extrusionOk="0">
                  <a:moveTo>
                    <a:pt x="3953" y="0"/>
                  </a:moveTo>
                  <a:cubicBezTo>
                    <a:pt x="3756" y="0"/>
                    <a:pt x="3560" y="39"/>
                    <a:pt x="3375" y="116"/>
                  </a:cubicBezTo>
                  <a:cubicBezTo>
                    <a:pt x="3345" y="82"/>
                    <a:pt x="3298" y="60"/>
                    <a:pt x="3252" y="60"/>
                  </a:cubicBezTo>
                  <a:cubicBezTo>
                    <a:pt x="3206" y="60"/>
                    <a:pt x="3159" y="81"/>
                    <a:pt x="3127" y="131"/>
                  </a:cubicBezTo>
                  <a:cubicBezTo>
                    <a:pt x="2616" y="943"/>
                    <a:pt x="2107" y="1757"/>
                    <a:pt x="1595" y="2571"/>
                  </a:cubicBezTo>
                  <a:cubicBezTo>
                    <a:pt x="1561" y="2569"/>
                    <a:pt x="1527" y="2567"/>
                    <a:pt x="1493" y="2567"/>
                  </a:cubicBezTo>
                  <a:cubicBezTo>
                    <a:pt x="670" y="2567"/>
                    <a:pt x="1" y="3234"/>
                    <a:pt x="1" y="4059"/>
                  </a:cubicBezTo>
                  <a:cubicBezTo>
                    <a:pt x="1" y="4881"/>
                    <a:pt x="670" y="5551"/>
                    <a:pt x="1493" y="5551"/>
                  </a:cubicBezTo>
                  <a:cubicBezTo>
                    <a:pt x="2315" y="5551"/>
                    <a:pt x="2985" y="4881"/>
                    <a:pt x="2985" y="4059"/>
                  </a:cubicBezTo>
                  <a:cubicBezTo>
                    <a:pt x="2985" y="3784"/>
                    <a:pt x="2910" y="3526"/>
                    <a:pt x="2780" y="3304"/>
                  </a:cubicBezTo>
                  <a:cubicBezTo>
                    <a:pt x="3413" y="2324"/>
                    <a:pt x="4050" y="1346"/>
                    <a:pt x="4683" y="365"/>
                  </a:cubicBezTo>
                  <a:cubicBezTo>
                    <a:pt x="4726" y="301"/>
                    <a:pt x="4700" y="195"/>
                    <a:pt x="4630" y="161"/>
                  </a:cubicBezTo>
                  <a:cubicBezTo>
                    <a:pt x="4417" y="54"/>
                    <a:pt x="4185" y="0"/>
                    <a:pt x="3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5"/>
            <p:cNvSpPr/>
            <p:nvPr/>
          </p:nvSpPr>
          <p:spPr>
            <a:xfrm>
              <a:off x="6620780" y="2791326"/>
              <a:ext cx="373788" cy="501336"/>
            </a:xfrm>
            <a:custGeom>
              <a:avLst/>
              <a:gdLst/>
              <a:ahLst/>
              <a:cxnLst/>
              <a:rect l="l" t="t" r="r" b="b"/>
              <a:pathLst>
                <a:path w="3687" h="4945" extrusionOk="0">
                  <a:moveTo>
                    <a:pt x="3479" y="1"/>
                  </a:moveTo>
                  <a:cubicBezTo>
                    <a:pt x="3456" y="1"/>
                    <a:pt x="3433" y="6"/>
                    <a:pt x="3412" y="17"/>
                  </a:cubicBezTo>
                  <a:cubicBezTo>
                    <a:pt x="3390" y="7"/>
                    <a:pt x="3366" y="1"/>
                    <a:pt x="3341" y="1"/>
                  </a:cubicBezTo>
                  <a:cubicBezTo>
                    <a:pt x="3295" y="1"/>
                    <a:pt x="3249" y="22"/>
                    <a:pt x="3218" y="71"/>
                  </a:cubicBezTo>
                  <a:cubicBezTo>
                    <a:pt x="3212" y="79"/>
                    <a:pt x="3210" y="83"/>
                    <a:pt x="3205" y="92"/>
                  </a:cubicBezTo>
                  <a:cubicBezTo>
                    <a:pt x="3174" y="47"/>
                    <a:pt x="3119" y="17"/>
                    <a:pt x="3065" y="17"/>
                  </a:cubicBezTo>
                  <a:cubicBezTo>
                    <a:pt x="3019" y="17"/>
                    <a:pt x="2975" y="38"/>
                    <a:pt x="2945" y="90"/>
                  </a:cubicBezTo>
                  <a:cubicBezTo>
                    <a:pt x="2338" y="1119"/>
                    <a:pt x="1731" y="2149"/>
                    <a:pt x="1123" y="3180"/>
                  </a:cubicBezTo>
                  <a:cubicBezTo>
                    <a:pt x="1053" y="3161"/>
                    <a:pt x="978" y="3150"/>
                    <a:pt x="897" y="3150"/>
                  </a:cubicBezTo>
                  <a:cubicBezTo>
                    <a:pt x="403" y="3150"/>
                    <a:pt x="0" y="3553"/>
                    <a:pt x="0" y="4047"/>
                  </a:cubicBezTo>
                  <a:cubicBezTo>
                    <a:pt x="0" y="4544"/>
                    <a:pt x="403" y="4945"/>
                    <a:pt x="897" y="4945"/>
                  </a:cubicBezTo>
                  <a:cubicBezTo>
                    <a:pt x="1394" y="4945"/>
                    <a:pt x="1794" y="4544"/>
                    <a:pt x="1794" y="4047"/>
                  </a:cubicBezTo>
                  <a:cubicBezTo>
                    <a:pt x="1794" y="3885"/>
                    <a:pt x="1752" y="3734"/>
                    <a:pt x="1677" y="3602"/>
                  </a:cubicBezTo>
                  <a:cubicBezTo>
                    <a:pt x="1677" y="3600"/>
                    <a:pt x="1682" y="3600"/>
                    <a:pt x="1682" y="3598"/>
                  </a:cubicBezTo>
                  <a:cubicBezTo>
                    <a:pt x="2302" y="2460"/>
                    <a:pt x="2950" y="1337"/>
                    <a:pt x="3617" y="226"/>
                  </a:cubicBezTo>
                  <a:cubicBezTo>
                    <a:pt x="3687" y="109"/>
                    <a:pt x="3583" y="1"/>
                    <a:pt x="3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5"/>
            <p:cNvSpPr/>
            <p:nvPr/>
          </p:nvSpPr>
          <p:spPr>
            <a:xfrm>
              <a:off x="6750547" y="2774091"/>
              <a:ext cx="447593" cy="106553"/>
            </a:xfrm>
            <a:custGeom>
              <a:avLst/>
              <a:gdLst/>
              <a:ahLst/>
              <a:cxnLst/>
              <a:rect l="l" t="t" r="r" b="b"/>
              <a:pathLst>
                <a:path w="4415" h="1051" extrusionOk="0">
                  <a:moveTo>
                    <a:pt x="2097" y="0"/>
                  </a:moveTo>
                  <a:cubicBezTo>
                    <a:pt x="1727" y="0"/>
                    <a:pt x="1356" y="61"/>
                    <a:pt x="998" y="187"/>
                  </a:cubicBezTo>
                  <a:cubicBezTo>
                    <a:pt x="674" y="302"/>
                    <a:pt x="374" y="458"/>
                    <a:pt x="99" y="663"/>
                  </a:cubicBezTo>
                  <a:cubicBezTo>
                    <a:pt x="33" y="710"/>
                    <a:pt x="1" y="793"/>
                    <a:pt x="46" y="869"/>
                  </a:cubicBezTo>
                  <a:cubicBezTo>
                    <a:pt x="72" y="913"/>
                    <a:pt x="129" y="946"/>
                    <a:pt x="184" y="946"/>
                  </a:cubicBezTo>
                  <a:cubicBezTo>
                    <a:pt x="209" y="946"/>
                    <a:pt x="234" y="939"/>
                    <a:pt x="254" y="923"/>
                  </a:cubicBezTo>
                  <a:cubicBezTo>
                    <a:pt x="793" y="523"/>
                    <a:pt x="1444" y="299"/>
                    <a:pt x="2113" y="299"/>
                  </a:cubicBezTo>
                  <a:cubicBezTo>
                    <a:pt x="2144" y="299"/>
                    <a:pt x="2174" y="299"/>
                    <a:pt x="2204" y="300"/>
                  </a:cubicBezTo>
                  <a:cubicBezTo>
                    <a:pt x="2886" y="317"/>
                    <a:pt x="3560" y="577"/>
                    <a:pt x="4082" y="1014"/>
                  </a:cubicBezTo>
                  <a:cubicBezTo>
                    <a:pt x="4113" y="1040"/>
                    <a:pt x="4148" y="1051"/>
                    <a:pt x="4181" y="1051"/>
                  </a:cubicBezTo>
                  <a:cubicBezTo>
                    <a:pt x="4306" y="1051"/>
                    <a:pt x="4415" y="898"/>
                    <a:pt x="4295" y="799"/>
                  </a:cubicBezTo>
                  <a:cubicBezTo>
                    <a:pt x="3675" y="280"/>
                    <a:pt x="2890" y="0"/>
                    <a:pt x="2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5"/>
            <p:cNvSpPr/>
            <p:nvPr/>
          </p:nvSpPr>
          <p:spPr>
            <a:xfrm>
              <a:off x="7530972" y="3016088"/>
              <a:ext cx="409778" cy="568857"/>
            </a:xfrm>
            <a:custGeom>
              <a:avLst/>
              <a:gdLst/>
              <a:ahLst/>
              <a:cxnLst/>
              <a:rect l="l" t="t" r="r" b="b"/>
              <a:pathLst>
                <a:path w="4042" h="5611" extrusionOk="0">
                  <a:moveTo>
                    <a:pt x="1712" y="3235"/>
                  </a:moveTo>
                  <a:cubicBezTo>
                    <a:pt x="1763" y="3371"/>
                    <a:pt x="1812" y="3503"/>
                    <a:pt x="1863" y="3640"/>
                  </a:cubicBezTo>
                  <a:cubicBezTo>
                    <a:pt x="1917" y="3785"/>
                    <a:pt x="1976" y="3928"/>
                    <a:pt x="2030" y="4072"/>
                  </a:cubicBezTo>
                  <a:cubicBezTo>
                    <a:pt x="1861" y="3883"/>
                    <a:pt x="1680" y="3699"/>
                    <a:pt x="1542" y="3491"/>
                  </a:cubicBezTo>
                  <a:cubicBezTo>
                    <a:pt x="1535" y="3482"/>
                    <a:pt x="1531" y="3478"/>
                    <a:pt x="1524" y="3471"/>
                  </a:cubicBezTo>
                  <a:cubicBezTo>
                    <a:pt x="1552" y="3450"/>
                    <a:pt x="1576" y="3429"/>
                    <a:pt x="1603" y="3408"/>
                  </a:cubicBezTo>
                  <a:cubicBezTo>
                    <a:pt x="1640" y="3380"/>
                    <a:pt x="1652" y="3341"/>
                    <a:pt x="1652" y="3307"/>
                  </a:cubicBezTo>
                  <a:cubicBezTo>
                    <a:pt x="1680" y="3290"/>
                    <a:pt x="1701" y="3267"/>
                    <a:pt x="1712" y="3235"/>
                  </a:cubicBezTo>
                  <a:close/>
                  <a:moveTo>
                    <a:pt x="1746" y="0"/>
                  </a:moveTo>
                  <a:cubicBezTo>
                    <a:pt x="1671" y="0"/>
                    <a:pt x="1600" y="48"/>
                    <a:pt x="1608" y="145"/>
                  </a:cubicBezTo>
                  <a:cubicBezTo>
                    <a:pt x="1646" y="618"/>
                    <a:pt x="1684" y="1093"/>
                    <a:pt x="1723" y="1564"/>
                  </a:cubicBezTo>
                  <a:cubicBezTo>
                    <a:pt x="1635" y="1577"/>
                    <a:pt x="1550" y="1592"/>
                    <a:pt x="1461" y="1609"/>
                  </a:cubicBezTo>
                  <a:cubicBezTo>
                    <a:pt x="1350" y="1634"/>
                    <a:pt x="1331" y="1743"/>
                    <a:pt x="1373" y="1822"/>
                  </a:cubicBezTo>
                  <a:cubicBezTo>
                    <a:pt x="1367" y="1841"/>
                    <a:pt x="1360" y="1865"/>
                    <a:pt x="1362" y="1894"/>
                  </a:cubicBezTo>
                  <a:cubicBezTo>
                    <a:pt x="1401" y="2318"/>
                    <a:pt x="1422" y="2745"/>
                    <a:pt x="1424" y="3173"/>
                  </a:cubicBezTo>
                  <a:cubicBezTo>
                    <a:pt x="1414" y="3179"/>
                    <a:pt x="1403" y="3184"/>
                    <a:pt x="1394" y="3194"/>
                  </a:cubicBezTo>
                  <a:cubicBezTo>
                    <a:pt x="1169" y="3384"/>
                    <a:pt x="936" y="3569"/>
                    <a:pt x="712" y="3766"/>
                  </a:cubicBezTo>
                  <a:cubicBezTo>
                    <a:pt x="516" y="3938"/>
                    <a:pt x="325" y="4132"/>
                    <a:pt x="203" y="4369"/>
                  </a:cubicBezTo>
                  <a:cubicBezTo>
                    <a:pt x="1" y="4771"/>
                    <a:pt x="39" y="5313"/>
                    <a:pt x="433" y="5583"/>
                  </a:cubicBezTo>
                  <a:cubicBezTo>
                    <a:pt x="460" y="5602"/>
                    <a:pt x="487" y="5610"/>
                    <a:pt x="512" y="5610"/>
                  </a:cubicBezTo>
                  <a:cubicBezTo>
                    <a:pt x="635" y="5610"/>
                    <a:pt x="717" y="5414"/>
                    <a:pt x="585" y="5323"/>
                  </a:cubicBezTo>
                  <a:cubicBezTo>
                    <a:pt x="271" y="5108"/>
                    <a:pt x="367" y="4646"/>
                    <a:pt x="546" y="4384"/>
                  </a:cubicBezTo>
                  <a:cubicBezTo>
                    <a:pt x="565" y="4352"/>
                    <a:pt x="589" y="4322"/>
                    <a:pt x="612" y="4292"/>
                  </a:cubicBezTo>
                  <a:cubicBezTo>
                    <a:pt x="712" y="4494"/>
                    <a:pt x="855" y="4673"/>
                    <a:pt x="990" y="4855"/>
                  </a:cubicBezTo>
                  <a:cubicBezTo>
                    <a:pt x="1149" y="5066"/>
                    <a:pt x="1313" y="5279"/>
                    <a:pt x="1473" y="5488"/>
                  </a:cubicBezTo>
                  <a:cubicBezTo>
                    <a:pt x="1506" y="5534"/>
                    <a:pt x="1554" y="5563"/>
                    <a:pt x="1605" y="5563"/>
                  </a:cubicBezTo>
                  <a:cubicBezTo>
                    <a:pt x="1630" y="5563"/>
                    <a:pt x="1655" y="5556"/>
                    <a:pt x="1680" y="5541"/>
                  </a:cubicBezTo>
                  <a:cubicBezTo>
                    <a:pt x="1744" y="5505"/>
                    <a:pt x="1784" y="5400"/>
                    <a:pt x="1733" y="5334"/>
                  </a:cubicBezTo>
                  <a:cubicBezTo>
                    <a:pt x="1573" y="5123"/>
                    <a:pt x="1412" y="4910"/>
                    <a:pt x="1252" y="4699"/>
                  </a:cubicBezTo>
                  <a:cubicBezTo>
                    <a:pt x="1105" y="4505"/>
                    <a:pt x="951" y="4313"/>
                    <a:pt x="849" y="4089"/>
                  </a:cubicBezTo>
                  <a:cubicBezTo>
                    <a:pt x="842" y="4079"/>
                    <a:pt x="838" y="4068"/>
                    <a:pt x="830" y="4060"/>
                  </a:cubicBezTo>
                  <a:cubicBezTo>
                    <a:pt x="885" y="4011"/>
                    <a:pt x="943" y="3962"/>
                    <a:pt x="998" y="3915"/>
                  </a:cubicBezTo>
                  <a:lnTo>
                    <a:pt x="1294" y="3665"/>
                  </a:lnTo>
                  <a:cubicBezTo>
                    <a:pt x="1450" y="3898"/>
                    <a:pt x="1657" y="4100"/>
                    <a:pt x="1838" y="4311"/>
                  </a:cubicBezTo>
                  <a:lnTo>
                    <a:pt x="2415" y="4980"/>
                  </a:lnTo>
                  <a:cubicBezTo>
                    <a:pt x="2445" y="5014"/>
                    <a:pt x="2480" y="5029"/>
                    <a:pt x="2514" y="5029"/>
                  </a:cubicBezTo>
                  <a:cubicBezTo>
                    <a:pt x="2625" y="5029"/>
                    <a:pt x="2726" y="4878"/>
                    <a:pt x="2628" y="4767"/>
                  </a:cubicBezTo>
                  <a:lnTo>
                    <a:pt x="2494" y="4614"/>
                  </a:lnTo>
                  <a:cubicBezTo>
                    <a:pt x="2498" y="4597"/>
                    <a:pt x="2498" y="4575"/>
                    <a:pt x="2492" y="4550"/>
                  </a:cubicBezTo>
                  <a:cubicBezTo>
                    <a:pt x="2441" y="4326"/>
                    <a:pt x="2362" y="4109"/>
                    <a:pt x="2279" y="3889"/>
                  </a:cubicBezTo>
                  <a:lnTo>
                    <a:pt x="2279" y="3889"/>
                  </a:lnTo>
                  <a:cubicBezTo>
                    <a:pt x="2707" y="3957"/>
                    <a:pt x="3138" y="4021"/>
                    <a:pt x="3566" y="4087"/>
                  </a:cubicBezTo>
                  <a:cubicBezTo>
                    <a:pt x="3577" y="4089"/>
                    <a:pt x="3589" y="4090"/>
                    <a:pt x="3600" y="4090"/>
                  </a:cubicBezTo>
                  <a:cubicBezTo>
                    <a:pt x="3670" y="4090"/>
                    <a:pt x="3731" y="4054"/>
                    <a:pt x="3752" y="3981"/>
                  </a:cubicBezTo>
                  <a:cubicBezTo>
                    <a:pt x="3773" y="3908"/>
                    <a:pt x="3728" y="3808"/>
                    <a:pt x="3645" y="3793"/>
                  </a:cubicBezTo>
                  <a:cubicBezTo>
                    <a:pt x="3148" y="3719"/>
                    <a:pt x="2652" y="3644"/>
                    <a:pt x="2153" y="3567"/>
                  </a:cubicBezTo>
                  <a:cubicBezTo>
                    <a:pt x="2153" y="3565"/>
                    <a:pt x="2151" y="3565"/>
                    <a:pt x="2151" y="3563"/>
                  </a:cubicBezTo>
                  <a:cubicBezTo>
                    <a:pt x="2079" y="3367"/>
                    <a:pt x="2008" y="3175"/>
                    <a:pt x="1936" y="2981"/>
                  </a:cubicBezTo>
                  <a:cubicBezTo>
                    <a:pt x="1946" y="2981"/>
                    <a:pt x="1959" y="2981"/>
                    <a:pt x="1970" y="2979"/>
                  </a:cubicBezTo>
                  <a:cubicBezTo>
                    <a:pt x="2599" y="2885"/>
                    <a:pt x="3238" y="2962"/>
                    <a:pt x="3862" y="2819"/>
                  </a:cubicBezTo>
                  <a:cubicBezTo>
                    <a:pt x="4041" y="2776"/>
                    <a:pt x="3983" y="2519"/>
                    <a:pt x="3822" y="2519"/>
                  </a:cubicBezTo>
                  <a:cubicBezTo>
                    <a:pt x="3811" y="2519"/>
                    <a:pt x="3798" y="2520"/>
                    <a:pt x="3786" y="2523"/>
                  </a:cubicBezTo>
                  <a:cubicBezTo>
                    <a:pt x="3163" y="2668"/>
                    <a:pt x="2520" y="2591"/>
                    <a:pt x="1893" y="2683"/>
                  </a:cubicBezTo>
                  <a:cubicBezTo>
                    <a:pt x="1872" y="2687"/>
                    <a:pt x="1853" y="2698"/>
                    <a:pt x="1838" y="2711"/>
                  </a:cubicBezTo>
                  <a:cubicBezTo>
                    <a:pt x="1819" y="2662"/>
                    <a:pt x="1799" y="2615"/>
                    <a:pt x="1784" y="2564"/>
                  </a:cubicBezTo>
                  <a:cubicBezTo>
                    <a:pt x="1767" y="2519"/>
                    <a:pt x="1735" y="2491"/>
                    <a:pt x="1701" y="2476"/>
                  </a:cubicBezTo>
                  <a:cubicBezTo>
                    <a:pt x="1691" y="2280"/>
                    <a:pt x="1678" y="2086"/>
                    <a:pt x="1661" y="1892"/>
                  </a:cubicBezTo>
                  <a:cubicBezTo>
                    <a:pt x="1661" y="1888"/>
                    <a:pt x="1661" y="1882"/>
                    <a:pt x="1659" y="1875"/>
                  </a:cubicBezTo>
                  <a:cubicBezTo>
                    <a:pt x="1970" y="1822"/>
                    <a:pt x="2290" y="1818"/>
                    <a:pt x="2607" y="1801"/>
                  </a:cubicBezTo>
                  <a:cubicBezTo>
                    <a:pt x="2967" y="1784"/>
                    <a:pt x="3325" y="1764"/>
                    <a:pt x="3690" y="1745"/>
                  </a:cubicBezTo>
                  <a:cubicBezTo>
                    <a:pt x="3880" y="1735"/>
                    <a:pt x="3884" y="1444"/>
                    <a:pt x="3700" y="1444"/>
                  </a:cubicBezTo>
                  <a:cubicBezTo>
                    <a:pt x="3696" y="1444"/>
                    <a:pt x="3693" y="1445"/>
                    <a:pt x="3690" y="1445"/>
                  </a:cubicBezTo>
                  <a:cubicBezTo>
                    <a:pt x="3317" y="1464"/>
                    <a:pt x="2944" y="1485"/>
                    <a:pt x="2571" y="1502"/>
                  </a:cubicBezTo>
                  <a:cubicBezTo>
                    <a:pt x="2385" y="1513"/>
                    <a:pt x="2202" y="1519"/>
                    <a:pt x="2021" y="1534"/>
                  </a:cubicBezTo>
                  <a:lnTo>
                    <a:pt x="1908" y="145"/>
                  </a:lnTo>
                  <a:cubicBezTo>
                    <a:pt x="1901" y="49"/>
                    <a:pt x="1821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5"/>
            <p:cNvSpPr/>
            <p:nvPr/>
          </p:nvSpPr>
          <p:spPr>
            <a:xfrm>
              <a:off x="7960520" y="2644425"/>
              <a:ext cx="39640" cy="30719"/>
            </a:xfrm>
            <a:custGeom>
              <a:avLst/>
              <a:gdLst/>
              <a:ahLst/>
              <a:cxnLst/>
              <a:rect l="l" t="t" r="r" b="b"/>
              <a:pathLst>
                <a:path w="391" h="303" extrusionOk="0">
                  <a:moveTo>
                    <a:pt x="194" y="0"/>
                  </a:moveTo>
                  <a:cubicBezTo>
                    <a:pt x="0" y="0"/>
                    <a:pt x="0" y="303"/>
                    <a:pt x="194" y="303"/>
                  </a:cubicBezTo>
                  <a:cubicBezTo>
                    <a:pt x="390" y="303"/>
                    <a:pt x="39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5"/>
            <p:cNvSpPr/>
            <p:nvPr/>
          </p:nvSpPr>
          <p:spPr>
            <a:xfrm>
              <a:off x="8015569" y="2618066"/>
              <a:ext cx="39640" cy="30516"/>
            </a:xfrm>
            <a:custGeom>
              <a:avLst/>
              <a:gdLst/>
              <a:ahLst/>
              <a:cxnLst/>
              <a:rect l="l" t="t" r="r" b="b"/>
              <a:pathLst>
                <a:path w="391" h="301" extrusionOk="0">
                  <a:moveTo>
                    <a:pt x="195" y="0"/>
                  </a:moveTo>
                  <a:cubicBezTo>
                    <a:pt x="1" y="0"/>
                    <a:pt x="1" y="301"/>
                    <a:pt x="195" y="301"/>
                  </a:cubicBezTo>
                  <a:cubicBezTo>
                    <a:pt x="391" y="301"/>
                    <a:pt x="39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5"/>
            <p:cNvSpPr/>
            <p:nvPr/>
          </p:nvSpPr>
          <p:spPr>
            <a:xfrm>
              <a:off x="8064435" y="2642397"/>
              <a:ext cx="39640" cy="30618"/>
            </a:xfrm>
            <a:custGeom>
              <a:avLst/>
              <a:gdLst/>
              <a:ahLst/>
              <a:cxnLst/>
              <a:rect l="l" t="t" r="r" b="b"/>
              <a:pathLst>
                <a:path w="391" h="302" extrusionOk="0">
                  <a:moveTo>
                    <a:pt x="194" y="1"/>
                  </a:moveTo>
                  <a:cubicBezTo>
                    <a:pt x="1" y="1"/>
                    <a:pt x="1" y="301"/>
                    <a:pt x="194" y="301"/>
                  </a:cubicBezTo>
                  <a:cubicBezTo>
                    <a:pt x="195" y="301"/>
                    <a:pt x="196" y="301"/>
                    <a:pt x="197" y="301"/>
                  </a:cubicBezTo>
                  <a:cubicBezTo>
                    <a:pt x="391" y="301"/>
                    <a:pt x="39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5"/>
            <p:cNvSpPr/>
            <p:nvPr/>
          </p:nvSpPr>
          <p:spPr>
            <a:xfrm>
              <a:off x="7871103" y="2536251"/>
              <a:ext cx="231856" cy="136968"/>
            </a:xfrm>
            <a:custGeom>
              <a:avLst/>
              <a:gdLst/>
              <a:ahLst/>
              <a:cxnLst/>
              <a:rect l="l" t="t" r="r" b="b"/>
              <a:pathLst>
                <a:path w="2287" h="1351" extrusionOk="0">
                  <a:moveTo>
                    <a:pt x="2051" y="0"/>
                  </a:moveTo>
                  <a:cubicBezTo>
                    <a:pt x="2029" y="0"/>
                    <a:pt x="2006" y="5"/>
                    <a:pt x="1982" y="16"/>
                  </a:cubicBezTo>
                  <a:cubicBezTo>
                    <a:pt x="1341" y="319"/>
                    <a:pt x="723" y="669"/>
                    <a:pt x="134" y="1063"/>
                  </a:cubicBezTo>
                  <a:cubicBezTo>
                    <a:pt x="1" y="1152"/>
                    <a:pt x="83" y="1351"/>
                    <a:pt x="208" y="1351"/>
                  </a:cubicBezTo>
                  <a:cubicBezTo>
                    <a:pt x="233" y="1351"/>
                    <a:pt x="259" y="1343"/>
                    <a:pt x="286" y="1325"/>
                  </a:cubicBezTo>
                  <a:cubicBezTo>
                    <a:pt x="874" y="931"/>
                    <a:pt x="1492" y="579"/>
                    <a:pt x="2136" y="276"/>
                  </a:cubicBezTo>
                  <a:cubicBezTo>
                    <a:pt x="2287" y="206"/>
                    <a:pt x="2194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5"/>
            <p:cNvSpPr/>
            <p:nvPr/>
          </p:nvSpPr>
          <p:spPr>
            <a:xfrm>
              <a:off x="7960723" y="2705558"/>
              <a:ext cx="33151" cy="3102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52" y="0"/>
                  </a:moveTo>
                  <a:cubicBezTo>
                    <a:pt x="133" y="0"/>
                    <a:pt x="114" y="2"/>
                    <a:pt x="94" y="13"/>
                  </a:cubicBezTo>
                  <a:cubicBezTo>
                    <a:pt x="75" y="19"/>
                    <a:pt x="60" y="30"/>
                    <a:pt x="45" y="45"/>
                  </a:cubicBezTo>
                  <a:cubicBezTo>
                    <a:pt x="30" y="60"/>
                    <a:pt x="22" y="75"/>
                    <a:pt x="13" y="94"/>
                  </a:cubicBezTo>
                  <a:cubicBezTo>
                    <a:pt x="3" y="113"/>
                    <a:pt x="1" y="130"/>
                    <a:pt x="1" y="152"/>
                  </a:cubicBezTo>
                  <a:cubicBezTo>
                    <a:pt x="3" y="167"/>
                    <a:pt x="3" y="179"/>
                    <a:pt x="7" y="192"/>
                  </a:cubicBezTo>
                  <a:cubicBezTo>
                    <a:pt x="13" y="220"/>
                    <a:pt x="28" y="241"/>
                    <a:pt x="45" y="258"/>
                  </a:cubicBezTo>
                  <a:cubicBezTo>
                    <a:pt x="58" y="267"/>
                    <a:pt x="69" y="275"/>
                    <a:pt x="75" y="284"/>
                  </a:cubicBezTo>
                  <a:cubicBezTo>
                    <a:pt x="99" y="297"/>
                    <a:pt x="124" y="305"/>
                    <a:pt x="152" y="305"/>
                  </a:cubicBezTo>
                  <a:lnTo>
                    <a:pt x="173" y="305"/>
                  </a:lnTo>
                  <a:cubicBezTo>
                    <a:pt x="195" y="305"/>
                    <a:pt x="214" y="301"/>
                    <a:pt x="233" y="290"/>
                  </a:cubicBezTo>
                  <a:cubicBezTo>
                    <a:pt x="252" y="286"/>
                    <a:pt x="267" y="275"/>
                    <a:pt x="280" y="258"/>
                  </a:cubicBezTo>
                  <a:cubicBezTo>
                    <a:pt x="297" y="245"/>
                    <a:pt x="305" y="230"/>
                    <a:pt x="312" y="211"/>
                  </a:cubicBezTo>
                  <a:cubicBezTo>
                    <a:pt x="322" y="192"/>
                    <a:pt x="327" y="173"/>
                    <a:pt x="327" y="152"/>
                  </a:cubicBezTo>
                  <a:cubicBezTo>
                    <a:pt x="322" y="139"/>
                    <a:pt x="322" y="126"/>
                    <a:pt x="320" y="113"/>
                  </a:cubicBezTo>
                  <a:cubicBezTo>
                    <a:pt x="312" y="86"/>
                    <a:pt x="299" y="64"/>
                    <a:pt x="280" y="45"/>
                  </a:cubicBezTo>
                  <a:cubicBezTo>
                    <a:pt x="269" y="39"/>
                    <a:pt x="258" y="30"/>
                    <a:pt x="252" y="22"/>
                  </a:cubicBezTo>
                  <a:cubicBezTo>
                    <a:pt x="226" y="9"/>
                    <a:pt x="203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5"/>
            <p:cNvSpPr/>
            <p:nvPr/>
          </p:nvSpPr>
          <p:spPr>
            <a:xfrm>
              <a:off x="8022058" y="2676867"/>
              <a:ext cx="33151" cy="35078"/>
            </a:xfrm>
            <a:custGeom>
              <a:avLst/>
              <a:gdLst/>
              <a:ahLst/>
              <a:cxnLst/>
              <a:rect l="l" t="t" r="r" b="b"/>
              <a:pathLst>
                <a:path w="327" h="346" extrusionOk="0">
                  <a:moveTo>
                    <a:pt x="154" y="1"/>
                  </a:moveTo>
                  <a:cubicBezTo>
                    <a:pt x="146" y="1"/>
                    <a:pt x="139" y="2"/>
                    <a:pt x="131" y="4"/>
                  </a:cubicBezTo>
                  <a:cubicBezTo>
                    <a:pt x="110" y="4"/>
                    <a:pt x="92" y="13"/>
                    <a:pt x="75" y="23"/>
                  </a:cubicBezTo>
                  <a:cubicBezTo>
                    <a:pt x="43" y="45"/>
                    <a:pt x="14" y="72"/>
                    <a:pt x="7" y="113"/>
                  </a:cubicBezTo>
                  <a:cubicBezTo>
                    <a:pt x="3" y="126"/>
                    <a:pt x="3" y="140"/>
                    <a:pt x="1" y="153"/>
                  </a:cubicBezTo>
                  <a:cubicBezTo>
                    <a:pt x="1" y="179"/>
                    <a:pt x="9" y="207"/>
                    <a:pt x="22" y="230"/>
                  </a:cubicBezTo>
                  <a:cubicBezTo>
                    <a:pt x="31" y="243"/>
                    <a:pt x="35" y="258"/>
                    <a:pt x="43" y="270"/>
                  </a:cubicBezTo>
                  <a:cubicBezTo>
                    <a:pt x="54" y="290"/>
                    <a:pt x="65" y="302"/>
                    <a:pt x="84" y="313"/>
                  </a:cubicBezTo>
                  <a:cubicBezTo>
                    <a:pt x="97" y="326"/>
                    <a:pt x="116" y="334"/>
                    <a:pt x="133" y="339"/>
                  </a:cubicBezTo>
                  <a:cubicBezTo>
                    <a:pt x="147" y="343"/>
                    <a:pt x="160" y="345"/>
                    <a:pt x="173" y="345"/>
                  </a:cubicBezTo>
                  <a:cubicBezTo>
                    <a:pt x="180" y="345"/>
                    <a:pt x="187" y="344"/>
                    <a:pt x="195" y="343"/>
                  </a:cubicBezTo>
                  <a:cubicBezTo>
                    <a:pt x="216" y="343"/>
                    <a:pt x="235" y="334"/>
                    <a:pt x="250" y="324"/>
                  </a:cubicBezTo>
                  <a:cubicBezTo>
                    <a:pt x="284" y="302"/>
                    <a:pt x="312" y="273"/>
                    <a:pt x="320" y="232"/>
                  </a:cubicBezTo>
                  <a:cubicBezTo>
                    <a:pt x="323" y="219"/>
                    <a:pt x="323" y="207"/>
                    <a:pt x="327" y="194"/>
                  </a:cubicBezTo>
                  <a:cubicBezTo>
                    <a:pt x="327" y="166"/>
                    <a:pt x="318" y="140"/>
                    <a:pt x="306" y="115"/>
                  </a:cubicBezTo>
                  <a:cubicBezTo>
                    <a:pt x="297" y="102"/>
                    <a:pt x="291" y="89"/>
                    <a:pt x="284" y="77"/>
                  </a:cubicBezTo>
                  <a:cubicBezTo>
                    <a:pt x="274" y="57"/>
                    <a:pt x="263" y="45"/>
                    <a:pt x="244" y="34"/>
                  </a:cubicBezTo>
                  <a:cubicBezTo>
                    <a:pt x="231" y="19"/>
                    <a:pt x="212" y="13"/>
                    <a:pt x="193" y="6"/>
                  </a:cubicBezTo>
                  <a:cubicBezTo>
                    <a:pt x="179" y="4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5"/>
            <p:cNvSpPr/>
            <p:nvPr/>
          </p:nvSpPr>
          <p:spPr>
            <a:xfrm>
              <a:off x="7957377" y="2683355"/>
              <a:ext cx="197894" cy="129060"/>
            </a:xfrm>
            <a:custGeom>
              <a:avLst/>
              <a:gdLst/>
              <a:ahLst/>
              <a:cxnLst/>
              <a:rect l="l" t="t" r="r" b="b"/>
              <a:pathLst>
                <a:path w="1952" h="1273" extrusionOk="0">
                  <a:moveTo>
                    <a:pt x="1773" y="0"/>
                  </a:moveTo>
                  <a:cubicBezTo>
                    <a:pt x="1747" y="0"/>
                    <a:pt x="1722" y="7"/>
                    <a:pt x="1700" y="23"/>
                  </a:cubicBezTo>
                  <a:cubicBezTo>
                    <a:pt x="1434" y="215"/>
                    <a:pt x="1152" y="390"/>
                    <a:pt x="865" y="545"/>
                  </a:cubicBezTo>
                  <a:cubicBezTo>
                    <a:pt x="605" y="684"/>
                    <a:pt x="304" y="786"/>
                    <a:pt x="102" y="1010"/>
                  </a:cubicBezTo>
                  <a:cubicBezTo>
                    <a:pt x="1" y="1121"/>
                    <a:pt x="101" y="1272"/>
                    <a:pt x="213" y="1272"/>
                  </a:cubicBezTo>
                  <a:cubicBezTo>
                    <a:pt x="248" y="1272"/>
                    <a:pt x="284" y="1258"/>
                    <a:pt x="315" y="1223"/>
                  </a:cubicBezTo>
                  <a:cubicBezTo>
                    <a:pt x="502" y="1014"/>
                    <a:pt x="807" y="920"/>
                    <a:pt x="1052" y="786"/>
                  </a:cubicBezTo>
                  <a:cubicBezTo>
                    <a:pt x="1329" y="635"/>
                    <a:pt x="1598" y="467"/>
                    <a:pt x="1854" y="283"/>
                  </a:cubicBezTo>
                  <a:cubicBezTo>
                    <a:pt x="1920" y="236"/>
                    <a:pt x="1952" y="153"/>
                    <a:pt x="1907" y="76"/>
                  </a:cubicBezTo>
                  <a:cubicBezTo>
                    <a:pt x="1882" y="31"/>
                    <a:pt x="1827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5"/>
            <p:cNvSpPr/>
            <p:nvPr/>
          </p:nvSpPr>
          <p:spPr>
            <a:xfrm>
              <a:off x="6218605" y="2635605"/>
              <a:ext cx="60524" cy="352608"/>
            </a:xfrm>
            <a:custGeom>
              <a:avLst/>
              <a:gdLst/>
              <a:ahLst/>
              <a:cxnLst/>
              <a:rect l="l" t="t" r="r" b="b"/>
              <a:pathLst>
                <a:path w="597" h="3478" extrusionOk="0">
                  <a:moveTo>
                    <a:pt x="307" y="1"/>
                  </a:moveTo>
                  <a:cubicBezTo>
                    <a:pt x="249" y="1"/>
                    <a:pt x="195" y="34"/>
                    <a:pt x="182" y="111"/>
                  </a:cubicBezTo>
                  <a:cubicBezTo>
                    <a:pt x="1" y="1191"/>
                    <a:pt x="33" y="2299"/>
                    <a:pt x="280" y="3367"/>
                  </a:cubicBezTo>
                  <a:cubicBezTo>
                    <a:pt x="297" y="3444"/>
                    <a:pt x="354" y="3477"/>
                    <a:pt x="414" y="3477"/>
                  </a:cubicBezTo>
                  <a:cubicBezTo>
                    <a:pt x="503" y="3477"/>
                    <a:pt x="597" y="3403"/>
                    <a:pt x="570" y="3288"/>
                  </a:cubicBezTo>
                  <a:cubicBezTo>
                    <a:pt x="336" y="2272"/>
                    <a:pt x="299" y="1219"/>
                    <a:pt x="472" y="189"/>
                  </a:cubicBezTo>
                  <a:cubicBezTo>
                    <a:pt x="491" y="76"/>
                    <a:pt x="394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5"/>
            <p:cNvSpPr/>
            <p:nvPr/>
          </p:nvSpPr>
          <p:spPr>
            <a:xfrm>
              <a:off x="6392776" y="2565956"/>
              <a:ext cx="277781" cy="216350"/>
            </a:xfrm>
            <a:custGeom>
              <a:avLst/>
              <a:gdLst/>
              <a:ahLst/>
              <a:cxnLst/>
              <a:rect l="l" t="t" r="r" b="b"/>
              <a:pathLst>
                <a:path w="2740" h="2134" extrusionOk="0">
                  <a:moveTo>
                    <a:pt x="1" y="1"/>
                  </a:moveTo>
                  <a:lnTo>
                    <a:pt x="1" y="1077"/>
                  </a:lnTo>
                  <a:lnTo>
                    <a:pt x="395" y="1795"/>
                  </a:lnTo>
                  <a:lnTo>
                    <a:pt x="847" y="2134"/>
                  </a:lnTo>
                  <a:lnTo>
                    <a:pt x="1682" y="2134"/>
                  </a:lnTo>
                  <a:lnTo>
                    <a:pt x="2196" y="1795"/>
                  </a:lnTo>
                  <a:lnTo>
                    <a:pt x="2590" y="1160"/>
                  </a:lnTo>
                  <a:lnTo>
                    <a:pt x="2739" y="135"/>
                  </a:lnTo>
                  <a:lnTo>
                    <a:pt x="2422" y="120"/>
                  </a:lnTo>
                  <a:lnTo>
                    <a:pt x="2241" y="1058"/>
                  </a:lnTo>
                  <a:lnTo>
                    <a:pt x="1863" y="1529"/>
                  </a:lnTo>
                  <a:lnTo>
                    <a:pt x="1369" y="1795"/>
                  </a:lnTo>
                  <a:lnTo>
                    <a:pt x="772" y="1603"/>
                  </a:lnTo>
                  <a:lnTo>
                    <a:pt x="501" y="126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5"/>
            <p:cNvSpPr/>
            <p:nvPr/>
          </p:nvSpPr>
          <p:spPr>
            <a:xfrm>
              <a:off x="7299622" y="2612591"/>
              <a:ext cx="277680" cy="216857"/>
            </a:xfrm>
            <a:custGeom>
              <a:avLst/>
              <a:gdLst/>
              <a:ahLst/>
              <a:cxnLst/>
              <a:rect l="l" t="t" r="r" b="b"/>
              <a:pathLst>
                <a:path w="2739" h="2139" extrusionOk="0">
                  <a:moveTo>
                    <a:pt x="0" y="1"/>
                  </a:moveTo>
                  <a:lnTo>
                    <a:pt x="0" y="1079"/>
                  </a:lnTo>
                  <a:lnTo>
                    <a:pt x="394" y="1797"/>
                  </a:lnTo>
                  <a:lnTo>
                    <a:pt x="848" y="2138"/>
                  </a:lnTo>
                  <a:lnTo>
                    <a:pt x="1682" y="2138"/>
                  </a:lnTo>
                  <a:lnTo>
                    <a:pt x="2195" y="1797"/>
                  </a:lnTo>
                  <a:lnTo>
                    <a:pt x="2590" y="1162"/>
                  </a:lnTo>
                  <a:lnTo>
                    <a:pt x="2739" y="139"/>
                  </a:lnTo>
                  <a:lnTo>
                    <a:pt x="2423" y="124"/>
                  </a:lnTo>
                  <a:lnTo>
                    <a:pt x="2242" y="1058"/>
                  </a:lnTo>
                  <a:lnTo>
                    <a:pt x="1863" y="1533"/>
                  </a:lnTo>
                  <a:lnTo>
                    <a:pt x="1371" y="1797"/>
                  </a:lnTo>
                  <a:lnTo>
                    <a:pt x="774" y="1608"/>
                  </a:lnTo>
                  <a:lnTo>
                    <a:pt x="501" y="126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5"/>
            <p:cNvSpPr/>
            <p:nvPr/>
          </p:nvSpPr>
          <p:spPr>
            <a:xfrm>
              <a:off x="5906658" y="2364005"/>
              <a:ext cx="259533" cy="255687"/>
            </a:xfrm>
            <a:custGeom>
              <a:avLst/>
              <a:gdLst/>
              <a:ahLst/>
              <a:cxnLst/>
              <a:rect l="l" t="t" r="r" b="b"/>
              <a:pathLst>
                <a:path w="2560" h="2522" extrusionOk="0">
                  <a:moveTo>
                    <a:pt x="1151" y="300"/>
                  </a:moveTo>
                  <a:cubicBezTo>
                    <a:pt x="1279" y="300"/>
                    <a:pt x="1406" y="331"/>
                    <a:pt x="1433" y="462"/>
                  </a:cubicBezTo>
                  <a:cubicBezTo>
                    <a:pt x="1437" y="471"/>
                    <a:pt x="1437" y="479"/>
                    <a:pt x="1439" y="484"/>
                  </a:cubicBezTo>
                  <a:cubicBezTo>
                    <a:pt x="1418" y="509"/>
                    <a:pt x="1394" y="533"/>
                    <a:pt x="1375" y="558"/>
                  </a:cubicBezTo>
                  <a:cubicBezTo>
                    <a:pt x="1335" y="609"/>
                    <a:pt x="1305" y="669"/>
                    <a:pt x="1281" y="729"/>
                  </a:cubicBezTo>
                  <a:lnTo>
                    <a:pt x="1277" y="729"/>
                  </a:lnTo>
                  <a:cubicBezTo>
                    <a:pt x="1110" y="749"/>
                    <a:pt x="934" y="798"/>
                    <a:pt x="762" y="798"/>
                  </a:cubicBezTo>
                  <a:cubicBezTo>
                    <a:pt x="718" y="798"/>
                    <a:pt x="673" y="794"/>
                    <a:pt x="629" y="786"/>
                  </a:cubicBezTo>
                  <a:cubicBezTo>
                    <a:pt x="512" y="759"/>
                    <a:pt x="307" y="635"/>
                    <a:pt x="393" y="482"/>
                  </a:cubicBezTo>
                  <a:cubicBezTo>
                    <a:pt x="431" y="413"/>
                    <a:pt x="544" y="394"/>
                    <a:pt x="612" y="377"/>
                  </a:cubicBezTo>
                  <a:cubicBezTo>
                    <a:pt x="725" y="352"/>
                    <a:pt x="836" y="330"/>
                    <a:pt x="949" y="317"/>
                  </a:cubicBezTo>
                  <a:cubicBezTo>
                    <a:pt x="1004" y="310"/>
                    <a:pt x="1078" y="300"/>
                    <a:pt x="1151" y="300"/>
                  </a:cubicBezTo>
                  <a:close/>
                  <a:moveTo>
                    <a:pt x="1256" y="1034"/>
                  </a:moveTo>
                  <a:cubicBezTo>
                    <a:pt x="1262" y="1087"/>
                    <a:pt x="1281" y="1136"/>
                    <a:pt x="1309" y="1185"/>
                  </a:cubicBezTo>
                  <a:cubicBezTo>
                    <a:pt x="1326" y="1219"/>
                    <a:pt x="1352" y="1253"/>
                    <a:pt x="1379" y="1283"/>
                  </a:cubicBezTo>
                  <a:cubicBezTo>
                    <a:pt x="1279" y="1347"/>
                    <a:pt x="1175" y="1406"/>
                    <a:pt x="1068" y="1455"/>
                  </a:cubicBezTo>
                  <a:cubicBezTo>
                    <a:pt x="936" y="1519"/>
                    <a:pt x="766" y="1603"/>
                    <a:pt x="616" y="1605"/>
                  </a:cubicBezTo>
                  <a:cubicBezTo>
                    <a:pt x="614" y="1605"/>
                    <a:pt x="612" y="1605"/>
                    <a:pt x="609" y="1605"/>
                  </a:cubicBezTo>
                  <a:cubicBezTo>
                    <a:pt x="489" y="1605"/>
                    <a:pt x="397" y="1502"/>
                    <a:pt x="399" y="1385"/>
                  </a:cubicBezTo>
                  <a:cubicBezTo>
                    <a:pt x="403" y="1259"/>
                    <a:pt x="503" y="1168"/>
                    <a:pt x="610" y="1123"/>
                  </a:cubicBezTo>
                  <a:cubicBezTo>
                    <a:pt x="629" y="1115"/>
                    <a:pt x="642" y="1102"/>
                    <a:pt x="655" y="1089"/>
                  </a:cubicBezTo>
                  <a:cubicBezTo>
                    <a:pt x="683" y="1091"/>
                    <a:pt x="712" y="1092"/>
                    <a:pt x="740" y="1092"/>
                  </a:cubicBezTo>
                  <a:cubicBezTo>
                    <a:pt x="911" y="1092"/>
                    <a:pt x="1084" y="1054"/>
                    <a:pt x="1256" y="1034"/>
                  </a:cubicBezTo>
                  <a:close/>
                  <a:moveTo>
                    <a:pt x="1673" y="1447"/>
                  </a:moveTo>
                  <a:cubicBezTo>
                    <a:pt x="1720" y="1458"/>
                    <a:pt x="1769" y="1462"/>
                    <a:pt x="1821" y="1462"/>
                  </a:cubicBezTo>
                  <a:cubicBezTo>
                    <a:pt x="1844" y="1462"/>
                    <a:pt x="1867" y="1460"/>
                    <a:pt x="1891" y="1458"/>
                  </a:cubicBezTo>
                  <a:lnTo>
                    <a:pt x="1891" y="1458"/>
                  </a:lnTo>
                  <a:cubicBezTo>
                    <a:pt x="1889" y="1577"/>
                    <a:pt x="1816" y="1701"/>
                    <a:pt x="1752" y="1799"/>
                  </a:cubicBezTo>
                  <a:cubicBezTo>
                    <a:pt x="1682" y="1907"/>
                    <a:pt x="1586" y="2007"/>
                    <a:pt x="1475" y="2082"/>
                  </a:cubicBezTo>
                  <a:cubicBezTo>
                    <a:pt x="1381" y="2147"/>
                    <a:pt x="1263" y="2217"/>
                    <a:pt x="1143" y="2217"/>
                  </a:cubicBezTo>
                  <a:cubicBezTo>
                    <a:pt x="1125" y="2217"/>
                    <a:pt x="1107" y="2215"/>
                    <a:pt x="1090" y="2212"/>
                  </a:cubicBezTo>
                  <a:cubicBezTo>
                    <a:pt x="991" y="2197"/>
                    <a:pt x="917" y="2110"/>
                    <a:pt x="960" y="2014"/>
                  </a:cubicBezTo>
                  <a:cubicBezTo>
                    <a:pt x="979" y="1971"/>
                    <a:pt x="964" y="1924"/>
                    <a:pt x="938" y="1888"/>
                  </a:cubicBezTo>
                  <a:lnTo>
                    <a:pt x="942" y="1884"/>
                  </a:lnTo>
                  <a:cubicBezTo>
                    <a:pt x="960" y="1869"/>
                    <a:pt x="968" y="1854"/>
                    <a:pt x="974" y="1835"/>
                  </a:cubicBezTo>
                  <a:cubicBezTo>
                    <a:pt x="979" y="1831"/>
                    <a:pt x="981" y="1826"/>
                    <a:pt x="981" y="1822"/>
                  </a:cubicBezTo>
                  <a:cubicBezTo>
                    <a:pt x="989" y="1818"/>
                    <a:pt x="1000" y="1816"/>
                    <a:pt x="1006" y="1811"/>
                  </a:cubicBezTo>
                  <a:cubicBezTo>
                    <a:pt x="1230" y="1724"/>
                    <a:pt x="1441" y="1607"/>
                    <a:pt x="1641" y="1473"/>
                  </a:cubicBezTo>
                  <a:cubicBezTo>
                    <a:pt x="1652" y="1464"/>
                    <a:pt x="1663" y="1458"/>
                    <a:pt x="1673" y="1447"/>
                  </a:cubicBezTo>
                  <a:close/>
                  <a:moveTo>
                    <a:pt x="1123" y="0"/>
                  </a:moveTo>
                  <a:cubicBezTo>
                    <a:pt x="1091" y="0"/>
                    <a:pt x="1059" y="2"/>
                    <a:pt x="1028" y="4"/>
                  </a:cubicBezTo>
                  <a:cubicBezTo>
                    <a:pt x="855" y="21"/>
                    <a:pt x="685" y="47"/>
                    <a:pt x="516" y="89"/>
                  </a:cubicBezTo>
                  <a:cubicBezTo>
                    <a:pt x="376" y="126"/>
                    <a:pt x="233" y="181"/>
                    <a:pt x="148" y="307"/>
                  </a:cubicBezTo>
                  <a:cubicBezTo>
                    <a:pt x="0" y="526"/>
                    <a:pt x="99" y="818"/>
                    <a:pt x="301" y="967"/>
                  </a:cubicBezTo>
                  <a:cubicBezTo>
                    <a:pt x="43" y="1204"/>
                    <a:pt x="20" y="1652"/>
                    <a:pt x="363" y="1845"/>
                  </a:cubicBezTo>
                  <a:cubicBezTo>
                    <a:pt x="437" y="1890"/>
                    <a:pt x="518" y="1907"/>
                    <a:pt x="599" y="1907"/>
                  </a:cubicBezTo>
                  <a:cubicBezTo>
                    <a:pt x="628" y="1907"/>
                    <a:pt x="656" y="1905"/>
                    <a:pt x="685" y="1901"/>
                  </a:cubicBezTo>
                  <a:lnTo>
                    <a:pt x="685" y="1901"/>
                  </a:lnTo>
                  <a:lnTo>
                    <a:pt x="670" y="1933"/>
                  </a:lnTo>
                  <a:cubicBezTo>
                    <a:pt x="589" y="2123"/>
                    <a:pt x="695" y="2338"/>
                    <a:pt x="857" y="2444"/>
                  </a:cubicBezTo>
                  <a:cubicBezTo>
                    <a:pt x="939" y="2499"/>
                    <a:pt x="1032" y="2521"/>
                    <a:pt x="1126" y="2521"/>
                  </a:cubicBezTo>
                  <a:cubicBezTo>
                    <a:pt x="1264" y="2521"/>
                    <a:pt x="1405" y="2474"/>
                    <a:pt x="1524" y="2410"/>
                  </a:cubicBezTo>
                  <a:cubicBezTo>
                    <a:pt x="1887" y="2216"/>
                    <a:pt x="2230" y="1792"/>
                    <a:pt x="2183" y="1364"/>
                  </a:cubicBezTo>
                  <a:cubicBezTo>
                    <a:pt x="2279" y="1311"/>
                    <a:pt x="2366" y="1245"/>
                    <a:pt x="2449" y="1172"/>
                  </a:cubicBezTo>
                  <a:cubicBezTo>
                    <a:pt x="2559" y="1067"/>
                    <a:pt x="2452" y="913"/>
                    <a:pt x="2331" y="913"/>
                  </a:cubicBezTo>
                  <a:cubicBezTo>
                    <a:pt x="2298" y="913"/>
                    <a:pt x="2263" y="925"/>
                    <a:pt x="2232" y="953"/>
                  </a:cubicBezTo>
                  <a:cubicBezTo>
                    <a:pt x="2130" y="1046"/>
                    <a:pt x="2004" y="1140"/>
                    <a:pt x="1859" y="1155"/>
                  </a:cubicBezTo>
                  <a:cubicBezTo>
                    <a:pt x="1844" y="1157"/>
                    <a:pt x="1829" y="1158"/>
                    <a:pt x="1813" y="1158"/>
                  </a:cubicBezTo>
                  <a:cubicBezTo>
                    <a:pt x="1717" y="1158"/>
                    <a:pt x="1613" y="1118"/>
                    <a:pt x="1569" y="1031"/>
                  </a:cubicBezTo>
                  <a:cubicBezTo>
                    <a:pt x="1511" y="916"/>
                    <a:pt x="1578" y="776"/>
                    <a:pt x="1661" y="690"/>
                  </a:cubicBezTo>
                  <a:cubicBezTo>
                    <a:pt x="1761" y="586"/>
                    <a:pt x="1899" y="531"/>
                    <a:pt x="2036" y="484"/>
                  </a:cubicBezTo>
                  <a:cubicBezTo>
                    <a:pt x="2199" y="426"/>
                    <a:pt x="2153" y="184"/>
                    <a:pt x="2007" y="184"/>
                  </a:cubicBezTo>
                  <a:cubicBezTo>
                    <a:pt x="1991" y="184"/>
                    <a:pt x="1973" y="187"/>
                    <a:pt x="1955" y="194"/>
                  </a:cubicBezTo>
                  <a:cubicBezTo>
                    <a:pt x="1870" y="224"/>
                    <a:pt x="1784" y="258"/>
                    <a:pt x="1705" y="298"/>
                  </a:cubicBezTo>
                  <a:cubicBezTo>
                    <a:pt x="1612" y="74"/>
                    <a:pt x="1357" y="0"/>
                    <a:pt x="1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5"/>
            <p:cNvSpPr/>
            <p:nvPr/>
          </p:nvSpPr>
          <p:spPr>
            <a:xfrm>
              <a:off x="6372703" y="1560459"/>
              <a:ext cx="1724677" cy="674802"/>
            </a:xfrm>
            <a:custGeom>
              <a:avLst/>
              <a:gdLst/>
              <a:ahLst/>
              <a:cxnLst/>
              <a:rect l="l" t="t" r="r" b="b"/>
              <a:pathLst>
                <a:path w="17012" h="6656" extrusionOk="0">
                  <a:moveTo>
                    <a:pt x="11463" y="0"/>
                  </a:moveTo>
                  <a:cubicBezTo>
                    <a:pt x="11413" y="0"/>
                    <a:pt x="11364" y="7"/>
                    <a:pt x="11317" y="30"/>
                  </a:cubicBezTo>
                  <a:cubicBezTo>
                    <a:pt x="11146" y="115"/>
                    <a:pt x="11153" y="305"/>
                    <a:pt x="11166" y="467"/>
                  </a:cubicBezTo>
                  <a:cubicBezTo>
                    <a:pt x="11174" y="544"/>
                    <a:pt x="11178" y="620"/>
                    <a:pt x="11187" y="699"/>
                  </a:cubicBezTo>
                  <a:lnTo>
                    <a:pt x="11187" y="714"/>
                  </a:lnTo>
                  <a:lnTo>
                    <a:pt x="11178" y="1306"/>
                  </a:lnTo>
                  <a:cubicBezTo>
                    <a:pt x="11178" y="1381"/>
                    <a:pt x="11185" y="1460"/>
                    <a:pt x="11178" y="1537"/>
                  </a:cubicBezTo>
                  <a:cubicBezTo>
                    <a:pt x="11162" y="1528"/>
                    <a:pt x="11143" y="1524"/>
                    <a:pt x="11123" y="1524"/>
                  </a:cubicBezTo>
                  <a:cubicBezTo>
                    <a:pt x="11107" y="1524"/>
                    <a:pt x="11090" y="1527"/>
                    <a:pt x="11072" y="1532"/>
                  </a:cubicBezTo>
                  <a:cubicBezTo>
                    <a:pt x="10814" y="1620"/>
                    <a:pt x="10556" y="1696"/>
                    <a:pt x="10294" y="1767"/>
                  </a:cubicBezTo>
                  <a:cubicBezTo>
                    <a:pt x="10158" y="1782"/>
                    <a:pt x="10025" y="1797"/>
                    <a:pt x="9889" y="1812"/>
                  </a:cubicBezTo>
                  <a:cubicBezTo>
                    <a:pt x="9098" y="1907"/>
                    <a:pt x="8303" y="1993"/>
                    <a:pt x="7511" y="2074"/>
                  </a:cubicBezTo>
                  <a:cubicBezTo>
                    <a:pt x="7457" y="2078"/>
                    <a:pt x="7408" y="2101"/>
                    <a:pt x="7383" y="2144"/>
                  </a:cubicBezTo>
                  <a:cubicBezTo>
                    <a:pt x="6699" y="2069"/>
                    <a:pt x="6012" y="1980"/>
                    <a:pt x="5403" y="1647"/>
                  </a:cubicBezTo>
                  <a:cubicBezTo>
                    <a:pt x="5403" y="1647"/>
                    <a:pt x="5401" y="1647"/>
                    <a:pt x="5401" y="1643"/>
                  </a:cubicBezTo>
                  <a:cubicBezTo>
                    <a:pt x="5367" y="1243"/>
                    <a:pt x="5331" y="840"/>
                    <a:pt x="5294" y="437"/>
                  </a:cubicBezTo>
                  <a:cubicBezTo>
                    <a:pt x="5292" y="396"/>
                    <a:pt x="5275" y="365"/>
                    <a:pt x="5252" y="343"/>
                  </a:cubicBezTo>
                  <a:cubicBezTo>
                    <a:pt x="5245" y="275"/>
                    <a:pt x="5198" y="205"/>
                    <a:pt x="5107" y="203"/>
                  </a:cubicBezTo>
                  <a:cubicBezTo>
                    <a:pt x="5034" y="200"/>
                    <a:pt x="4962" y="198"/>
                    <a:pt x="4889" y="198"/>
                  </a:cubicBezTo>
                  <a:cubicBezTo>
                    <a:pt x="3722" y="198"/>
                    <a:pt x="2551" y="583"/>
                    <a:pt x="1620" y="1292"/>
                  </a:cubicBezTo>
                  <a:cubicBezTo>
                    <a:pt x="717" y="1980"/>
                    <a:pt x="0" y="3039"/>
                    <a:pt x="158" y="4220"/>
                  </a:cubicBezTo>
                  <a:cubicBezTo>
                    <a:pt x="237" y="4819"/>
                    <a:pt x="533" y="5379"/>
                    <a:pt x="1032" y="5731"/>
                  </a:cubicBezTo>
                  <a:cubicBezTo>
                    <a:pt x="1059" y="5750"/>
                    <a:pt x="1086" y="5758"/>
                    <a:pt x="1111" y="5758"/>
                  </a:cubicBezTo>
                  <a:cubicBezTo>
                    <a:pt x="1177" y="5758"/>
                    <a:pt x="1230" y="5703"/>
                    <a:pt x="1245" y="5635"/>
                  </a:cubicBezTo>
                  <a:cubicBezTo>
                    <a:pt x="1869" y="5806"/>
                    <a:pt x="2515" y="5892"/>
                    <a:pt x="3162" y="5892"/>
                  </a:cubicBezTo>
                  <a:cubicBezTo>
                    <a:pt x="3816" y="5892"/>
                    <a:pt x="4471" y="5804"/>
                    <a:pt x="5102" y="5629"/>
                  </a:cubicBezTo>
                  <a:cubicBezTo>
                    <a:pt x="5497" y="5520"/>
                    <a:pt x="5878" y="5377"/>
                    <a:pt x="6247" y="5200"/>
                  </a:cubicBezTo>
                  <a:cubicBezTo>
                    <a:pt x="6307" y="5175"/>
                    <a:pt x="6328" y="5126"/>
                    <a:pt x="6326" y="5081"/>
                  </a:cubicBezTo>
                  <a:cubicBezTo>
                    <a:pt x="6426" y="5021"/>
                    <a:pt x="6528" y="4961"/>
                    <a:pt x="6628" y="4902"/>
                  </a:cubicBezTo>
                  <a:cubicBezTo>
                    <a:pt x="7174" y="5256"/>
                    <a:pt x="7764" y="5541"/>
                    <a:pt x="8376" y="5756"/>
                  </a:cubicBezTo>
                  <a:cubicBezTo>
                    <a:pt x="8374" y="5805"/>
                    <a:pt x="8395" y="5852"/>
                    <a:pt x="8451" y="5882"/>
                  </a:cubicBezTo>
                  <a:cubicBezTo>
                    <a:pt x="9420" y="6379"/>
                    <a:pt x="10507" y="6640"/>
                    <a:pt x="11597" y="6640"/>
                  </a:cubicBezTo>
                  <a:cubicBezTo>
                    <a:pt x="11791" y="6640"/>
                    <a:pt x="11986" y="6632"/>
                    <a:pt x="12180" y="6615"/>
                  </a:cubicBezTo>
                  <a:cubicBezTo>
                    <a:pt x="12348" y="6602"/>
                    <a:pt x="12513" y="6581"/>
                    <a:pt x="12679" y="6553"/>
                  </a:cubicBezTo>
                  <a:cubicBezTo>
                    <a:pt x="12693" y="6608"/>
                    <a:pt x="12739" y="6656"/>
                    <a:pt x="12813" y="6656"/>
                  </a:cubicBezTo>
                  <a:cubicBezTo>
                    <a:pt x="12814" y="6656"/>
                    <a:pt x="12816" y="6656"/>
                    <a:pt x="12817" y="6656"/>
                  </a:cubicBezTo>
                  <a:cubicBezTo>
                    <a:pt x="13397" y="6637"/>
                    <a:pt x="13970" y="6524"/>
                    <a:pt x="14514" y="6325"/>
                  </a:cubicBezTo>
                  <a:cubicBezTo>
                    <a:pt x="14537" y="6363"/>
                    <a:pt x="14576" y="6394"/>
                    <a:pt x="14629" y="6394"/>
                  </a:cubicBezTo>
                  <a:cubicBezTo>
                    <a:pt x="14644" y="6394"/>
                    <a:pt x="14660" y="6391"/>
                    <a:pt x="14678" y="6385"/>
                  </a:cubicBezTo>
                  <a:cubicBezTo>
                    <a:pt x="15076" y="6264"/>
                    <a:pt x="15456" y="6072"/>
                    <a:pt x="15786" y="5816"/>
                  </a:cubicBezTo>
                  <a:cubicBezTo>
                    <a:pt x="15942" y="5697"/>
                    <a:pt x="16099" y="5562"/>
                    <a:pt x="16234" y="5411"/>
                  </a:cubicBezTo>
                  <a:cubicBezTo>
                    <a:pt x="16280" y="5411"/>
                    <a:pt x="16325" y="5392"/>
                    <a:pt x="16357" y="5339"/>
                  </a:cubicBezTo>
                  <a:cubicBezTo>
                    <a:pt x="17011" y="4205"/>
                    <a:pt x="16720" y="2792"/>
                    <a:pt x="15916" y="1829"/>
                  </a:cubicBezTo>
                  <a:cubicBezTo>
                    <a:pt x="15064" y="801"/>
                    <a:pt x="13761" y="298"/>
                    <a:pt x="12474" y="105"/>
                  </a:cubicBezTo>
                  <a:cubicBezTo>
                    <a:pt x="12280" y="75"/>
                    <a:pt x="12082" y="51"/>
                    <a:pt x="11884" y="32"/>
                  </a:cubicBezTo>
                  <a:cubicBezTo>
                    <a:pt x="11782" y="21"/>
                    <a:pt x="11677" y="13"/>
                    <a:pt x="11573" y="6"/>
                  </a:cubicBezTo>
                  <a:cubicBezTo>
                    <a:pt x="11536" y="4"/>
                    <a:pt x="11499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5"/>
            <p:cNvSpPr/>
            <p:nvPr/>
          </p:nvSpPr>
          <p:spPr>
            <a:xfrm>
              <a:off x="6922387" y="1424609"/>
              <a:ext cx="583645" cy="344599"/>
            </a:xfrm>
            <a:custGeom>
              <a:avLst/>
              <a:gdLst/>
              <a:ahLst/>
              <a:cxnLst/>
              <a:rect l="l" t="t" r="r" b="b"/>
              <a:pathLst>
                <a:path w="5757" h="3399" extrusionOk="0">
                  <a:moveTo>
                    <a:pt x="2296" y="1"/>
                  </a:moveTo>
                  <a:cubicBezTo>
                    <a:pt x="658" y="1"/>
                    <a:pt x="2" y="633"/>
                    <a:pt x="2" y="633"/>
                  </a:cubicBezTo>
                  <a:lnTo>
                    <a:pt x="0" y="633"/>
                  </a:lnTo>
                  <a:lnTo>
                    <a:pt x="0" y="2766"/>
                  </a:lnTo>
                  <a:cubicBezTo>
                    <a:pt x="0" y="2766"/>
                    <a:pt x="464" y="3398"/>
                    <a:pt x="1970" y="3398"/>
                  </a:cubicBezTo>
                  <a:cubicBezTo>
                    <a:pt x="2234" y="3398"/>
                    <a:pt x="2531" y="3379"/>
                    <a:pt x="2862" y="3333"/>
                  </a:cubicBezTo>
                  <a:cubicBezTo>
                    <a:pt x="5081" y="3026"/>
                    <a:pt x="5756" y="2646"/>
                    <a:pt x="5756" y="2646"/>
                  </a:cubicBezTo>
                  <a:lnTo>
                    <a:pt x="5654" y="511"/>
                  </a:lnTo>
                  <a:cubicBezTo>
                    <a:pt x="5452" y="153"/>
                    <a:pt x="4552" y="113"/>
                    <a:pt x="2651" y="10"/>
                  </a:cubicBezTo>
                  <a:cubicBezTo>
                    <a:pt x="2528" y="4"/>
                    <a:pt x="2410" y="1"/>
                    <a:pt x="2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5"/>
            <p:cNvSpPr/>
            <p:nvPr/>
          </p:nvSpPr>
          <p:spPr>
            <a:xfrm>
              <a:off x="6659001" y="1775590"/>
              <a:ext cx="334554" cy="181982"/>
            </a:xfrm>
            <a:custGeom>
              <a:avLst/>
              <a:gdLst/>
              <a:ahLst/>
              <a:cxnLst/>
              <a:rect l="l" t="t" r="r" b="b"/>
              <a:pathLst>
                <a:path w="3300" h="1795" extrusionOk="0">
                  <a:moveTo>
                    <a:pt x="1716" y="1"/>
                  </a:moveTo>
                  <a:cubicBezTo>
                    <a:pt x="1394" y="1"/>
                    <a:pt x="1066" y="18"/>
                    <a:pt x="761" y="124"/>
                  </a:cubicBezTo>
                  <a:cubicBezTo>
                    <a:pt x="740" y="133"/>
                    <a:pt x="721" y="141"/>
                    <a:pt x="704" y="156"/>
                  </a:cubicBezTo>
                  <a:cubicBezTo>
                    <a:pt x="689" y="158"/>
                    <a:pt x="669" y="165"/>
                    <a:pt x="650" y="173"/>
                  </a:cubicBezTo>
                  <a:cubicBezTo>
                    <a:pt x="230" y="416"/>
                    <a:pt x="0" y="945"/>
                    <a:pt x="245" y="1395"/>
                  </a:cubicBezTo>
                  <a:cubicBezTo>
                    <a:pt x="367" y="1612"/>
                    <a:pt x="576" y="1759"/>
                    <a:pt x="825" y="1789"/>
                  </a:cubicBezTo>
                  <a:cubicBezTo>
                    <a:pt x="858" y="1793"/>
                    <a:pt x="891" y="1794"/>
                    <a:pt x="924" y="1794"/>
                  </a:cubicBezTo>
                  <a:cubicBezTo>
                    <a:pt x="1158" y="1794"/>
                    <a:pt x="1381" y="1705"/>
                    <a:pt x="1609" y="1669"/>
                  </a:cubicBezTo>
                  <a:cubicBezTo>
                    <a:pt x="1664" y="1661"/>
                    <a:pt x="1720" y="1658"/>
                    <a:pt x="1775" y="1658"/>
                  </a:cubicBezTo>
                  <a:cubicBezTo>
                    <a:pt x="1956" y="1658"/>
                    <a:pt x="2136" y="1693"/>
                    <a:pt x="2317" y="1693"/>
                  </a:cubicBezTo>
                  <a:cubicBezTo>
                    <a:pt x="2358" y="1693"/>
                    <a:pt x="2399" y="1691"/>
                    <a:pt x="2440" y="1686"/>
                  </a:cubicBezTo>
                  <a:cubicBezTo>
                    <a:pt x="2683" y="1663"/>
                    <a:pt x="2916" y="1563"/>
                    <a:pt x="3041" y="1343"/>
                  </a:cubicBezTo>
                  <a:cubicBezTo>
                    <a:pt x="3299" y="900"/>
                    <a:pt x="3020" y="389"/>
                    <a:pt x="2605" y="175"/>
                  </a:cubicBezTo>
                  <a:cubicBezTo>
                    <a:pt x="2330" y="33"/>
                    <a:pt x="2021" y="1"/>
                    <a:pt x="1716" y="1"/>
                  </a:cubicBezTo>
                  <a:close/>
                </a:path>
              </a:pathLst>
            </a:custGeom>
            <a:solidFill>
              <a:srgbClr val="FFFFFF">
                <a:alpha val="37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5"/>
            <p:cNvSpPr/>
            <p:nvPr/>
          </p:nvSpPr>
          <p:spPr>
            <a:xfrm>
              <a:off x="7024071" y="1872104"/>
              <a:ext cx="116283" cy="109899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455" y="1"/>
                  </a:moveTo>
                  <a:cubicBezTo>
                    <a:pt x="441" y="1"/>
                    <a:pt x="426" y="3"/>
                    <a:pt x="410" y="8"/>
                  </a:cubicBezTo>
                  <a:cubicBezTo>
                    <a:pt x="165" y="82"/>
                    <a:pt x="1" y="332"/>
                    <a:pt x="27" y="587"/>
                  </a:cubicBezTo>
                  <a:cubicBezTo>
                    <a:pt x="52" y="867"/>
                    <a:pt x="295" y="1061"/>
                    <a:pt x="566" y="1082"/>
                  </a:cubicBezTo>
                  <a:cubicBezTo>
                    <a:pt x="580" y="1083"/>
                    <a:pt x="595" y="1084"/>
                    <a:pt x="610" y="1084"/>
                  </a:cubicBezTo>
                  <a:cubicBezTo>
                    <a:pt x="888" y="1084"/>
                    <a:pt x="1147" y="877"/>
                    <a:pt x="1137" y="583"/>
                  </a:cubicBezTo>
                  <a:cubicBezTo>
                    <a:pt x="1126" y="340"/>
                    <a:pt x="954" y="1"/>
                    <a:pt x="688" y="1"/>
                  </a:cubicBezTo>
                  <a:cubicBezTo>
                    <a:pt x="648" y="1"/>
                    <a:pt x="607" y="9"/>
                    <a:pt x="564" y="25"/>
                  </a:cubicBezTo>
                  <a:cubicBezTo>
                    <a:pt x="555" y="27"/>
                    <a:pt x="547" y="29"/>
                    <a:pt x="542" y="35"/>
                  </a:cubicBezTo>
                  <a:cubicBezTo>
                    <a:pt x="520" y="14"/>
                    <a:pt x="490" y="1"/>
                    <a:pt x="455" y="1"/>
                  </a:cubicBezTo>
                  <a:close/>
                </a:path>
              </a:pathLst>
            </a:custGeom>
            <a:solidFill>
              <a:srgbClr val="FFFFFF">
                <a:alpha val="37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5"/>
            <p:cNvSpPr/>
            <p:nvPr/>
          </p:nvSpPr>
          <p:spPr>
            <a:xfrm>
              <a:off x="7625357" y="1849294"/>
              <a:ext cx="264602" cy="208037"/>
            </a:xfrm>
            <a:custGeom>
              <a:avLst/>
              <a:gdLst/>
              <a:ahLst/>
              <a:cxnLst/>
              <a:rect l="l" t="t" r="r" b="b"/>
              <a:pathLst>
                <a:path w="2610" h="2052" extrusionOk="0">
                  <a:moveTo>
                    <a:pt x="1770" y="0"/>
                  </a:moveTo>
                  <a:cubicBezTo>
                    <a:pt x="1732" y="0"/>
                    <a:pt x="1694" y="3"/>
                    <a:pt x="1655" y="9"/>
                  </a:cubicBezTo>
                  <a:cubicBezTo>
                    <a:pt x="1631" y="13"/>
                    <a:pt x="1610" y="26"/>
                    <a:pt x="1591" y="45"/>
                  </a:cubicBezTo>
                  <a:cubicBezTo>
                    <a:pt x="1337" y="133"/>
                    <a:pt x="1088" y="228"/>
                    <a:pt x="843" y="337"/>
                  </a:cubicBezTo>
                  <a:cubicBezTo>
                    <a:pt x="640" y="429"/>
                    <a:pt x="440" y="527"/>
                    <a:pt x="276" y="676"/>
                  </a:cubicBezTo>
                  <a:cubicBezTo>
                    <a:pt x="118" y="817"/>
                    <a:pt x="5" y="1015"/>
                    <a:pt x="3" y="1230"/>
                  </a:cubicBezTo>
                  <a:cubicBezTo>
                    <a:pt x="1" y="1458"/>
                    <a:pt x="127" y="1680"/>
                    <a:pt x="301" y="1820"/>
                  </a:cubicBezTo>
                  <a:cubicBezTo>
                    <a:pt x="504" y="1987"/>
                    <a:pt x="760" y="2052"/>
                    <a:pt x="1022" y="2052"/>
                  </a:cubicBezTo>
                  <a:cubicBezTo>
                    <a:pt x="1253" y="2052"/>
                    <a:pt x="1488" y="2001"/>
                    <a:pt x="1693" y="1925"/>
                  </a:cubicBezTo>
                  <a:cubicBezTo>
                    <a:pt x="2136" y="1761"/>
                    <a:pt x="2516" y="1405"/>
                    <a:pt x="2563" y="910"/>
                  </a:cubicBezTo>
                  <a:cubicBezTo>
                    <a:pt x="2610" y="435"/>
                    <a:pt x="2240" y="0"/>
                    <a:pt x="1770" y="0"/>
                  </a:cubicBezTo>
                  <a:close/>
                </a:path>
              </a:pathLst>
            </a:custGeom>
            <a:solidFill>
              <a:srgbClr val="FFFFFF">
                <a:alpha val="37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5"/>
            <p:cNvSpPr/>
            <p:nvPr/>
          </p:nvSpPr>
          <p:spPr>
            <a:xfrm>
              <a:off x="6457254" y="2010591"/>
              <a:ext cx="1565611" cy="243115"/>
            </a:xfrm>
            <a:custGeom>
              <a:avLst/>
              <a:gdLst/>
              <a:ahLst/>
              <a:cxnLst/>
              <a:rect l="l" t="t" r="r" b="b"/>
              <a:pathLst>
                <a:path w="15443" h="2398" extrusionOk="0">
                  <a:moveTo>
                    <a:pt x="5189" y="1"/>
                  </a:moveTo>
                  <a:cubicBezTo>
                    <a:pt x="5135" y="1"/>
                    <a:pt x="5078" y="32"/>
                    <a:pt x="5051" y="76"/>
                  </a:cubicBezTo>
                  <a:cubicBezTo>
                    <a:pt x="5006" y="153"/>
                    <a:pt x="5042" y="234"/>
                    <a:pt x="5104" y="283"/>
                  </a:cubicBezTo>
                  <a:cubicBezTo>
                    <a:pt x="5238" y="383"/>
                    <a:pt x="5377" y="481"/>
                    <a:pt x="5515" y="575"/>
                  </a:cubicBezTo>
                  <a:cubicBezTo>
                    <a:pt x="4575" y="1098"/>
                    <a:pt x="3499" y="1371"/>
                    <a:pt x="2422" y="1371"/>
                  </a:cubicBezTo>
                  <a:cubicBezTo>
                    <a:pt x="2095" y="1371"/>
                    <a:pt x="1768" y="1346"/>
                    <a:pt x="1445" y="1295"/>
                  </a:cubicBezTo>
                  <a:cubicBezTo>
                    <a:pt x="1035" y="1231"/>
                    <a:pt x="633" y="1125"/>
                    <a:pt x="243" y="982"/>
                  </a:cubicBezTo>
                  <a:cubicBezTo>
                    <a:pt x="224" y="975"/>
                    <a:pt x="207" y="972"/>
                    <a:pt x="190" y="972"/>
                  </a:cubicBezTo>
                  <a:cubicBezTo>
                    <a:pt x="47" y="972"/>
                    <a:pt x="1" y="1212"/>
                    <a:pt x="164" y="1272"/>
                  </a:cubicBezTo>
                  <a:cubicBezTo>
                    <a:pt x="889" y="1538"/>
                    <a:pt x="1661" y="1670"/>
                    <a:pt x="2433" y="1670"/>
                  </a:cubicBezTo>
                  <a:cubicBezTo>
                    <a:pt x="3182" y="1670"/>
                    <a:pt x="3930" y="1546"/>
                    <a:pt x="4635" y="1299"/>
                  </a:cubicBezTo>
                  <a:cubicBezTo>
                    <a:pt x="5040" y="1157"/>
                    <a:pt x="5432" y="975"/>
                    <a:pt x="5803" y="758"/>
                  </a:cubicBezTo>
                  <a:cubicBezTo>
                    <a:pt x="6794" y="1376"/>
                    <a:pt x="7887" y="1828"/>
                    <a:pt x="9021" y="2099"/>
                  </a:cubicBezTo>
                  <a:cubicBezTo>
                    <a:pt x="9839" y="2292"/>
                    <a:pt x="10687" y="2398"/>
                    <a:pt x="11534" y="2398"/>
                  </a:cubicBezTo>
                  <a:cubicBezTo>
                    <a:pt x="12132" y="2398"/>
                    <a:pt x="12730" y="2345"/>
                    <a:pt x="13315" y="2233"/>
                  </a:cubicBezTo>
                  <a:cubicBezTo>
                    <a:pt x="14063" y="2092"/>
                    <a:pt x="14822" y="1807"/>
                    <a:pt x="15340" y="1225"/>
                  </a:cubicBezTo>
                  <a:cubicBezTo>
                    <a:pt x="15443" y="1112"/>
                    <a:pt x="15342" y="959"/>
                    <a:pt x="15229" y="959"/>
                  </a:cubicBezTo>
                  <a:cubicBezTo>
                    <a:pt x="15195" y="959"/>
                    <a:pt x="15160" y="973"/>
                    <a:pt x="15129" y="1007"/>
                  </a:cubicBezTo>
                  <a:cubicBezTo>
                    <a:pt x="14688" y="1506"/>
                    <a:pt x="14063" y="1762"/>
                    <a:pt x="13424" y="1902"/>
                  </a:cubicBezTo>
                  <a:cubicBezTo>
                    <a:pt x="12819" y="2038"/>
                    <a:pt x="12190" y="2089"/>
                    <a:pt x="11568" y="2089"/>
                  </a:cubicBezTo>
                  <a:cubicBezTo>
                    <a:pt x="11507" y="2089"/>
                    <a:pt x="11445" y="2089"/>
                    <a:pt x="11384" y="2088"/>
                  </a:cubicBezTo>
                  <a:cubicBezTo>
                    <a:pt x="9989" y="2069"/>
                    <a:pt x="8593" y="1768"/>
                    <a:pt x="7314" y="1210"/>
                  </a:cubicBezTo>
                  <a:cubicBezTo>
                    <a:pt x="6587" y="894"/>
                    <a:pt x="5897" y="494"/>
                    <a:pt x="5259" y="23"/>
                  </a:cubicBezTo>
                  <a:cubicBezTo>
                    <a:pt x="5239" y="7"/>
                    <a:pt x="5214" y="1"/>
                    <a:pt x="5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5"/>
            <p:cNvSpPr/>
            <p:nvPr/>
          </p:nvSpPr>
          <p:spPr>
            <a:xfrm>
              <a:off x="6858010" y="1408793"/>
              <a:ext cx="662518" cy="455816"/>
            </a:xfrm>
            <a:custGeom>
              <a:avLst/>
              <a:gdLst/>
              <a:ahLst/>
              <a:cxnLst/>
              <a:rect l="l" t="t" r="r" b="b"/>
              <a:pathLst>
                <a:path w="6535" h="4496" extrusionOk="0">
                  <a:moveTo>
                    <a:pt x="3173" y="306"/>
                  </a:moveTo>
                  <a:cubicBezTo>
                    <a:pt x="3828" y="306"/>
                    <a:pt x="4484" y="352"/>
                    <a:pt x="5138" y="407"/>
                  </a:cubicBezTo>
                  <a:cubicBezTo>
                    <a:pt x="5452" y="433"/>
                    <a:pt x="5771" y="480"/>
                    <a:pt x="6061" y="601"/>
                  </a:cubicBezTo>
                  <a:cubicBezTo>
                    <a:pt x="5793" y="720"/>
                    <a:pt x="5503" y="789"/>
                    <a:pt x="5215" y="846"/>
                  </a:cubicBezTo>
                  <a:cubicBezTo>
                    <a:pt x="4855" y="921"/>
                    <a:pt x="4490" y="972"/>
                    <a:pt x="4126" y="1002"/>
                  </a:cubicBezTo>
                  <a:cubicBezTo>
                    <a:pt x="3873" y="1022"/>
                    <a:pt x="3619" y="1032"/>
                    <a:pt x="3365" y="1032"/>
                  </a:cubicBezTo>
                  <a:cubicBezTo>
                    <a:pt x="2888" y="1032"/>
                    <a:pt x="2412" y="996"/>
                    <a:pt x="1944" y="921"/>
                  </a:cubicBezTo>
                  <a:cubicBezTo>
                    <a:pt x="1603" y="867"/>
                    <a:pt x="1266" y="795"/>
                    <a:pt x="934" y="705"/>
                  </a:cubicBezTo>
                  <a:cubicBezTo>
                    <a:pt x="1138" y="548"/>
                    <a:pt x="1390" y="473"/>
                    <a:pt x="1643" y="426"/>
                  </a:cubicBezTo>
                  <a:cubicBezTo>
                    <a:pt x="2018" y="354"/>
                    <a:pt x="2404" y="324"/>
                    <a:pt x="2788" y="311"/>
                  </a:cubicBezTo>
                  <a:cubicBezTo>
                    <a:pt x="2916" y="307"/>
                    <a:pt x="3044" y="306"/>
                    <a:pt x="3173" y="306"/>
                  </a:cubicBezTo>
                  <a:close/>
                  <a:moveTo>
                    <a:pt x="6189" y="874"/>
                  </a:moveTo>
                  <a:lnTo>
                    <a:pt x="6189" y="874"/>
                  </a:lnTo>
                  <a:cubicBezTo>
                    <a:pt x="6180" y="1513"/>
                    <a:pt x="6191" y="2152"/>
                    <a:pt x="6221" y="2788"/>
                  </a:cubicBezTo>
                  <a:cubicBezTo>
                    <a:pt x="6131" y="2839"/>
                    <a:pt x="6036" y="2881"/>
                    <a:pt x="5935" y="2920"/>
                  </a:cubicBezTo>
                  <a:lnTo>
                    <a:pt x="5935" y="1044"/>
                  </a:lnTo>
                  <a:cubicBezTo>
                    <a:pt x="5935" y="1017"/>
                    <a:pt x="5931" y="995"/>
                    <a:pt x="5920" y="976"/>
                  </a:cubicBezTo>
                  <a:cubicBezTo>
                    <a:pt x="6010" y="944"/>
                    <a:pt x="6102" y="912"/>
                    <a:pt x="6189" y="874"/>
                  </a:cubicBezTo>
                  <a:close/>
                  <a:moveTo>
                    <a:pt x="791" y="974"/>
                  </a:moveTo>
                  <a:cubicBezTo>
                    <a:pt x="993" y="1029"/>
                    <a:pt x="1196" y="1081"/>
                    <a:pt x="1400" y="1123"/>
                  </a:cubicBezTo>
                  <a:cubicBezTo>
                    <a:pt x="1398" y="1140"/>
                    <a:pt x="1394" y="1155"/>
                    <a:pt x="1394" y="1172"/>
                  </a:cubicBezTo>
                  <a:lnTo>
                    <a:pt x="1394" y="3084"/>
                  </a:lnTo>
                  <a:cubicBezTo>
                    <a:pt x="1181" y="3037"/>
                    <a:pt x="972" y="2984"/>
                    <a:pt x="761" y="2922"/>
                  </a:cubicBezTo>
                  <a:lnTo>
                    <a:pt x="761" y="2920"/>
                  </a:lnTo>
                  <a:cubicBezTo>
                    <a:pt x="742" y="2272"/>
                    <a:pt x="752" y="1622"/>
                    <a:pt x="791" y="974"/>
                  </a:cubicBezTo>
                  <a:close/>
                  <a:moveTo>
                    <a:pt x="5635" y="1061"/>
                  </a:moveTo>
                  <a:lnTo>
                    <a:pt x="5635" y="3018"/>
                  </a:lnTo>
                  <a:lnTo>
                    <a:pt x="5635" y="3020"/>
                  </a:lnTo>
                  <a:cubicBezTo>
                    <a:pt x="5496" y="3058"/>
                    <a:pt x="5356" y="3090"/>
                    <a:pt x="5215" y="3116"/>
                  </a:cubicBezTo>
                  <a:lnTo>
                    <a:pt x="4951" y="3165"/>
                  </a:lnTo>
                  <a:lnTo>
                    <a:pt x="4951" y="1200"/>
                  </a:lnTo>
                  <a:cubicBezTo>
                    <a:pt x="5023" y="1187"/>
                    <a:pt x="5096" y="1176"/>
                    <a:pt x="5166" y="1164"/>
                  </a:cubicBezTo>
                  <a:cubicBezTo>
                    <a:pt x="5324" y="1134"/>
                    <a:pt x="5479" y="1102"/>
                    <a:pt x="5635" y="1061"/>
                  </a:cubicBezTo>
                  <a:close/>
                  <a:moveTo>
                    <a:pt x="1696" y="1185"/>
                  </a:moveTo>
                  <a:cubicBezTo>
                    <a:pt x="1946" y="1230"/>
                    <a:pt x="2199" y="1264"/>
                    <a:pt x="2455" y="1289"/>
                  </a:cubicBezTo>
                  <a:lnTo>
                    <a:pt x="2455" y="3239"/>
                  </a:lnTo>
                  <a:lnTo>
                    <a:pt x="2455" y="3256"/>
                  </a:lnTo>
                  <a:cubicBezTo>
                    <a:pt x="2285" y="3239"/>
                    <a:pt x="2114" y="3218"/>
                    <a:pt x="1944" y="3190"/>
                  </a:cubicBezTo>
                  <a:cubicBezTo>
                    <a:pt x="1861" y="3178"/>
                    <a:pt x="1777" y="3165"/>
                    <a:pt x="1696" y="3148"/>
                  </a:cubicBezTo>
                  <a:lnTo>
                    <a:pt x="1696" y="1185"/>
                  </a:lnTo>
                  <a:close/>
                  <a:moveTo>
                    <a:pt x="4648" y="1242"/>
                  </a:moveTo>
                  <a:lnTo>
                    <a:pt x="4648" y="3161"/>
                  </a:lnTo>
                  <a:cubicBezTo>
                    <a:pt x="4648" y="3178"/>
                    <a:pt x="4650" y="3192"/>
                    <a:pt x="4655" y="3210"/>
                  </a:cubicBezTo>
                  <a:cubicBezTo>
                    <a:pt x="4480" y="3233"/>
                    <a:pt x="4303" y="3254"/>
                    <a:pt x="4126" y="3267"/>
                  </a:cubicBezTo>
                  <a:cubicBezTo>
                    <a:pt x="4030" y="3276"/>
                    <a:pt x="3930" y="3282"/>
                    <a:pt x="3834" y="3286"/>
                  </a:cubicBezTo>
                  <a:lnTo>
                    <a:pt x="3834" y="1317"/>
                  </a:lnTo>
                  <a:cubicBezTo>
                    <a:pt x="4107" y="1304"/>
                    <a:pt x="4377" y="1281"/>
                    <a:pt x="4648" y="1242"/>
                  </a:cubicBezTo>
                  <a:close/>
                  <a:moveTo>
                    <a:pt x="2756" y="1311"/>
                  </a:moveTo>
                  <a:cubicBezTo>
                    <a:pt x="2961" y="1323"/>
                    <a:pt x="3167" y="1329"/>
                    <a:pt x="3373" y="1329"/>
                  </a:cubicBezTo>
                  <a:cubicBezTo>
                    <a:pt x="3426" y="1329"/>
                    <a:pt x="3479" y="1329"/>
                    <a:pt x="3531" y="1328"/>
                  </a:cubicBezTo>
                  <a:lnTo>
                    <a:pt x="3531" y="3291"/>
                  </a:lnTo>
                  <a:lnTo>
                    <a:pt x="3531" y="3297"/>
                  </a:lnTo>
                  <a:cubicBezTo>
                    <a:pt x="3467" y="3299"/>
                    <a:pt x="3402" y="3299"/>
                    <a:pt x="3337" y="3299"/>
                  </a:cubicBezTo>
                  <a:cubicBezTo>
                    <a:pt x="3143" y="3299"/>
                    <a:pt x="2946" y="3292"/>
                    <a:pt x="2751" y="3278"/>
                  </a:cubicBezTo>
                  <a:cubicBezTo>
                    <a:pt x="2754" y="3265"/>
                    <a:pt x="2756" y="3252"/>
                    <a:pt x="2756" y="3235"/>
                  </a:cubicBezTo>
                  <a:lnTo>
                    <a:pt x="2756" y="1311"/>
                  </a:lnTo>
                  <a:close/>
                  <a:moveTo>
                    <a:pt x="3139" y="0"/>
                  </a:moveTo>
                  <a:cubicBezTo>
                    <a:pt x="2637" y="0"/>
                    <a:pt x="2135" y="31"/>
                    <a:pt x="1639" y="117"/>
                  </a:cubicBezTo>
                  <a:cubicBezTo>
                    <a:pt x="1257" y="183"/>
                    <a:pt x="872" y="305"/>
                    <a:pt x="603" y="599"/>
                  </a:cubicBezTo>
                  <a:cubicBezTo>
                    <a:pt x="573" y="631"/>
                    <a:pt x="561" y="667"/>
                    <a:pt x="563" y="703"/>
                  </a:cubicBezTo>
                  <a:cubicBezTo>
                    <a:pt x="529" y="727"/>
                    <a:pt x="505" y="763"/>
                    <a:pt x="503" y="816"/>
                  </a:cubicBezTo>
                  <a:cubicBezTo>
                    <a:pt x="456" y="1517"/>
                    <a:pt x="443" y="2219"/>
                    <a:pt x="463" y="2920"/>
                  </a:cubicBezTo>
                  <a:cubicBezTo>
                    <a:pt x="465" y="2979"/>
                    <a:pt x="497" y="3022"/>
                    <a:pt x="539" y="3048"/>
                  </a:cubicBezTo>
                  <a:lnTo>
                    <a:pt x="539" y="3050"/>
                  </a:lnTo>
                  <a:cubicBezTo>
                    <a:pt x="411" y="3052"/>
                    <a:pt x="284" y="3058"/>
                    <a:pt x="153" y="3071"/>
                  </a:cubicBezTo>
                  <a:cubicBezTo>
                    <a:pt x="73" y="3080"/>
                    <a:pt x="0" y="3135"/>
                    <a:pt x="0" y="3222"/>
                  </a:cubicBezTo>
                  <a:cubicBezTo>
                    <a:pt x="0" y="3293"/>
                    <a:pt x="64" y="3374"/>
                    <a:pt x="142" y="3374"/>
                  </a:cubicBezTo>
                  <a:cubicBezTo>
                    <a:pt x="146" y="3374"/>
                    <a:pt x="150" y="3374"/>
                    <a:pt x="153" y="3374"/>
                  </a:cubicBezTo>
                  <a:cubicBezTo>
                    <a:pt x="295" y="3359"/>
                    <a:pt x="435" y="3352"/>
                    <a:pt x="574" y="3352"/>
                  </a:cubicBezTo>
                  <a:cubicBezTo>
                    <a:pt x="1833" y="3352"/>
                    <a:pt x="3014" y="3912"/>
                    <a:pt x="4120" y="4478"/>
                  </a:cubicBezTo>
                  <a:cubicBezTo>
                    <a:pt x="4144" y="4490"/>
                    <a:pt x="4168" y="4495"/>
                    <a:pt x="4190" y="4495"/>
                  </a:cubicBezTo>
                  <a:cubicBezTo>
                    <a:pt x="4329" y="4495"/>
                    <a:pt x="4421" y="4292"/>
                    <a:pt x="4271" y="4215"/>
                  </a:cubicBezTo>
                  <a:cubicBezTo>
                    <a:pt x="3843" y="3996"/>
                    <a:pt x="3397" y="3776"/>
                    <a:pt x="2945" y="3587"/>
                  </a:cubicBezTo>
                  <a:lnTo>
                    <a:pt x="2945" y="3587"/>
                  </a:lnTo>
                  <a:cubicBezTo>
                    <a:pt x="3090" y="3593"/>
                    <a:pt x="3235" y="3596"/>
                    <a:pt x="3379" y="3596"/>
                  </a:cubicBezTo>
                  <a:cubicBezTo>
                    <a:pt x="3979" y="3596"/>
                    <a:pt x="4580" y="3542"/>
                    <a:pt x="5170" y="3427"/>
                  </a:cubicBezTo>
                  <a:cubicBezTo>
                    <a:pt x="5582" y="3348"/>
                    <a:pt x="6006" y="3254"/>
                    <a:pt x="6377" y="3048"/>
                  </a:cubicBezTo>
                  <a:cubicBezTo>
                    <a:pt x="6423" y="3020"/>
                    <a:pt x="6445" y="2979"/>
                    <a:pt x="6451" y="2941"/>
                  </a:cubicBezTo>
                  <a:cubicBezTo>
                    <a:pt x="6498" y="2918"/>
                    <a:pt x="6534" y="2877"/>
                    <a:pt x="6530" y="2807"/>
                  </a:cubicBezTo>
                  <a:cubicBezTo>
                    <a:pt x="6496" y="2110"/>
                    <a:pt x="6485" y="1409"/>
                    <a:pt x="6496" y="708"/>
                  </a:cubicBezTo>
                  <a:cubicBezTo>
                    <a:pt x="6496" y="678"/>
                    <a:pt x="6492" y="654"/>
                    <a:pt x="6481" y="633"/>
                  </a:cubicBezTo>
                  <a:cubicBezTo>
                    <a:pt x="6509" y="569"/>
                    <a:pt x="6500" y="490"/>
                    <a:pt x="6423" y="441"/>
                  </a:cubicBezTo>
                  <a:cubicBezTo>
                    <a:pt x="6099" y="249"/>
                    <a:pt x="5731" y="166"/>
                    <a:pt x="5362" y="124"/>
                  </a:cubicBezTo>
                  <a:cubicBezTo>
                    <a:pt x="4961" y="77"/>
                    <a:pt x="4557" y="58"/>
                    <a:pt x="4156" y="34"/>
                  </a:cubicBezTo>
                  <a:cubicBezTo>
                    <a:pt x="3818" y="14"/>
                    <a:pt x="3478" y="0"/>
                    <a:pt x="3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5"/>
            <p:cNvSpPr/>
            <p:nvPr/>
          </p:nvSpPr>
          <p:spPr>
            <a:xfrm>
              <a:off x="6077382" y="2530979"/>
              <a:ext cx="99454" cy="238147"/>
            </a:xfrm>
            <a:custGeom>
              <a:avLst/>
              <a:gdLst/>
              <a:ahLst/>
              <a:cxnLst/>
              <a:rect l="l" t="t" r="r" b="b"/>
              <a:pathLst>
                <a:path w="981" h="2349" extrusionOk="0">
                  <a:moveTo>
                    <a:pt x="352" y="0"/>
                  </a:moveTo>
                  <a:cubicBezTo>
                    <a:pt x="275" y="169"/>
                    <a:pt x="154" y="316"/>
                    <a:pt x="0" y="420"/>
                  </a:cubicBezTo>
                  <a:lnTo>
                    <a:pt x="546" y="2349"/>
                  </a:lnTo>
                  <a:lnTo>
                    <a:pt x="980" y="222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5"/>
            <p:cNvSpPr/>
            <p:nvPr/>
          </p:nvSpPr>
          <p:spPr>
            <a:xfrm>
              <a:off x="5995062" y="2259988"/>
              <a:ext cx="81104" cy="141023"/>
            </a:xfrm>
            <a:custGeom>
              <a:avLst/>
              <a:gdLst/>
              <a:ahLst/>
              <a:cxnLst/>
              <a:rect l="l" t="t" r="r" b="b"/>
              <a:pathLst>
                <a:path w="800" h="1391" extrusionOk="0">
                  <a:moveTo>
                    <a:pt x="405" y="1"/>
                  </a:moveTo>
                  <a:cubicBezTo>
                    <a:pt x="271" y="80"/>
                    <a:pt x="134" y="156"/>
                    <a:pt x="0" y="227"/>
                  </a:cubicBezTo>
                  <a:lnTo>
                    <a:pt x="249" y="1113"/>
                  </a:lnTo>
                  <a:cubicBezTo>
                    <a:pt x="465" y="1126"/>
                    <a:pt x="665" y="1230"/>
                    <a:pt x="799" y="1390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5"/>
            <p:cNvSpPr/>
            <p:nvPr/>
          </p:nvSpPr>
          <p:spPr>
            <a:xfrm>
              <a:off x="5976205" y="2204533"/>
              <a:ext cx="60220" cy="78267"/>
            </a:xfrm>
            <a:custGeom>
              <a:avLst/>
              <a:gdLst/>
              <a:ahLst/>
              <a:cxnLst/>
              <a:rect l="l" t="t" r="r" b="b"/>
              <a:pathLst>
                <a:path w="594" h="772" extrusionOk="0">
                  <a:moveTo>
                    <a:pt x="438" y="0"/>
                  </a:moveTo>
                  <a:lnTo>
                    <a:pt x="1" y="124"/>
                  </a:lnTo>
                  <a:lnTo>
                    <a:pt x="186" y="772"/>
                  </a:lnTo>
                  <a:cubicBezTo>
                    <a:pt x="320" y="701"/>
                    <a:pt x="457" y="625"/>
                    <a:pt x="593" y="544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5"/>
            <p:cNvSpPr/>
            <p:nvPr/>
          </p:nvSpPr>
          <p:spPr>
            <a:xfrm>
              <a:off x="5514925" y="1685259"/>
              <a:ext cx="836689" cy="660000"/>
            </a:xfrm>
            <a:custGeom>
              <a:avLst/>
              <a:gdLst/>
              <a:ahLst/>
              <a:cxnLst/>
              <a:rect l="l" t="t" r="r" b="b"/>
              <a:pathLst>
                <a:path w="8253" h="6510" extrusionOk="0">
                  <a:moveTo>
                    <a:pt x="6820" y="1"/>
                  </a:moveTo>
                  <a:lnTo>
                    <a:pt x="1" y="2343"/>
                  </a:lnTo>
                  <a:lnTo>
                    <a:pt x="1431" y="6509"/>
                  </a:lnTo>
                  <a:lnTo>
                    <a:pt x="8253" y="4167"/>
                  </a:lnTo>
                  <a:lnTo>
                    <a:pt x="6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5"/>
            <p:cNvSpPr/>
            <p:nvPr/>
          </p:nvSpPr>
          <p:spPr>
            <a:xfrm>
              <a:off x="5763205" y="1898362"/>
              <a:ext cx="153489" cy="263899"/>
            </a:xfrm>
            <a:custGeom>
              <a:avLst/>
              <a:gdLst/>
              <a:ahLst/>
              <a:cxnLst/>
              <a:rect l="l" t="t" r="r" b="b"/>
              <a:pathLst>
                <a:path w="1514" h="2603" extrusionOk="0">
                  <a:moveTo>
                    <a:pt x="1258" y="0"/>
                  </a:moveTo>
                  <a:lnTo>
                    <a:pt x="0" y="418"/>
                  </a:lnTo>
                  <a:lnTo>
                    <a:pt x="92" y="718"/>
                  </a:lnTo>
                  <a:lnTo>
                    <a:pt x="552" y="578"/>
                  </a:lnTo>
                  <a:lnTo>
                    <a:pt x="1226" y="2602"/>
                  </a:lnTo>
                  <a:lnTo>
                    <a:pt x="1514" y="2455"/>
                  </a:lnTo>
                  <a:lnTo>
                    <a:pt x="891" y="484"/>
                  </a:lnTo>
                  <a:lnTo>
                    <a:pt x="1328" y="292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5"/>
            <p:cNvSpPr/>
            <p:nvPr/>
          </p:nvSpPr>
          <p:spPr>
            <a:xfrm>
              <a:off x="5918317" y="1874335"/>
              <a:ext cx="163222" cy="237742"/>
            </a:xfrm>
            <a:custGeom>
              <a:avLst/>
              <a:gdLst/>
              <a:ahLst/>
              <a:cxnLst/>
              <a:rect l="l" t="t" r="r" b="b"/>
              <a:pathLst>
                <a:path w="1610" h="2345" extrusionOk="0">
                  <a:moveTo>
                    <a:pt x="749" y="376"/>
                  </a:moveTo>
                  <a:lnTo>
                    <a:pt x="872" y="455"/>
                  </a:lnTo>
                  <a:lnTo>
                    <a:pt x="1032" y="623"/>
                  </a:lnTo>
                  <a:lnTo>
                    <a:pt x="1158" y="845"/>
                  </a:lnTo>
                  <a:lnTo>
                    <a:pt x="1271" y="1296"/>
                  </a:lnTo>
                  <a:lnTo>
                    <a:pt x="1326" y="1667"/>
                  </a:lnTo>
                  <a:lnTo>
                    <a:pt x="1307" y="1949"/>
                  </a:lnTo>
                  <a:lnTo>
                    <a:pt x="1156" y="2093"/>
                  </a:lnTo>
                  <a:lnTo>
                    <a:pt x="908" y="2108"/>
                  </a:lnTo>
                  <a:lnTo>
                    <a:pt x="666" y="1949"/>
                  </a:lnTo>
                  <a:lnTo>
                    <a:pt x="508" y="1699"/>
                  </a:lnTo>
                  <a:lnTo>
                    <a:pt x="318" y="1215"/>
                  </a:lnTo>
                  <a:lnTo>
                    <a:pt x="297" y="847"/>
                  </a:lnTo>
                  <a:lnTo>
                    <a:pt x="322" y="519"/>
                  </a:lnTo>
                  <a:lnTo>
                    <a:pt x="529" y="395"/>
                  </a:lnTo>
                  <a:lnTo>
                    <a:pt x="749" y="376"/>
                  </a:lnTo>
                  <a:close/>
                  <a:moveTo>
                    <a:pt x="661" y="1"/>
                  </a:moveTo>
                  <a:cubicBezTo>
                    <a:pt x="661" y="1"/>
                    <a:pt x="186" y="216"/>
                    <a:pt x="171" y="237"/>
                  </a:cubicBezTo>
                  <a:cubicBezTo>
                    <a:pt x="154" y="256"/>
                    <a:pt x="18" y="655"/>
                    <a:pt x="18" y="655"/>
                  </a:cubicBezTo>
                  <a:lnTo>
                    <a:pt x="1" y="892"/>
                  </a:lnTo>
                  <a:lnTo>
                    <a:pt x="120" y="1343"/>
                  </a:lnTo>
                  <a:lnTo>
                    <a:pt x="231" y="1708"/>
                  </a:lnTo>
                  <a:lnTo>
                    <a:pt x="420" y="2010"/>
                  </a:lnTo>
                  <a:lnTo>
                    <a:pt x="614" y="2215"/>
                  </a:lnTo>
                  <a:lnTo>
                    <a:pt x="921" y="2345"/>
                  </a:lnTo>
                  <a:lnTo>
                    <a:pt x="1324" y="2255"/>
                  </a:lnTo>
                  <a:lnTo>
                    <a:pt x="1578" y="1978"/>
                  </a:lnTo>
                  <a:lnTo>
                    <a:pt x="1610" y="1559"/>
                  </a:lnTo>
                  <a:lnTo>
                    <a:pt x="1452" y="885"/>
                  </a:lnTo>
                  <a:lnTo>
                    <a:pt x="1220" y="401"/>
                  </a:lnTo>
                  <a:lnTo>
                    <a:pt x="891" y="97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5"/>
            <p:cNvSpPr/>
            <p:nvPr/>
          </p:nvSpPr>
          <p:spPr>
            <a:xfrm>
              <a:off x="6057917" y="1823746"/>
              <a:ext cx="131186" cy="272820"/>
            </a:xfrm>
            <a:custGeom>
              <a:avLst/>
              <a:gdLst/>
              <a:ahLst/>
              <a:cxnLst/>
              <a:rect l="l" t="t" r="r" b="b"/>
              <a:pathLst>
                <a:path w="1294" h="2691" extrusionOk="0">
                  <a:moveTo>
                    <a:pt x="665" y="289"/>
                  </a:moveTo>
                  <a:lnTo>
                    <a:pt x="829" y="368"/>
                  </a:lnTo>
                  <a:lnTo>
                    <a:pt x="949" y="542"/>
                  </a:lnTo>
                  <a:lnTo>
                    <a:pt x="1013" y="770"/>
                  </a:lnTo>
                  <a:lnTo>
                    <a:pt x="996" y="994"/>
                  </a:lnTo>
                  <a:lnTo>
                    <a:pt x="910" y="1143"/>
                  </a:lnTo>
                  <a:lnTo>
                    <a:pt x="804" y="1278"/>
                  </a:lnTo>
                  <a:lnTo>
                    <a:pt x="586" y="1335"/>
                  </a:lnTo>
                  <a:lnTo>
                    <a:pt x="303" y="378"/>
                  </a:lnTo>
                  <a:lnTo>
                    <a:pt x="665" y="289"/>
                  </a:lnTo>
                  <a:close/>
                  <a:moveTo>
                    <a:pt x="776" y="1"/>
                  </a:moveTo>
                  <a:lnTo>
                    <a:pt x="414" y="63"/>
                  </a:lnTo>
                  <a:lnTo>
                    <a:pt x="9" y="195"/>
                  </a:lnTo>
                  <a:lnTo>
                    <a:pt x="0" y="299"/>
                  </a:lnTo>
                  <a:lnTo>
                    <a:pt x="601" y="2691"/>
                  </a:lnTo>
                  <a:lnTo>
                    <a:pt x="906" y="2612"/>
                  </a:lnTo>
                  <a:lnTo>
                    <a:pt x="644" y="1678"/>
                  </a:lnTo>
                  <a:lnTo>
                    <a:pt x="1015" y="1476"/>
                  </a:lnTo>
                  <a:lnTo>
                    <a:pt x="1232" y="1156"/>
                  </a:lnTo>
                  <a:lnTo>
                    <a:pt x="1294" y="841"/>
                  </a:lnTo>
                  <a:lnTo>
                    <a:pt x="1262" y="457"/>
                  </a:lnTo>
                  <a:lnTo>
                    <a:pt x="1066" y="120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5"/>
            <p:cNvSpPr/>
            <p:nvPr/>
          </p:nvSpPr>
          <p:spPr>
            <a:xfrm>
              <a:off x="5653208" y="1955541"/>
              <a:ext cx="152476" cy="254267"/>
            </a:xfrm>
            <a:custGeom>
              <a:avLst/>
              <a:gdLst/>
              <a:ahLst/>
              <a:cxnLst/>
              <a:rect l="l" t="t" r="r" b="b"/>
              <a:pathLst>
                <a:path w="1504" h="2508" extrusionOk="0">
                  <a:moveTo>
                    <a:pt x="608" y="1"/>
                  </a:moveTo>
                  <a:lnTo>
                    <a:pt x="154" y="238"/>
                  </a:lnTo>
                  <a:lnTo>
                    <a:pt x="37" y="474"/>
                  </a:lnTo>
                  <a:lnTo>
                    <a:pt x="1" y="932"/>
                  </a:lnTo>
                  <a:lnTo>
                    <a:pt x="265" y="1354"/>
                  </a:lnTo>
                  <a:lnTo>
                    <a:pt x="527" y="1514"/>
                  </a:lnTo>
                  <a:cubicBezTo>
                    <a:pt x="527" y="1514"/>
                    <a:pt x="836" y="1525"/>
                    <a:pt x="862" y="1540"/>
                  </a:cubicBezTo>
                  <a:cubicBezTo>
                    <a:pt x="889" y="1557"/>
                    <a:pt x="1092" y="1663"/>
                    <a:pt x="1117" y="1687"/>
                  </a:cubicBezTo>
                  <a:cubicBezTo>
                    <a:pt x="1145" y="1710"/>
                    <a:pt x="1213" y="1906"/>
                    <a:pt x="1211" y="1928"/>
                  </a:cubicBezTo>
                  <a:cubicBezTo>
                    <a:pt x="1209" y="1949"/>
                    <a:pt x="1102" y="2143"/>
                    <a:pt x="1102" y="2143"/>
                  </a:cubicBezTo>
                  <a:lnTo>
                    <a:pt x="830" y="2194"/>
                  </a:lnTo>
                  <a:lnTo>
                    <a:pt x="612" y="2023"/>
                  </a:lnTo>
                  <a:lnTo>
                    <a:pt x="435" y="2220"/>
                  </a:lnTo>
                  <a:lnTo>
                    <a:pt x="774" y="2507"/>
                  </a:lnTo>
                  <a:lnTo>
                    <a:pt x="1115" y="2477"/>
                  </a:lnTo>
                  <a:lnTo>
                    <a:pt x="1397" y="2177"/>
                  </a:lnTo>
                  <a:lnTo>
                    <a:pt x="1503" y="1714"/>
                  </a:lnTo>
                  <a:lnTo>
                    <a:pt x="1348" y="1378"/>
                  </a:lnTo>
                  <a:lnTo>
                    <a:pt x="808" y="1133"/>
                  </a:lnTo>
                  <a:lnTo>
                    <a:pt x="512" y="1039"/>
                  </a:lnTo>
                  <a:cubicBezTo>
                    <a:pt x="512" y="1039"/>
                    <a:pt x="327" y="890"/>
                    <a:pt x="316" y="856"/>
                  </a:cubicBezTo>
                  <a:cubicBezTo>
                    <a:pt x="305" y="819"/>
                    <a:pt x="299" y="621"/>
                    <a:pt x="308" y="581"/>
                  </a:cubicBezTo>
                  <a:cubicBezTo>
                    <a:pt x="318" y="538"/>
                    <a:pt x="384" y="397"/>
                    <a:pt x="406" y="385"/>
                  </a:cubicBezTo>
                  <a:cubicBezTo>
                    <a:pt x="427" y="372"/>
                    <a:pt x="580" y="329"/>
                    <a:pt x="580" y="329"/>
                  </a:cubicBezTo>
                  <a:lnTo>
                    <a:pt x="798" y="534"/>
                  </a:lnTo>
                  <a:lnTo>
                    <a:pt x="968" y="267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8" name="Google Shape;3618;p75"/>
          <p:cNvGrpSpPr/>
          <p:nvPr/>
        </p:nvGrpSpPr>
        <p:grpSpPr>
          <a:xfrm rot="-1070726">
            <a:off x="7450304" y="423024"/>
            <a:ext cx="1221152" cy="992998"/>
            <a:chOff x="5625650" y="3613675"/>
            <a:chExt cx="657800" cy="534900"/>
          </a:xfrm>
        </p:grpSpPr>
        <p:sp>
          <p:nvSpPr>
            <p:cNvPr id="3619" name="Google Shape;3619;p75"/>
            <p:cNvSpPr/>
            <p:nvPr/>
          </p:nvSpPr>
          <p:spPr>
            <a:xfrm>
              <a:off x="5625700" y="3616850"/>
              <a:ext cx="657750" cy="531725"/>
            </a:xfrm>
            <a:custGeom>
              <a:avLst/>
              <a:gdLst/>
              <a:ahLst/>
              <a:cxnLst/>
              <a:rect l="l" t="t" r="r" b="b"/>
              <a:pathLst>
                <a:path w="26310" h="21269" extrusionOk="0">
                  <a:moveTo>
                    <a:pt x="23560" y="11965"/>
                  </a:moveTo>
                  <a:lnTo>
                    <a:pt x="23552" y="11980"/>
                  </a:lnTo>
                  <a:cubicBezTo>
                    <a:pt x="23526" y="11989"/>
                    <a:pt x="23499" y="11997"/>
                    <a:pt x="23475" y="12004"/>
                  </a:cubicBezTo>
                  <a:cubicBezTo>
                    <a:pt x="23505" y="11991"/>
                    <a:pt x="23533" y="11978"/>
                    <a:pt x="23560" y="11965"/>
                  </a:cubicBezTo>
                  <a:close/>
                  <a:moveTo>
                    <a:pt x="12138" y="1"/>
                  </a:moveTo>
                  <a:cubicBezTo>
                    <a:pt x="12043" y="1"/>
                    <a:pt x="11947" y="8"/>
                    <a:pt x="11856" y="11"/>
                  </a:cubicBezTo>
                  <a:cubicBezTo>
                    <a:pt x="11600" y="22"/>
                    <a:pt x="11342" y="43"/>
                    <a:pt x="11089" y="73"/>
                  </a:cubicBezTo>
                  <a:cubicBezTo>
                    <a:pt x="10688" y="120"/>
                    <a:pt x="10268" y="186"/>
                    <a:pt x="9942" y="440"/>
                  </a:cubicBezTo>
                  <a:cubicBezTo>
                    <a:pt x="9288" y="951"/>
                    <a:pt x="9424" y="1885"/>
                    <a:pt x="9546" y="2601"/>
                  </a:cubicBezTo>
                  <a:cubicBezTo>
                    <a:pt x="9723" y="3639"/>
                    <a:pt x="9974" y="4666"/>
                    <a:pt x="10298" y="5670"/>
                  </a:cubicBezTo>
                  <a:cubicBezTo>
                    <a:pt x="8968" y="6469"/>
                    <a:pt x="7298" y="6639"/>
                    <a:pt x="5857" y="7162"/>
                  </a:cubicBezTo>
                  <a:cubicBezTo>
                    <a:pt x="5386" y="7332"/>
                    <a:pt x="4930" y="7539"/>
                    <a:pt x="4506" y="7812"/>
                  </a:cubicBezTo>
                  <a:cubicBezTo>
                    <a:pt x="4011" y="7155"/>
                    <a:pt x="3534" y="6448"/>
                    <a:pt x="3406" y="5627"/>
                  </a:cubicBezTo>
                  <a:cubicBezTo>
                    <a:pt x="3323" y="5094"/>
                    <a:pt x="3464" y="4555"/>
                    <a:pt x="3397" y="4022"/>
                  </a:cubicBezTo>
                  <a:cubicBezTo>
                    <a:pt x="3346" y="3626"/>
                    <a:pt x="3150" y="3217"/>
                    <a:pt x="2792" y="3008"/>
                  </a:cubicBezTo>
                  <a:cubicBezTo>
                    <a:pt x="2658" y="2928"/>
                    <a:pt x="2510" y="2888"/>
                    <a:pt x="2357" y="2888"/>
                  </a:cubicBezTo>
                  <a:cubicBezTo>
                    <a:pt x="2311" y="2888"/>
                    <a:pt x="2264" y="2892"/>
                    <a:pt x="2217" y="2899"/>
                  </a:cubicBezTo>
                  <a:cubicBezTo>
                    <a:pt x="1978" y="2935"/>
                    <a:pt x="1769" y="3068"/>
                    <a:pt x="1545" y="3157"/>
                  </a:cubicBezTo>
                  <a:cubicBezTo>
                    <a:pt x="1181" y="3306"/>
                    <a:pt x="774" y="3370"/>
                    <a:pt x="452" y="3613"/>
                  </a:cubicBezTo>
                  <a:cubicBezTo>
                    <a:pt x="81" y="3894"/>
                    <a:pt x="0" y="4336"/>
                    <a:pt x="17" y="4777"/>
                  </a:cubicBezTo>
                  <a:cubicBezTo>
                    <a:pt x="37" y="5318"/>
                    <a:pt x="90" y="5859"/>
                    <a:pt x="156" y="6396"/>
                  </a:cubicBezTo>
                  <a:cubicBezTo>
                    <a:pt x="305" y="7596"/>
                    <a:pt x="550" y="8781"/>
                    <a:pt x="891" y="9941"/>
                  </a:cubicBezTo>
                  <a:cubicBezTo>
                    <a:pt x="891" y="9949"/>
                    <a:pt x="891" y="9962"/>
                    <a:pt x="893" y="9973"/>
                  </a:cubicBezTo>
                  <a:cubicBezTo>
                    <a:pt x="1130" y="11707"/>
                    <a:pt x="1539" y="13421"/>
                    <a:pt x="2110" y="15079"/>
                  </a:cubicBezTo>
                  <a:cubicBezTo>
                    <a:pt x="2394" y="15895"/>
                    <a:pt x="2713" y="16703"/>
                    <a:pt x="3078" y="17487"/>
                  </a:cubicBezTo>
                  <a:cubicBezTo>
                    <a:pt x="3427" y="18233"/>
                    <a:pt x="3836" y="18960"/>
                    <a:pt x="4378" y="19582"/>
                  </a:cubicBezTo>
                  <a:cubicBezTo>
                    <a:pt x="4804" y="20076"/>
                    <a:pt x="5316" y="20498"/>
                    <a:pt x="5897" y="20793"/>
                  </a:cubicBezTo>
                  <a:cubicBezTo>
                    <a:pt x="6253" y="21150"/>
                    <a:pt x="6724" y="21269"/>
                    <a:pt x="7210" y="21269"/>
                  </a:cubicBezTo>
                  <a:cubicBezTo>
                    <a:pt x="7567" y="21269"/>
                    <a:pt x="7931" y="21204"/>
                    <a:pt x="8263" y="21123"/>
                  </a:cubicBezTo>
                  <a:cubicBezTo>
                    <a:pt x="9927" y="21123"/>
                    <a:pt x="11568" y="20720"/>
                    <a:pt x="13103" y="20087"/>
                  </a:cubicBezTo>
                  <a:cubicBezTo>
                    <a:pt x="13904" y="19753"/>
                    <a:pt x="14680" y="19365"/>
                    <a:pt x="15430" y="18930"/>
                  </a:cubicBezTo>
                  <a:cubicBezTo>
                    <a:pt x="16170" y="18504"/>
                    <a:pt x="16920" y="18056"/>
                    <a:pt x="17580" y="17515"/>
                  </a:cubicBezTo>
                  <a:cubicBezTo>
                    <a:pt x="17838" y="17302"/>
                    <a:pt x="18083" y="17057"/>
                    <a:pt x="18290" y="16786"/>
                  </a:cubicBezTo>
                  <a:lnTo>
                    <a:pt x="18382" y="17131"/>
                  </a:lnTo>
                  <a:cubicBezTo>
                    <a:pt x="18382" y="17163"/>
                    <a:pt x="18390" y="17195"/>
                    <a:pt x="18407" y="17223"/>
                  </a:cubicBezTo>
                  <a:cubicBezTo>
                    <a:pt x="18407" y="17223"/>
                    <a:pt x="18301" y="18077"/>
                    <a:pt x="19944" y="19215"/>
                  </a:cubicBezTo>
                  <a:cubicBezTo>
                    <a:pt x="21370" y="20201"/>
                    <a:pt x="22636" y="20265"/>
                    <a:pt x="22942" y="20265"/>
                  </a:cubicBezTo>
                  <a:cubicBezTo>
                    <a:pt x="22988" y="20265"/>
                    <a:pt x="23013" y="20264"/>
                    <a:pt x="23013" y="20264"/>
                  </a:cubicBezTo>
                  <a:cubicBezTo>
                    <a:pt x="23081" y="20262"/>
                    <a:pt x="23153" y="20221"/>
                    <a:pt x="23175" y="20143"/>
                  </a:cubicBezTo>
                  <a:lnTo>
                    <a:pt x="23644" y="19784"/>
                  </a:lnTo>
                  <a:cubicBezTo>
                    <a:pt x="23667" y="19798"/>
                    <a:pt x="23694" y="19804"/>
                    <a:pt x="23720" y="19804"/>
                  </a:cubicBezTo>
                  <a:cubicBezTo>
                    <a:pt x="23783" y="19804"/>
                    <a:pt x="23846" y="19768"/>
                    <a:pt x="23876" y="19714"/>
                  </a:cubicBezTo>
                  <a:cubicBezTo>
                    <a:pt x="23923" y="19708"/>
                    <a:pt x="23970" y="19682"/>
                    <a:pt x="24004" y="19642"/>
                  </a:cubicBezTo>
                  <a:cubicBezTo>
                    <a:pt x="24824" y="18723"/>
                    <a:pt x="25357" y="17564"/>
                    <a:pt x="25532" y="16347"/>
                  </a:cubicBezTo>
                  <a:cubicBezTo>
                    <a:pt x="25568" y="16321"/>
                    <a:pt x="25592" y="16283"/>
                    <a:pt x="25589" y="16223"/>
                  </a:cubicBezTo>
                  <a:cubicBezTo>
                    <a:pt x="25585" y="16151"/>
                    <a:pt x="25581" y="16081"/>
                    <a:pt x="25570" y="16010"/>
                  </a:cubicBezTo>
                  <a:cubicBezTo>
                    <a:pt x="25574" y="15959"/>
                    <a:pt x="25579" y="15910"/>
                    <a:pt x="25583" y="15859"/>
                  </a:cubicBezTo>
                  <a:cubicBezTo>
                    <a:pt x="25589" y="15795"/>
                    <a:pt x="25562" y="15750"/>
                    <a:pt x="25521" y="15720"/>
                  </a:cubicBezTo>
                  <a:cubicBezTo>
                    <a:pt x="25496" y="15603"/>
                    <a:pt x="25462" y="15488"/>
                    <a:pt x="25421" y="15373"/>
                  </a:cubicBezTo>
                  <a:cubicBezTo>
                    <a:pt x="25594" y="15211"/>
                    <a:pt x="25751" y="15041"/>
                    <a:pt x="25830" y="14808"/>
                  </a:cubicBezTo>
                  <a:cubicBezTo>
                    <a:pt x="25871" y="14691"/>
                    <a:pt x="25871" y="14561"/>
                    <a:pt x="25954" y="14465"/>
                  </a:cubicBezTo>
                  <a:cubicBezTo>
                    <a:pt x="26022" y="14382"/>
                    <a:pt x="26116" y="14322"/>
                    <a:pt x="26178" y="14229"/>
                  </a:cubicBezTo>
                  <a:cubicBezTo>
                    <a:pt x="26310" y="14026"/>
                    <a:pt x="26244" y="13781"/>
                    <a:pt x="26207" y="13559"/>
                  </a:cubicBezTo>
                  <a:cubicBezTo>
                    <a:pt x="26022" y="12509"/>
                    <a:pt x="25777" y="11467"/>
                    <a:pt x="25470" y="10444"/>
                  </a:cubicBezTo>
                  <a:cubicBezTo>
                    <a:pt x="25449" y="10366"/>
                    <a:pt x="25371" y="10310"/>
                    <a:pt x="25296" y="10310"/>
                  </a:cubicBezTo>
                  <a:cubicBezTo>
                    <a:pt x="25281" y="10310"/>
                    <a:pt x="25265" y="10313"/>
                    <a:pt x="25251" y="10318"/>
                  </a:cubicBezTo>
                  <a:cubicBezTo>
                    <a:pt x="25240" y="10305"/>
                    <a:pt x="25227" y="10292"/>
                    <a:pt x="25210" y="10284"/>
                  </a:cubicBezTo>
                  <a:cubicBezTo>
                    <a:pt x="25317" y="9909"/>
                    <a:pt x="25069" y="9450"/>
                    <a:pt x="24888" y="9180"/>
                  </a:cubicBezTo>
                  <a:cubicBezTo>
                    <a:pt x="24882" y="9148"/>
                    <a:pt x="24878" y="9116"/>
                    <a:pt x="24869" y="9084"/>
                  </a:cubicBezTo>
                  <a:cubicBezTo>
                    <a:pt x="24850" y="9005"/>
                    <a:pt x="24788" y="8965"/>
                    <a:pt x="24722" y="8960"/>
                  </a:cubicBezTo>
                  <a:lnTo>
                    <a:pt x="24716" y="8952"/>
                  </a:lnTo>
                  <a:cubicBezTo>
                    <a:pt x="24459" y="8445"/>
                    <a:pt x="23927" y="8254"/>
                    <a:pt x="23298" y="8254"/>
                  </a:cubicBezTo>
                  <a:cubicBezTo>
                    <a:pt x="22076" y="8254"/>
                    <a:pt x="20486" y="8971"/>
                    <a:pt x="19827" y="9476"/>
                  </a:cubicBezTo>
                  <a:cubicBezTo>
                    <a:pt x="18827" y="10241"/>
                    <a:pt x="18897" y="10949"/>
                    <a:pt x="18897" y="10949"/>
                  </a:cubicBezTo>
                  <a:lnTo>
                    <a:pt x="19302" y="11882"/>
                  </a:lnTo>
                  <a:cubicBezTo>
                    <a:pt x="19298" y="11925"/>
                    <a:pt x="19313" y="11967"/>
                    <a:pt x="19345" y="12004"/>
                  </a:cubicBezTo>
                  <a:cubicBezTo>
                    <a:pt x="19324" y="12029"/>
                    <a:pt x="19309" y="12061"/>
                    <a:pt x="19313" y="12095"/>
                  </a:cubicBezTo>
                  <a:cubicBezTo>
                    <a:pt x="19319" y="12313"/>
                    <a:pt x="19317" y="12534"/>
                    <a:pt x="19337" y="12749"/>
                  </a:cubicBezTo>
                  <a:cubicBezTo>
                    <a:pt x="19349" y="12929"/>
                    <a:pt x="19432" y="13046"/>
                    <a:pt x="19586" y="13133"/>
                  </a:cubicBezTo>
                  <a:cubicBezTo>
                    <a:pt x="19910" y="13321"/>
                    <a:pt x="20178" y="13566"/>
                    <a:pt x="20372" y="13883"/>
                  </a:cubicBezTo>
                  <a:cubicBezTo>
                    <a:pt x="20366" y="13905"/>
                    <a:pt x="20364" y="13926"/>
                    <a:pt x="20370" y="13949"/>
                  </a:cubicBezTo>
                  <a:cubicBezTo>
                    <a:pt x="19940" y="14263"/>
                    <a:pt x="19518" y="14587"/>
                    <a:pt x="19102" y="14917"/>
                  </a:cubicBezTo>
                  <a:cubicBezTo>
                    <a:pt x="19068" y="14942"/>
                    <a:pt x="19034" y="14970"/>
                    <a:pt x="19000" y="14998"/>
                  </a:cubicBezTo>
                  <a:cubicBezTo>
                    <a:pt x="18985" y="14685"/>
                    <a:pt x="18904" y="14369"/>
                    <a:pt x="18780" y="14086"/>
                  </a:cubicBezTo>
                  <a:cubicBezTo>
                    <a:pt x="18599" y="13666"/>
                    <a:pt x="18335" y="13293"/>
                    <a:pt x="18068" y="12929"/>
                  </a:cubicBezTo>
                  <a:cubicBezTo>
                    <a:pt x="17762" y="12509"/>
                    <a:pt x="17453" y="12087"/>
                    <a:pt x="17146" y="11667"/>
                  </a:cubicBezTo>
                  <a:cubicBezTo>
                    <a:pt x="16922" y="11360"/>
                    <a:pt x="16696" y="11051"/>
                    <a:pt x="16472" y="10744"/>
                  </a:cubicBezTo>
                  <a:lnTo>
                    <a:pt x="16472" y="10742"/>
                  </a:lnTo>
                  <a:cubicBezTo>
                    <a:pt x="16315" y="10218"/>
                    <a:pt x="16165" y="9687"/>
                    <a:pt x="15959" y="9180"/>
                  </a:cubicBezTo>
                  <a:cubicBezTo>
                    <a:pt x="15586" y="8263"/>
                    <a:pt x="15023" y="7449"/>
                    <a:pt x="14401" y="6686"/>
                  </a:cubicBezTo>
                  <a:cubicBezTo>
                    <a:pt x="14045" y="6254"/>
                    <a:pt x="13670" y="5834"/>
                    <a:pt x="13295" y="5416"/>
                  </a:cubicBezTo>
                  <a:cubicBezTo>
                    <a:pt x="13261" y="5380"/>
                    <a:pt x="13223" y="5365"/>
                    <a:pt x="13187" y="5365"/>
                  </a:cubicBezTo>
                  <a:cubicBezTo>
                    <a:pt x="13133" y="5365"/>
                    <a:pt x="13081" y="5398"/>
                    <a:pt x="13050" y="5446"/>
                  </a:cubicBezTo>
                  <a:cubicBezTo>
                    <a:pt x="13082" y="4464"/>
                    <a:pt x="13128" y="3479"/>
                    <a:pt x="13137" y="2499"/>
                  </a:cubicBezTo>
                  <a:cubicBezTo>
                    <a:pt x="13139" y="2013"/>
                    <a:pt x="13118" y="1525"/>
                    <a:pt x="13037" y="1045"/>
                  </a:cubicBezTo>
                  <a:cubicBezTo>
                    <a:pt x="12975" y="696"/>
                    <a:pt x="12883" y="254"/>
                    <a:pt x="12536" y="78"/>
                  </a:cubicBezTo>
                  <a:cubicBezTo>
                    <a:pt x="12414" y="16"/>
                    <a:pt x="12276" y="1"/>
                    <a:pt x="12138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5"/>
            <p:cNvSpPr/>
            <p:nvPr/>
          </p:nvSpPr>
          <p:spPr>
            <a:xfrm>
              <a:off x="5625650" y="3613675"/>
              <a:ext cx="478150" cy="531725"/>
            </a:xfrm>
            <a:custGeom>
              <a:avLst/>
              <a:gdLst/>
              <a:ahLst/>
              <a:cxnLst/>
              <a:rect l="l" t="t" r="r" b="b"/>
              <a:pathLst>
                <a:path w="19126" h="21269" extrusionOk="0">
                  <a:moveTo>
                    <a:pt x="12138" y="0"/>
                  </a:moveTo>
                  <a:cubicBezTo>
                    <a:pt x="12043" y="0"/>
                    <a:pt x="11947" y="8"/>
                    <a:pt x="11856" y="11"/>
                  </a:cubicBezTo>
                  <a:cubicBezTo>
                    <a:pt x="11600" y="22"/>
                    <a:pt x="11340" y="43"/>
                    <a:pt x="11089" y="73"/>
                  </a:cubicBezTo>
                  <a:cubicBezTo>
                    <a:pt x="10688" y="120"/>
                    <a:pt x="10268" y="186"/>
                    <a:pt x="9942" y="439"/>
                  </a:cubicBezTo>
                  <a:cubicBezTo>
                    <a:pt x="9288" y="951"/>
                    <a:pt x="9422" y="1884"/>
                    <a:pt x="9546" y="2600"/>
                  </a:cubicBezTo>
                  <a:cubicBezTo>
                    <a:pt x="9721" y="3640"/>
                    <a:pt x="9974" y="4665"/>
                    <a:pt x="10296" y="5669"/>
                  </a:cubicBezTo>
                  <a:cubicBezTo>
                    <a:pt x="8968" y="6468"/>
                    <a:pt x="7297" y="6639"/>
                    <a:pt x="5857" y="7161"/>
                  </a:cubicBezTo>
                  <a:cubicBezTo>
                    <a:pt x="5384" y="7332"/>
                    <a:pt x="4930" y="7540"/>
                    <a:pt x="4506" y="7811"/>
                  </a:cubicBezTo>
                  <a:cubicBezTo>
                    <a:pt x="4009" y="7155"/>
                    <a:pt x="3534" y="6447"/>
                    <a:pt x="3406" y="5627"/>
                  </a:cubicBezTo>
                  <a:cubicBezTo>
                    <a:pt x="3323" y="5094"/>
                    <a:pt x="3463" y="4555"/>
                    <a:pt x="3397" y="4022"/>
                  </a:cubicBezTo>
                  <a:cubicBezTo>
                    <a:pt x="3346" y="3625"/>
                    <a:pt x="3150" y="3216"/>
                    <a:pt x="2792" y="3007"/>
                  </a:cubicBezTo>
                  <a:cubicBezTo>
                    <a:pt x="2658" y="2927"/>
                    <a:pt x="2509" y="2887"/>
                    <a:pt x="2357" y="2887"/>
                  </a:cubicBezTo>
                  <a:cubicBezTo>
                    <a:pt x="2311" y="2887"/>
                    <a:pt x="2264" y="2891"/>
                    <a:pt x="2217" y="2899"/>
                  </a:cubicBezTo>
                  <a:cubicBezTo>
                    <a:pt x="1978" y="2935"/>
                    <a:pt x="1769" y="3067"/>
                    <a:pt x="1545" y="3157"/>
                  </a:cubicBezTo>
                  <a:cubicBezTo>
                    <a:pt x="1181" y="3306"/>
                    <a:pt x="774" y="3370"/>
                    <a:pt x="450" y="3613"/>
                  </a:cubicBezTo>
                  <a:cubicBezTo>
                    <a:pt x="81" y="3894"/>
                    <a:pt x="0" y="4335"/>
                    <a:pt x="17" y="4776"/>
                  </a:cubicBezTo>
                  <a:cubicBezTo>
                    <a:pt x="34" y="5318"/>
                    <a:pt x="88" y="5859"/>
                    <a:pt x="156" y="6396"/>
                  </a:cubicBezTo>
                  <a:cubicBezTo>
                    <a:pt x="305" y="7596"/>
                    <a:pt x="550" y="8781"/>
                    <a:pt x="891" y="9940"/>
                  </a:cubicBezTo>
                  <a:cubicBezTo>
                    <a:pt x="891" y="9951"/>
                    <a:pt x="891" y="9961"/>
                    <a:pt x="893" y="9972"/>
                  </a:cubicBezTo>
                  <a:cubicBezTo>
                    <a:pt x="1130" y="11709"/>
                    <a:pt x="1537" y="13420"/>
                    <a:pt x="2110" y="15078"/>
                  </a:cubicBezTo>
                  <a:cubicBezTo>
                    <a:pt x="2394" y="15897"/>
                    <a:pt x="2713" y="16702"/>
                    <a:pt x="3078" y="17487"/>
                  </a:cubicBezTo>
                  <a:cubicBezTo>
                    <a:pt x="3427" y="18232"/>
                    <a:pt x="3836" y="18959"/>
                    <a:pt x="4378" y="19584"/>
                  </a:cubicBezTo>
                  <a:cubicBezTo>
                    <a:pt x="4804" y="20076"/>
                    <a:pt x="5315" y="20500"/>
                    <a:pt x="5895" y="20792"/>
                  </a:cubicBezTo>
                  <a:cubicBezTo>
                    <a:pt x="6251" y="21149"/>
                    <a:pt x="6723" y="21268"/>
                    <a:pt x="7208" y="21268"/>
                  </a:cubicBezTo>
                  <a:cubicBezTo>
                    <a:pt x="7565" y="21268"/>
                    <a:pt x="7930" y="21204"/>
                    <a:pt x="8261" y="21122"/>
                  </a:cubicBezTo>
                  <a:cubicBezTo>
                    <a:pt x="9927" y="21122"/>
                    <a:pt x="11568" y="20720"/>
                    <a:pt x="13103" y="20087"/>
                  </a:cubicBezTo>
                  <a:cubicBezTo>
                    <a:pt x="13904" y="19754"/>
                    <a:pt x="14680" y="19364"/>
                    <a:pt x="15430" y="18929"/>
                  </a:cubicBezTo>
                  <a:cubicBezTo>
                    <a:pt x="16167" y="18503"/>
                    <a:pt x="16920" y="18056"/>
                    <a:pt x="17580" y="17516"/>
                  </a:cubicBezTo>
                  <a:cubicBezTo>
                    <a:pt x="17998" y="17175"/>
                    <a:pt x="18377" y="16749"/>
                    <a:pt x="18612" y="16261"/>
                  </a:cubicBezTo>
                  <a:cubicBezTo>
                    <a:pt x="19125" y="15656"/>
                    <a:pt x="19083" y="14782"/>
                    <a:pt x="18778" y="14085"/>
                  </a:cubicBezTo>
                  <a:cubicBezTo>
                    <a:pt x="18597" y="13668"/>
                    <a:pt x="18333" y="13295"/>
                    <a:pt x="18066" y="12928"/>
                  </a:cubicBezTo>
                  <a:cubicBezTo>
                    <a:pt x="17761" y="12508"/>
                    <a:pt x="17452" y="12086"/>
                    <a:pt x="17146" y="11666"/>
                  </a:cubicBezTo>
                  <a:cubicBezTo>
                    <a:pt x="16922" y="11359"/>
                    <a:pt x="16696" y="11050"/>
                    <a:pt x="16472" y="10744"/>
                  </a:cubicBezTo>
                  <a:lnTo>
                    <a:pt x="16472" y="10741"/>
                  </a:lnTo>
                  <a:cubicBezTo>
                    <a:pt x="16314" y="10217"/>
                    <a:pt x="16165" y="9687"/>
                    <a:pt x="15958" y="9181"/>
                  </a:cubicBezTo>
                  <a:cubicBezTo>
                    <a:pt x="15586" y="8265"/>
                    <a:pt x="15023" y="7449"/>
                    <a:pt x="14398" y="6688"/>
                  </a:cubicBezTo>
                  <a:cubicBezTo>
                    <a:pt x="14045" y="6253"/>
                    <a:pt x="13670" y="5833"/>
                    <a:pt x="13294" y="5416"/>
                  </a:cubicBezTo>
                  <a:cubicBezTo>
                    <a:pt x="13261" y="5380"/>
                    <a:pt x="13224" y="5365"/>
                    <a:pt x="13187" y="5365"/>
                  </a:cubicBezTo>
                  <a:cubicBezTo>
                    <a:pt x="13133" y="5365"/>
                    <a:pt x="13081" y="5398"/>
                    <a:pt x="13049" y="5445"/>
                  </a:cubicBezTo>
                  <a:cubicBezTo>
                    <a:pt x="13081" y="4463"/>
                    <a:pt x="13128" y="3481"/>
                    <a:pt x="13137" y="2500"/>
                  </a:cubicBezTo>
                  <a:cubicBezTo>
                    <a:pt x="13139" y="2012"/>
                    <a:pt x="13118" y="1524"/>
                    <a:pt x="13034" y="1045"/>
                  </a:cubicBezTo>
                  <a:cubicBezTo>
                    <a:pt x="12975" y="695"/>
                    <a:pt x="12883" y="254"/>
                    <a:pt x="12534" y="77"/>
                  </a:cubicBezTo>
                  <a:cubicBezTo>
                    <a:pt x="12413" y="15"/>
                    <a:pt x="12276" y="0"/>
                    <a:pt x="12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5"/>
            <p:cNvSpPr/>
            <p:nvPr/>
          </p:nvSpPr>
          <p:spPr>
            <a:xfrm>
              <a:off x="5838650" y="3887600"/>
              <a:ext cx="20650" cy="52825"/>
            </a:xfrm>
            <a:custGeom>
              <a:avLst/>
              <a:gdLst/>
              <a:ahLst/>
              <a:cxnLst/>
              <a:rect l="l" t="t" r="r" b="b"/>
              <a:pathLst>
                <a:path w="826" h="2113" extrusionOk="0">
                  <a:moveTo>
                    <a:pt x="265" y="1"/>
                  </a:moveTo>
                  <a:cubicBezTo>
                    <a:pt x="229" y="1"/>
                    <a:pt x="192" y="16"/>
                    <a:pt x="161" y="53"/>
                  </a:cubicBezTo>
                  <a:cubicBezTo>
                    <a:pt x="35" y="200"/>
                    <a:pt x="1" y="379"/>
                    <a:pt x="45" y="564"/>
                  </a:cubicBezTo>
                  <a:cubicBezTo>
                    <a:pt x="90" y="752"/>
                    <a:pt x="218" y="893"/>
                    <a:pt x="333" y="1042"/>
                  </a:cubicBezTo>
                  <a:cubicBezTo>
                    <a:pt x="440" y="1182"/>
                    <a:pt x="542" y="1349"/>
                    <a:pt x="435" y="1517"/>
                  </a:cubicBezTo>
                  <a:cubicBezTo>
                    <a:pt x="346" y="1658"/>
                    <a:pt x="227" y="1779"/>
                    <a:pt x="250" y="1960"/>
                  </a:cubicBezTo>
                  <a:cubicBezTo>
                    <a:pt x="262" y="2062"/>
                    <a:pt x="350" y="2113"/>
                    <a:pt x="431" y="2113"/>
                  </a:cubicBezTo>
                  <a:cubicBezTo>
                    <a:pt x="511" y="2113"/>
                    <a:pt x="586" y="2062"/>
                    <a:pt x="572" y="1960"/>
                  </a:cubicBezTo>
                  <a:cubicBezTo>
                    <a:pt x="557" y="1830"/>
                    <a:pt x="698" y="1726"/>
                    <a:pt x="751" y="1617"/>
                  </a:cubicBezTo>
                  <a:cubicBezTo>
                    <a:pt x="825" y="1466"/>
                    <a:pt x="823" y="1298"/>
                    <a:pt x="761" y="1140"/>
                  </a:cubicBezTo>
                  <a:cubicBezTo>
                    <a:pt x="700" y="974"/>
                    <a:pt x="580" y="848"/>
                    <a:pt x="476" y="703"/>
                  </a:cubicBezTo>
                  <a:cubicBezTo>
                    <a:pt x="399" y="596"/>
                    <a:pt x="280" y="409"/>
                    <a:pt x="389" y="283"/>
                  </a:cubicBezTo>
                  <a:cubicBezTo>
                    <a:pt x="493" y="163"/>
                    <a:pt x="38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5"/>
            <p:cNvSpPr/>
            <p:nvPr/>
          </p:nvSpPr>
          <p:spPr>
            <a:xfrm>
              <a:off x="5884425" y="3874050"/>
              <a:ext cx="24275" cy="53450"/>
            </a:xfrm>
            <a:custGeom>
              <a:avLst/>
              <a:gdLst/>
              <a:ahLst/>
              <a:cxnLst/>
              <a:rect l="l" t="t" r="r" b="b"/>
              <a:pathLst>
                <a:path w="971" h="2138" extrusionOk="0">
                  <a:moveTo>
                    <a:pt x="432" y="1"/>
                  </a:moveTo>
                  <a:cubicBezTo>
                    <a:pt x="396" y="1"/>
                    <a:pt x="358" y="15"/>
                    <a:pt x="324" y="47"/>
                  </a:cubicBezTo>
                  <a:cubicBezTo>
                    <a:pt x="0" y="361"/>
                    <a:pt x="160" y="808"/>
                    <a:pt x="435" y="1092"/>
                  </a:cubicBezTo>
                  <a:cubicBezTo>
                    <a:pt x="563" y="1222"/>
                    <a:pt x="687" y="1328"/>
                    <a:pt x="580" y="1509"/>
                  </a:cubicBezTo>
                  <a:cubicBezTo>
                    <a:pt x="484" y="1669"/>
                    <a:pt x="380" y="1793"/>
                    <a:pt x="358" y="1982"/>
                  </a:cubicBezTo>
                  <a:cubicBezTo>
                    <a:pt x="347" y="2086"/>
                    <a:pt x="421" y="2137"/>
                    <a:pt x="502" y="2137"/>
                  </a:cubicBezTo>
                  <a:cubicBezTo>
                    <a:pt x="582" y="2137"/>
                    <a:pt x="668" y="2086"/>
                    <a:pt x="680" y="1982"/>
                  </a:cubicBezTo>
                  <a:cubicBezTo>
                    <a:pt x="697" y="1848"/>
                    <a:pt x="832" y="1733"/>
                    <a:pt x="891" y="1614"/>
                  </a:cubicBezTo>
                  <a:cubicBezTo>
                    <a:pt x="968" y="1456"/>
                    <a:pt x="970" y="1288"/>
                    <a:pt x="889" y="1134"/>
                  </a:cubicBezTo>
                  <a:cubicBezTo>
                    <a:pt x="761" y="893"/>
                    <a:pt x="243" y="578"/>
                    <a:pt x="552" y="275"/>
                  </a:cubicBezTo>
                  <a:cubicBezTo>
                    <a:pt x="668" y="163"/>
                    <a:pt x="557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5"/>
            <p:cNvSpPr/>
            <p:nvPr/>
          </p:nvSpPr>
          <p:spPr>
            <a:xfrm>
              <a:off x="5841100" y="3938025"/>
              <a:ext cx="84200" cy="66275"/>
            </a:xfrm>
            <a:custGeom>
              <a:avLst/>
              <a:gdLst/>
              <a:ahLst/>
              <a:cxnLst/>
              <a:rect l="l" t="t" r="r" b="b"/>
              <a:pathLst>
                <a:path w="3368" h="2651" extrusionOk="0">
                  <a:moveTo>
                    <a:pt x="3018" y="0"/>
                  </a:moveTo>
                  <a:cubicBezTo>
                    <a:pt x="2916" y="0"/>
                    <a:pt x="2802" y="118"/>
                    <a:pt x="2861" y="246"/>
                  </a:cubicBezTo>
                  <a:cubicBezTo>
                    <a:pt x="2952" y="448"/>
                    <a:pt x="3042" y="664"/>
                    <a:pt x="2967" y="885"/>
                  </a:cubicBezTo>
                  <a:cubicBezTo>
                    <a:pt x="2903" y="1079"/>
                    <a:pt x="2827" y="1252"/>
                    <a:pt x="2814" y="1463"/>
                  </a:cubicBezTo>
                  <a:cubicBezTo>
                    <a:pt x="2801" y="1674"/>
                    <a:pt x="2869" y="1866"/>
                    <a:pt x="2880" y="2072"/>
                  </a:cubicBezTo>
                  <a:cubicBezTo>
                    <a:pt x="2882" y="2143"/>
                    <a:pt x="2878" y="2222"/>
                    <a:pt x="2833" y="2277"/>
                  </a:cubicBezTo>
                  <a:cubicBezTo>
                    <a:pt x="2805" y="2314"/>
                    <a:pt x="2771" y="2327"/>
                    <a:pt x="2735" y="2327"/>
                  </a:cubicBezTo>
                  <a:cubicBezTo>
                    <a:pt x="2689" y="2327"/>
                    <a:pt x="2640" y="2305"/>
                    <a:pt x="2599" y="2281"/>
                  </a:cubicBezTo>
                  <a:cubicBezTo>
                    <a:pt x="2435" y="2190"/>
                    <a:pt x="2315" y="2047"/>
                    <a:pt x="2134" y="1985"/>
                  </a:cubicBezTo>
                  <a:cubicBezTo>
                    <a:pt x="2082" y="1967"/>
                    <a:pt x="2031" y="1959"/>
                    <a:pt x="1982" y="1959"/>
                  </a:cubicBezTo>
                  <a:cubicBezTo>
                    <a:pt x="1858" y="1959"/>
                    <a:pt x="1742" y="2010"/>
                    <a:pt x="1635" y="2087"/>
                  </a:cubicBezTo>
                  <a:cubicBezTo>
                    <a:pt x="1556" y="2147"/>
                    <a:pt x="1475" y="2199"/>
                    <a:pt x="1390" y="2199"/>
                  </a:cubicBezTo>
                  <a:cubicBezTo>
                    <a:pt x="1345" y="2199"/>
                    <a:pt x="1298" y="2185"/>
                    <a:pt x="1250" y="2149"/>
                  </a:cubicBezTo>
                  <a:cubicBezTo>
                    <a:pt x="1109" y="2049"/>
                    <a:pt x="1154" y="1840"/>
                    <a:pt x="1096" y="1693"/>
                  </a:cubicBezTo>
                  <a:cubicBezTo>
                    <a:pt x="1026" y="1518"/>
                    <a:pt x="868" y="1410"/>
                    <a:pt x="708" y="1320"/>
                  </a:cubicBezTo>
                  <a:cubicBezTo>
                    <a:pt x="555" y="1239"/>
                    <a:pt x="352" y="1165"/>
                    <a:pt x="325" y="968"/>
                  </a:cubicBezTo>
                  <a:cubicBezTo>
                    <a:pt x="316" y="896"/>
                    <a:pt x="237" y="852"/>
                    <a:pt x="167" y="852"/>
                  </a:cubicBezTo>
                  <a:cubicBezTo>
                    <a:pt x="153" y="852"/>
                    <a:pt x="139" y="854"/>
                    <a:pt x="126" y="858"/>
                  </a:cubicBezTo>
                  <a:cubicBezTo>
                    <a:pt x="33" y="881"/>
                    <a:pt x="1" y="968"/>
                    <a:pt x="13" y="1058"/>
                  </a:cubicBezTo>
                  <a:cubicBezTo>
                    <a:pt x="41" y="1258"/>
                    <a:pt x="197" y="1403"/>
                    <a:pt x="363" y="1506"/>
                  </a:cubicBezTo>
                  <a:cubicBezTo>
                    <a:pt x="512" y="1595"/>
                    <a:pt x="747" y="1657"/>
                    <a:pt x="804" y="1840"/>
                  </a:cubicBezTo>
                  <a:cubicBezTo>
                    <a:pt x="836" y="1940"/>
                    <a:pt x="825" y="2049"/>
                    <a:pt x="862" y="2149"/>
                  </a:cubicBezTo>
                  <a:cubicBezTo>
                    <a:pt x="894" y="2241"/>
                    <a:pt x="949" y="2320"/>
                    <a:pt x="1024" y="2381"/>
                  </a:cubicBezTo>
                  <a:cubicBezTo>
                    <a:pt x="1129" y="2471"/>
                    <a:pt x="1270" y="2526"/>
                    <a:pt x="1410" y="2526"/>
                  </a:cubicBezTo>
                  <a:cubicBezTo>
                    <a:pt x="1457" y="2526"/>
                    <a:pt x="1503" y="2520"/>
                    <a:pt x="1548" y="2507"/>
                  </a:cubicBezTo>
                  <a:cubicBezTo>
                    <a:pt x="1706" y="2465"/>
                    <a:pt x="1830" y="2289"/>
                    <a:pt x="1984" y="2289"/>
                  </a:cubicBezTo>
                  <a:cubicBezTo>
                    <a:pt x="2017" y="2289"/>
                    <a:pt x="2051" y="2297"/>
                    <a:pt x="2087" y="2315"/>
                  </a:cubicBezTo>
                  <a:cubicBezTo>
                    <a:pt x="2292" y="2420"/>
                    <a:pt x="2432" y="2614"/>
                    <a:pt x="2673" y="2646"/>
                  </a:cubicBezTo>
                  <a:cubicBezTo>
                    <a:pt x="2695" y="2649"/>
                    <a:pt x="2716" y="2650"/>
                    <a:pt x="2737" y="2650"/>
                  </a:cubicBezTo>
                  <a:cubicBezTo>
                    <a:pt x="2922" y="2650"/>
                    <a:pt x="3078" y="2534"/>
                    <a:pt x="3148" y="2360"/>
                  </a:cubicBezTo>
                  <a:cubicBezTo>
                    <a:pt x="3242" y="2143"/>
                    <a:pt x="3174" y="1925"/>
                    <a:pt x="3142" y="1702"/>
                  </a:cubicBezTo>
                  <a:cubicBezTo>
                    <a:pt x="3123" y="1569"/>
                    <a:pt x="3127" y="1431"/>
                    <a:pt x="3159" y="1301"/>
                  </a:cubicBezTo>
                  <a:cubicBezTo>
                    <a:pt x="3191" y="1173"/>
                    <a:pt x="3255" y="1058"/>
                    <a:pt x="3291" y="930"/>
                  </a:cubicBezTo>
                  <a:cubicBezTo>
                    <a:pt x="3368" y="634"/>
                    <a:pt x="3255" y="353"/>
                    <a:pt x="3136" y="86"/>
                  </a:cubicBezTo>
                  <a:cubicBezTo>
                    <a:pt x="3111" y="26"/>
                    <a:pt x="3066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5"/>
            <p:cNvSpPr/>
            <p:nvPr/>
          </p:nvSpPr>
          <p:spPr>
            <a:xfrm>
              <a:off x="5789700" y="3809950"/>
              <a:ext cx="174875" cy="256575"/>
            </a:xfrm>
            <a:custGeom>
              <a:avLst/>
              <a:gdLst/>
              <a:ahLst/>
              <a:cxnLst/>
              <a:rect l="l" t="t" r="r" b="b"/>
              <a:pathLst>
                <a:path w="6995" h="10263" extrusionOk="0">
                  <a:moveTo>
                    <a:pt x="3487" y="284"/>
                  </a:moveTo>
                  <a:cubicBezTo>
                    <a:pt x="3506" y="301"/>
                    <a:pt x="3527" y="316"/>
                    <a:pt x="3555" y="325"/>
                  </a:cubicBezTo>
                  <a:cubicBezTo>
                    <a:pt x="3860" y="418"/>
                    <a:pt x="4022" y="721"/>
                    <a:pt x="4173" y="981"/>
                  </a:cubicBezTo>
                  <a:cubicBezTo>
                    <a:pt x="4339" y="1262"/>
                    <a:pt x="4512" y="1569"/>
                    <a:pt x="4802" y="1742"/>
                  </a:cubicBezTo>
                  <a:cubicBezTo>
                    <a:pt x="4987" y="1853"/>
                    <a:pt x="5200" y="1857"/>
                    <a:pt x="5392" y="1942"/>
                  </a:cubicBezTo>
                  <a:cubicBezTo>
                    <a:pt x="5560" y="2019"/>
                    <a:pt x="5631" y="2181"/>
                    <a:pt x="5648" y="2358"/>
                  </a:cubicBezTo>
                  <a:cubicBezTo>
                    <a:pt x="5684" y="2788"/>
                    <a:pt x="5454" y="3185"/>
                    <a:pt x="5403" y="3604"/>
                  </a:cubicBezTo>
                  <a:cubicBezTo>
                    <a:pt x="5379" y="3820"/>
                    <a:pt x="5401" y="4043"/>
                    <a:pt x="5511" y="4233"/>
                  </a:cubicBezTo>
                  <a:cubicBezTo>
                    <a:pt x="5618" y="4412"/>
                    <a:pt x="5788" y="4531"/>
                    <a:pt x="5957" y="4647"/>
                  </a:cubicBezTo>
                  <a:cubicBezTo>
                    <a:pt x="6129" y="4764"/>
                    <a:pt x="6289" y="4883"/>
                    <a:pt x="6338" y="5098"/>
                  </a:cubicBezTo>
                  <a:cubicBezTo>
                    <a:pt x="6387" y="5318"/>
                    <a:pt x="6334" y="5550"/>
                    <a:pt x="6266" y="5755"/>
                  </a:cubicBezTo>
                  <a:cubicBezTo>
                    <a:pt x="6110" y="6224"/>
                    <a:pt x="5886" y="6665"/>
                    <a:pt x="6040" y="7170"/>
                  </a:cubicBezTo>
                  <a:cubicBezTo>
                    <a:pt x="6170" y="7602"/>
                    <a:pt x="6494" y="7952"/>
                    <a:pt x="6588" y="8400"/>
                  </a:cubicBezTo>
                  <a:cubicBezTo>
                    <a:pt x="6686" y="8849"/>
                    <a:pt x="6551" y="9327"/>
                    <a:pt x="6193" y="9625"/>
                  </a:cubicBezTo>
                  <a:cubicBezTo>
                    <a:pt x="5939" y="9837"/>
                    <a:pt x="5608" y="9943"/>
                    <a:pt x="5278" y="9943"/>
                  </a:cubicBezTo>
                  <a:cubicBezTo>
                    <a:pt x="5176" y="9943"/>
                    <a:pt x="5075" y="9933"/>
                    <a:pt x="4976" y="9913"/>
                  </a:cubicBezTo>
                  <a:cubicBezTo>
                    <a:pt x="4505" y="9817"/>
                    <a:pt x="4118" y="9548"/>
                    <a:pt x="3787" y="9211"/>
                  </a:cubicBezTo>
                  <a:cubicBezTo>
                    <a:pt x="3495" y="8913"/>
                    <a:pt x="3220" y="8576"/>
                    <a:pt x="2843" y="8382"/>
                  </a:cubicBezTo>
                  <a:cubicBezTo>
                    <a:pt x="2636" y="8280"/>
                    <a:pt x="2423" y="8238"/>
                    <a:pt x="2195" y="8218"/>
                  </a:cubicBezTo>
                  <a:cubicBezTo>
                    <a:pt x="1971" y="8199"/>
                    <a:pt x="1726" y="8201"/>
                    <a:pt x="1535" y="8071"/>
                  </a:cubicBezTo>
                  <a:cubicBezTo>
                    <a:pt x="1196" y="7845"/>
                    <a:pt x="1157" y="7362"/>
                    <a:pt x="1151" y="6991"/>
                  </a:cubicBezTo>
                  <a:cubicBezTo>
                    <a:pt x="1142" y="6496"/>
                    <a:pt x="1134" y="6025"/>
                    <a:pt x="844" y="5606"/>
                  </a:cubicBezTo>
                  <a:cubicBezTo>
                    <a:pt x="714" y="5414"/>
                    <a:pt x="554" y="5237"/>
                    <a:pt x="469" y="5019"/>
                  </a:cubicBezTo>
                  <a:cubicBezTo>
                    <a:pt x="394" y="4828"/>
                    <a:pt x="369" y="4619"/>
                    <a:pt x="388" y="4416"/>
                  </a:cubicBezTo>
                  <a:cubicBezTo>
                    <a:pt x="407" y="4214"/>
                    <a:pt x="475" y="4018"/>
                    <a:pt x="586" y="3843"/>
                  </a:cubicBezTo>
                  <a:cubicBezTo>
                    <a:pt x="703" y="3656"/>
                    <a:pt x="885" y="3534"/>
                    <a:pt x="1034" y="3374"/>
                  </a:cubicBezTo>
                  <a:cubicBezTo>
                    <a:pt x="1360" y="3029"/>
                    <a:pt x="1326" y="2569"/>
                    <a:pt x="1364" y="2125"/>
                  </a:cubicBezTo>
                  <a:cubicBezTo>
                    <a:pt x="1428" y="1333"/>
                    <a:pt x="2040" y="636"/>
                    <a:pt x="2794" y="405"/>
                  </a:cubicBezTo>
                  <a:cubicBezTo>
                    <a:pt x="2979" y="348"/>
                    <a:pt x="3165" y="322"/>
                    <a:pt x="3357" y="322"/>
                  </a:cubicBezTo>
                  <a:cubicBezTo>
                    <a:pt x="3365" y="322"/>
                    <a:pt x="3372" y="322"/>
                    <a:pt x="3380" y="322"/>
                  </a:cubicBezTo>
                  <a:cubicBezTo>
                    <a:pt x="3425" y="322"/>
                    <a:pt x="3459" y="310"/>
                    <a:pt x="3487" y="284"/>
                  </a:cubicBezTo>
                  <a:close/>
                  <a:moveTo>
                    <a:pt x="3339" y="0"/>
                  </a:moveTo>
                  <a:cubicBezTo>
                    <a:pt x="2491" y="0"/>
                    <a:pt x="1682" y="520"/>
                    <a:pt x="1289" y="1269"/>
                  </a:cubicBezTo>
                  <a:cubicBezTo>
                    <a:pt x="1189" y="1456"/>
                    <a:pt x="1113" y="1659"/>
                    <a:pt x="1076" y="1870"/>
                  </a:cubicBezTo>
                  <a:cubicBezTo>
                    <a:pt x="1034" y="2102"/>
                    <a:pt x="1036" y="2338"/>
                    <a:pt x="1017" y="2573"/>
                  </a:cubicBezTo>
                  <a:cubicBezTo>
                    <a:pt x="995" y="2831"/>
                    <a:pt x="923" y="3040"/>
                    <a:pt x="729" y="3219"/>
                  </a:cubicBezTo>
                  <a:cubicBezTo>
                    <a:pt x="558" y="3374"/>
                    <a:pt x="394" y="3521"/>
                    <a:pt x="277" y="3726"/>
                  </a:cubicBezTo>
                  <a:cubicBezTo>
                    <a:pt x="58" y="4109"/>
                    <a:pt x="0" y="4587"/>
                    <a:pt x="124" y="5011"/>
                  </a:cubicBezTo>
                  <a:cubicBezTo>
                    <a:pt x="194" y="5245"/>
                    <a:pt x="326" y="5441"/>
                    <a:pt x="471" y="5638"/>
                  </a:cubicBezTo>
                  <a:cubicBezTo>
                    <a:pt x="631" y="5853"/>
                    <a:pt x="752" y="6066"/>
                    <a:pt x="795" y="6334"/>
                  </a:cubicBezTo>
                  <a:cubicBezTo>
                    <a:pt x="870" y="6812"/>
                    <a:pt x="774" y="7302"/>
                    <a:pt x="940" y="7769"/>
                  </a:cubicBezTo>
                  <a:cubicBezTo>
                    <a:pt x="1008" y="7965"/>
                    <a:pt x="1115" y="8148"/>
                    <a:pt x="1279" y="8282"/>
                  </a:cubicBezTo>
                  <a:cubicBezTo>
                    <a:pt x="1471" y="8440"/>
                    <a:pt x="1701" y="8495"/>
                    <a:pt x="1944" y="8519"/>
                  </a:cubicBezTo>
                  <a:cubicBezTo>
                    <a:pt x="2187" y="8542"/>
                    <a:pt x="2434" y="8542"/>
                    <a:pt x="2658" y="8653"/>
                  </a:cubicBezTo>
                  <a:cubicBezTo>
                    <a:pt x="2858" y="8749"/>
                    <a:pt x="3022" y="8894"/>
                    <a:pt x="3180" y="9050"/>
                  </a:cubicBezTo>
                  <a:cubicBezTo>
                    <a:pt x="3523" y="9390"/>
                    <a:pt x="3830" y="9757"/>
                    <a:pt x="4262" y="9991"/>
                  </a:cubicBezTo>
                  <a:cubicBezTo>
                    <a:pt x="4578" y="10162"/>
                    <a:pt x="4933" y="10263"/>
                    <a:pt x="5289" y="10263"/>
                  </a:cubicBezTo>
                  <a:cubicBezTo>
                    <a:pt x="5422" y="10263"/>
                    <a:pt x="5555" y="10249"/>
                    <a:pt x="5686" y="10220"/>
                  </a:cubicBezTo>
                  <a:cubicBezTo>
                    <a:pt x="6129" y="10117"/>
                    <a:pt x="6545" y="9838"/>
                    <a:pt x="6758" y="9431"/>
                  </a:cubicBezTo>
                  <a:cubicBezTo>
                    <a:pt x="6995" y="8992"/>
                    <a:pt x="6993" y="8461"/>
                    <a:pt x="6801" y="8005"/>
                  </a:cubicBezTo>
                  <a:cubicBezTo>
                    <a:pt x="6615" y="7564"/>
                    <a:pt x="6242" y="7155"/>
                    <a:pt x="6319" y="6643"/>
                  </a:cubicBezTo>
                  <a:cubicBezTo>
                    <a:pt x="6396" y="6140"/>
                    <a:pt x="6722" y="5704"/>
                    <a:pt x="6675" y="5177"/>
                  </a:cubicBezTo>
                  <a:cubicBezTo>
                    <a:pt x="6654" y="4945"/>
                    <a:pt x="6564" y="4734"/>
                    <a:pt x="6394" y="4574"/>
                  </a:cubicBezTo>
                  <a:cubicBezTo>
                    <a:pt x="6236" y="4427"/>
                    <a:pt x="6036" y="4337"/>
                    <a:pt x="5884" y="4188"/>
                  </a:cubicBezTo>
                  <a:cubicBezTo>
                    <a:pt x="5516" y="3828"/>
                    <a:pt x="5833" y="3261"/>
                    <a:pt x="5925" y="2850"/>
                  </a:cubicBezTo>
                  <a:cubicBezTo>
                    <a:pt x="6010" y="2468"/>
                    <a:pt x="6010" y="1993"/>
                    <a:pt x="5669" y="1735"/>
                  </a:cubicBezTo>
                  <a:cubicBezTo>
                    <a:pt x="5473" y="1586"/>
                    <a:pt x="5228" y="1597"/>
                    <a:pt x="5019" y="1492"/>
                  </a:cubicBezTo>
                  <a:cubicBezTo>
                    <a:pt x="4872" y="1420"/>
                    <a:pt x="4759" y="1296"/>
                    <a:pt x="4667" y="1166"/>
                  </a:cubicBezTo>
                  <a:cubicBezTo>
                    <a:pt x="4465" y="876"/>
                    <a:pt x="4326" y="542"/>
                    <a:pt x="4077" y="284"/>
                  </a:cubicBezTo>
                  <a:cubicBezTo>
                    <a:pt x="3956" y="160"/>
                    <a:pt x="3809" y="69"/>
                    <a:pt x="3640" y="15"/>
                  </a:cubicBezTo>
                  <a:cubicBezTo>
                    <a:pt x="3623" y="10"/>
                    <a:pt x="3607" y="7"/>
                    <a:pt x="3591" y="7"/>
                  </a:cubicBezTo>
                  <a:cubicBezTo>
                    <a:pt x="3552" y="7"/>
                    <a:pt x="3518" y="23"/>
                    <a:pt x="3491" y="47"/>
                  </a:cubicBezTo>
                  <a:cubicBezTo>
                    <a:pt x="3465" y="22"/>
                    <a:pt x="3427" y="3"/>
                    <a:pt x="3380" y="1"/>
                  </a:cubicBezTo>
                  <a:cubicBezTo>
                    <a:pt x="3367" y="0"/>
                    <a:pt x="3353" y="0"/>
                    <a:pt x="3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5"/>
            <p:cNvSpPr/>
            <p:nvPr/>
          </p:nvSpPr>
          <p:spPr>
            <a:xfrm>
              <a:off x="5630625" y="3704075"/>
              <a:ext cx="48400" cy="154500"/>
            </a:xfrm>
            <a:custGeom>
              <a:avLst/>
              <a:gdLst/>
              <a:ahLst/>
              <a:cxnLst/>
              <a:rect l="l" t="t" r="r" b="b"/>
              <a:pathLst>
                <a:path w="1936" h="6180" extrusionOk="0">
                  <a:moveTo>
                    <a:pt x="624" y="0"/>
                  </a:moveTo>
                  <a:cubicBezTo>
                    <a:pt x="400" y="0"/>
                    <a:pt x="184" y="96"/>
                    <a:pt x="68" y="308"/>
                  </a:cubicBezTo>
                  <a:cubicBezTo>
                    <a:pt x="0" y="436"/>
                    <a:pt x="111" y="552"/>
                    <a:pt x="219" y="552"/>
                  </a:cubicBezTo>
                  <a:cubicBezTo>
                    <a:pt x="268" y="552"/>
                    <a:pt x="316" y="529"/>
                    <a:pt x="347" y="472"/>
                  </a:cubicBezTo>
                  <a:cubicBezTo>
                    <a:pt x="405" y="365"/>
                    <a:pt x="514" y="319"/>
                    <a:pt x="629" y="319"/>
                  </a:cubicBezTo>
                  <a:cubicBezTo>
                    <a:pt x="652" y="319"/>
                    <a:pt x="675" y="321"/>
                    <a:pt x="698" y="325"/>
                  </a:cubicBezTo>
                  <a:cubicBezTo>
                    <a:pt x="865" y="348"/>
                    <a:pt x="990" y="461"/>
                    <a:pt x="1071" y="600"/>
                  </a:cubicBezTo>
                  <a:cubicBezTo>
                    <a:pt x="1176" y="766"/>
                    <a:pt x="1225" y="962"/>
                    <a:pt x="1263" y="1150"/>
                  </a:cubicBezTo>
                  <a:cubicBezTo>
                    <a:pt x="1314" y="1390"/>
                    <a:pt x="1348" y="1633"/>
                    <a:pt x="1368" y="1878"/>
                  </a:cubicBezTo>
                  <a:cubicBezTo>
                    <a:pt x="1402" y="2362"/>
                    <a:pt x="1359" y="2844"/>
                    <a:pt x="1299" y="3323"/>
                  </a:cubicBezTo>
                  <a:cubicBezTo>
                    <a:pt x="1238" y="3792"/>
                    <a:pt x="1165" y="4265"/>
                    <a:pt x="1186" y="4736"/>
                  </a:cubicBezTo>
                  <a:cubicBezTo>
                    <a:pt x="1208" y="5216"/>
                    <a:pt x="1316" y="5693"/>
                    <a:pt x="1579" y="6100"/>
                  </a:cubicBezTo>
                  <a:cubicBezTo>
                    <a:pt x="1613" y="6156"/>
                    <a:pt x="1664" y="6180"/>
                    <a:pt x="1714" y="6180"/>
                  </a:cubicBezTo>
                  <a:cubicBezTo>
                    <a:pt x="1826" y="6180"/>
                    <a:pt x="1936" y="6065"/>
                    <a:pt x="1858" y="5943"/>
                  </a:cubicBezTo>
                  <a:cubicBezTo>
                    <a:pt x="1289" y="5060"/>
                    <a:pt x="1555" y="3963"/>
                    <a:pt x="1662" y="2993"/>
                  </a:cubicBezTo>
                  <a:cubicBezTo>
                    <a:pt x="1719" y="2460"/>
                    <a:pt x="1717" y="1928"/>
                    <a:pt x="1636" y="1399"/>
                  </a:cubicBezTo>
                  <a:cubicBezTo>
                    <a:pt x="1572" y="975"/>
                    <a:pt x="1483" y="468"/>
                    <a:pt x="1133" y="180"/>
                  </a:cubicBezTo>
                  <a:cubicBezTo>
                    <a:pt x="993" y="64"/>
                    <a:pt x="806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5"/>
            <p:cNvSpPr/>
            <p:nvPr/>
          </p:nvSpPr>
          <p:spPr>
            <a:xfrm>
              <a:off x="5873675" y="3622325"/>
              <a:ext cx="32925" cy="125825"/>
            </a:xfrm>
            <a:custGeom>
              <a:avLst/>
              <a:gdLst/>
              <a:ahLst/>
              <a:cxnLst/>
              <a:rect l="l" t="t" r="r" b="b"/>
              <a:pathLst>
                <a:path w="1317" h="5033" extrusionOk="0">
                  <a:moveTo>
                    <a:pt x="245" y="1"/>
                  </a:moveTo>
                  <a:cubicBezTo>
                    <a:pt x="67" y="1"/>
                    <a:pt x="1" y="281"/>
                    <a:pt x="194" y="315"/>
                  </a:cubicBezTo>
                  <a:cubicBezTo>
                    <a:pt x="545" y="379"/>
                    <a:pt x="752" y="701"/>
                    <a:pt x="854" y="1018"/>
                  </a:cubicBezTo>
                  <a:cubicBezTo>
                    <a:pt x="989" y="1427"/>
                    <a:pt x="1008" y="1871"/>
                    <a:pt x="987" y="2299"/>
                  </a:cubicBezTo>
                  <a:cubicBezTo>
                    <a:pt x="946" y="3173"/>
                    <a:pt x="765" y="4040"/>
                    <a:pt x="901" y="4916"/>
                  </a:cubicBezTo>
                  <a:cubicBezTo>
                    <a:pt x="914" y="4998"/>
                    <a:pt x="971" y="5033"/>
                    <a:pt x="1033" y="5033"/>
                  </a:cubicBezTo>
                  <a:cubicBezTo>
                    <a:pt x="1127" y="5033"/>
                    <a:pt x="1232" y="4953"/>
                    <a:pt x="1212" y="4831"/>
                  </a:cubicBezTo>
                  <a:cubicBezTo>
                    <a:pt x="1063" y="3889"/>
                    <a:pt x="1317" y="2949"/>
                    <a:pt x="1313" y="2011"/>
                  </a:cubicBezTo>
                  <a:cubicBezTo>
                    <a:pt x="1311" y="1302"/>
                    <a:pt x="1142" y="159"/>
                    <a:pt x="279" y="4"/>
                  </a:cubicBezTo>
                  <a:cubicBezTo>
                    <a:pt x="267" y="2"/>
                    <a:pt x="256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5"/>
            <p:cNvSpPr/>
            <p:nvPr/>
          </p:nvSpPr>
          <p:spPr>
            <a:xfrm>
              <a:off x="5691300" y="3941825"/>
              <a:ext cx="163275" cy="199975"/>
            </a:xfrm>
            <a:custGeom>
              <a:avLst/>
              <a:gdLst/>
              <a:ahLst/>
              <a:cxnLst/>
              <a:rect l="l" t="t" r="r" b="b"/>
              <a:pathLst>
                <a:path w="6531" h="7999" extrusionOk="0">
                  <a:moveTo>
                    <a:pt x="217" y="1"/>
                  </a:moveTo>
                  <a:cubicBezTo>
                    <a:pt x="113" y="1"/>
                    <a:pt x="0" y="118"/>
                    <a:pt x="57" y="247"/>
                  </a:cubicBezTo>
                  <a:cubicBezTo>
                    <a:pt x="880" y="2110"/>
                    <a:pt x="1935" y="3862"/>
                    <a:pt x="3190" y="5465"/>
                  </a:cubicBezTo>
                  <a:cubicBezTo>
                    <a:pt x="3518" y="5882"/>
                    <a:pt x="3859" y="6287"/>
                    <a:pt x="4213" y="6681"/>
                  </a:cubicBezTo>
                  <a:cubicBezTo>
                    <a:pt x="4194" y="6701"/>
                    <a:pt x="4179" y="6724"/>
                    <a:pt x="4168" y="6750"/>
                  </a:cubicBezTo>
                  <a:cubicBezTo>
                    <a:pt x="4023" y="7091"/>
                    <a:pt x="3862" y="7427"/>
                    <a:pt x="3685" y="7756"/>
                  </a:cubicBezTo>
                  <a:cubicBezTo>
                    <a:pt x="3617" y="7882"/>
                    <a:pt x="3729" y="7998"/>
                    <a:pt x="3837" y="7998"/>
                  </a:cubicBezTo>
                  <a:cubicBezTo>
                    <a:pt x="3886" y="7998"/>
                    <a:pt x="3935" y="7974"/>
                    <a:pt x="3966" y="7918"/>
                  </a:cubicBezTo>
                  <a:cubicBezTo>
                    <a:pt x="4130" y="7611"/>
                    <a:pt x="4279" y="7299"/>
                    <a:pt x="4418" y="6980"/>
                  </a:cubicBezTo>
                  <a:cubicBezTo>
                    <a:pt x="4789" y="7057"/>
                    <a:pt x="5159" y="7131"/>
                    <a:pt x="5528" y="7201"/>
                  </a:cubicBezTo>
                  <a:cubicBezTo>
                    <a:pt x="5731" y="7238"/>
                    <a:pt x="5933" y="7280"/>
                    <a:pt x="6140" y="7308"/>
                  </a:cubicBezTo>
                  <a:cubicBezTo>
                    <a:pt x="6163" y="7311"/>
                    <a:pt x="6185" y="7313"/>
                    <a:pt x="6208" y="7313"/>
                  </a:cubicBezTo>
                  <a:cubicBezTo>
                    <a:pt x="6337" y="7313"/>
                    <a:pt x="6456" y="7258"/>
                    <a:pt x="6496" y="7120"/>
                  </a:cubicBezTo>
                  <a:cubicBezTo>
                    <a:pt x="6531" y="7003"/>
                    <a:pt x="6432" y="6924"/>
                    <a:pt x="6335" y="6924"/>
                  </a:cubicBezTo>
                  <a:cubicBezTo>
                    <a:pt x="6285" y="6924"/>
                    <a:pt x="6236" y="6945"/>
                    <a:pt x="6206" y="6993"/>
                  </a:cubicBezTo>
                  <a:cubicBezTo>
                    <a:pt x="6197" y="6993"/>
                    <a:pt x="6189" y="6990"/>
                    <a:pt x="6174" y="6990"/>
                  </a:cubicBezTo>
                  <a:cubicBezTo>
                    <a:pt x="6133" y="6984"/>
                    <a:pt x="6091" y="6978"/>
                    <a:pt x="6050" y="6969"/>
                  </a:cubicBezTo>
                  <a:cubicBezTo>
                    <a:pt x="5974" y="6956"/>
                    <a:pt x="5897" y="6941"/>
                    <a:pt x="5822" y="6929"/>
                  </a:cubicBezTo>
                  <a:cubicBezTo>
                    <a:pt x="5660" y="6899"/>
                    <a:pt x="5496" y="6871"/>
                    <a:pt x="5336" y="6839"/>
                  </a:cubicBezTo>
                  <a:cubicBezTo>
                    <a:pt x="5081" y="6790"/>
                    <a:pt x="4829" y="6737"/>
                    <a:pt x="4573" y="6684"/>
                  </a:cubicBezTo>
                  <a:cubicBezTo>
                    <a:pt x="4578" y="6641"/>
                    <a:pt x="4567" y="6594"/>
                    <a:pt x="4531" y="6554"/>
                  </a:cubicBezTo>
                  <a:cubicBezTo>
                    <a:pt x="3177" y="5060"/>
                    <a:pt x="2016" y="3397"/>
                    <a:pt x="1074" y="1614"/>
                  </a:cubicBezTo>
                  <a:cubicBezTo>
                    <a:pt x="812" y="1113"/>
                    <a:pt x="567" y="605"/>
                    <a:pt x="337" y="85"/>
                  </a:cubicBezTo>
                  <a:cubicBezTo>
                    <a:pt x="310" y="26"/>
                    <a:pt x="265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5"/>
            <p:cNvSpPr/>
            <p:nvPr/>
          </p:nvSpPr>
          <p:spPr>
            <a:xfrm>
              <a:off x="6088150" y="3871375"/>
              <a:ext cx="195250" cy="235150"/>
            </a:xfrm>
            <a:custGeom>
              <a:avLst/>
              <a:gdLst/>
              <a:ahLst/>
              <a:cxnLst/>
              <a:rect l="l" t="t" r="r" b="b"/>
              <a:pathLst>
                <a:path w="7810" h="9406" extrusionOk="0">
                  <a:moveTo>
                    <a:pt x="6800" y="0"/>
                  </a:moveTo>
                  <a:cubicBezTo>
                    <a:pt x="6753" y="0"/>
                    <a:pt x="6708" y="21"/>
                    <a:pt x="6678" y="71"/>
                  </a:cubicBezTo>
                  <a:cubicBezTo>
                    <a:pt x="6294" y="698"/>
                    <a:pt x="5764" y="1222"/>
                    <a:pt x="5131" y="1591"/>
                  </a:cubicBezTo>
                  <a:cubicBezTo>
                    <a:pt x="5094" y="1612"/>
                    <a:pt x="5071" y="1638"/>
                    <a:pt x="5058" y="1670"/>
                  </a:cubicBezTo>
                  <a:cubicBezTo>
                    <a:pt x="4419" y="1884"/>
                    <a:pt x="3743" y="1994"/>
                    <a:pt x="3068" y="1994"/>
                  </a:cubicBezTo>
                  <a:cubicBezTo>
                    <a:pt x="2803" y="1994"/>
                    <a:pt x="2538" y="1977"/>
                    <a:pt x="2275" y="1942"/>
                  </a:cubicBezTo>
                  <a:cubicBezTo>
                    <a:pt x="1851" y="1885"/>
                    <a:pt x="1437" y="1785"/>
                    <a:pt x="1035" y="1640"/>
                  </a:cubicBezTo>
                  <a:cubicBezTo>
                    <a:pt x="1019" y="1634"/>
                    <a:pt x="1002" y="1631"/>
                    <a:pt x="985" y="1631"/>
                  </a:cubicBezTo>
                  <a:cubicBezTo>
                    <a:pt x="902" y="1631"/>
                    <a:pt x="812" y="1696"/>
                    <a:pt x="817" y="1787"/>
                  </a:cubicBezTo>
                  <a:cubicBezTo>
                    <a:pt x="824" y="2006"/>
                    <a:pt x="821" y="2226"/>
                    <a:pt x="841" y="2443"/>
                  </a:cubicBezTo>
                  <a:cubicBezTo>
                    <a:pt x="853" y="2620"/>
                    <a:pt x="937" y="2737"/>
                    <a:pt x="1090" y="2827"/>
                  </a:cubicBezTo>
                  <a:cubicBezTo>
                    <a:pt x="1429" y="3021"/>
                    <a:pt x="1706" y="3281"/>
                    <a:pt x="1900" y="3620"/>
                  </a:cubicBezTo>
                  <a:lnTo>
                    <a:pt x="1898" y="3622"/>
                  </a:lnTo>
                  <a:cubicBezTo>
                    <a:pt x="1459" y="3941"/>
                    <a:pt x="1026" y="4272"/>
                    <a:pt x="604" y="4611"/>
                  </a:cubicBezTo>
                  <a:lnTo>
                    <a:pt x="276" y="4875"/>
                  </a:lnTo>
                  <a:cubicBezTo>
                    <a:pt x="199" y="4937"/>
                    <a:pt x="116" y="4996"/>
                    <a:pt x="65" y="5082"/>
                  </a:cubicBezTo>
                  <a:cubicBezTo>
                    <a:pt x="1" y="5192"/>
                    <a:pt x="12" y="5322"/>
                    <a:pt x="14" y="5444"/>
                  </a:cubicBezTo>
                  <a:cubicBezTo>
                    <a:pt x="18" y="5591"/>
                    <a:pt x="20" y="5738"/>
                    <a:pt x="20" y="5881"/>
                  </a:cubicBezTo>
                  <a:cubicBezTo>
                    <a:pt x="21" y="5992"/>
                    <a:pt x="113" y="6051"/>
                    <a:pt x="200" y="6051"/>
                  </a:cubicBezTo>
                  <a:cubicBezTo>
                    <a:pt x="278" y="6051"/>
                    <a:pt x="351" y="6003"/>
                    <a:pt x="350" y="5902"/>
                  </a:cubicBezTo>
                  <a:lnTo>
                    <a:pt x="350" y="5864"/>
                  </a:lnTo>
                  <a:cubicBezTo>
                    <a:pt x="1356" y="6077"/>
                    <a:pt x="2411" y="6335"/>
                    <a:pt x="3328" y="6818"/>
                  </a:cubicBezTo>
                  <a:cubicBezTo>
                    <a:pt x="3611" y="7110"/>
                    <a:pt x="3897" y="7400"/>
                    <a:pt x="4155" y="7707"/>
                  </a:cubicBezTo>
                  <a:cubicBezTo>
                    <a:pt x="4508" y="8125"/>
                    <a:pt x="4813" y="8581"/>
                    <a:pt x="5065" y="9065"/>
                  </a:cubicBezTo>
                  <a:cubicBezTo>
                    <a:pt x="5099" y="9128"/>
                    <a:pt x="5152" y="9153"/>
                    <a:pt x="5206" y="9153"/>
                  </a:cubicBezTo>
                  <a:cubicBezTo>
                    <a:pt x="5212" y="9153"/>
                    <a:pt x="5218" y="9153"/>
                    <a:pt x="5224" y="9152"/>
                  </a:cubicBezTo>
                  <a:lnTo>
                    <a:pt x="5224" y="9152"/>
                  </a:lnTo>
                  <a:cubicBezTo>
                    <a:pt x="5175" y="9220"/>
                    <a:pt x="5210" y="9331"/>
                    <a:pt x="5273" y="9376"/>
                  </a:cubicBezTo>
                  <a:cubicBezTo>
                    <a:pt x="5302" y="9397"/>
                    <a:pt x="5332" y="9406"/>
                    <a:pt x="5361" y="9406"/>
                  </a:cubicBezTo>
                  <a:cubicBezTo>
                    <a:pt x="5414" y="9406"/>
                    <a:pt x="5465" y="9377"/>
                    <a:pt x="5502" y="9333"/>
                  </a:cubicBezTo>
                  <a:cubicBezTo>
                    <a:pt x="6324" y="8413"/>
                    <a:pt x="6857" y="7255"/>
                    <a:pt x="7032" y="6038"/>
                  </a:cubicBezTo>
                  <a:cubicBezTo>
                    <a:pt x="7066" y="6015"/>
                    <a:pt x="7091" y="5974"/>
                    <a:pt x="7087" y="5917"/>
                  </a:cubicBezTo>
                  <a:cubicBezTo>
                    <a:pt x="7085" y="5844"/>
                    <a:pt x="7081" y="5772"/>
                    <a:pt x="7070" y="5704"/>
                  </a:cubicBezTo>
                  <a:cubicBezTo>
                    <a:pt x="7074" y="5653"/>
                    <a:pt x="7076" y="5602"/>
                    <a:pt x="7083" y="5550"/>
                  </a:cubicBezTo>
                  <a:cubicBezTo>
                    <a:pt x="7087" y="5486"/>
                    <a:pt x="7062" y="5442"/>
                    <a:pt x="7021" y="5412"/>
                  </a:cubicBezTo>
                  <a:cubicBezTo>
                    <a:pt x="6995" y="5295"/>
                    <a:pt x="6959" y="5182"/>
                    <a:pt x="6921" y="5067"/>
                  </a:cubicBezTo>
                  <a:cubicBezTo>
                    <a:pt x="7094" y="4905"/>
                    <a:pt x="7251" y="4734"/>
                    <a:pt x="7330" y="4502"/>
                  </a:cubicBezTo>
                  <a:cubicBezTo>
                    <a:pt x="7371" y="4385"/>
                    <a:pt x="7371" y="4255"/>
                    <a:pt x="7454" y="4159"/>
                  </a:cubicBezTo>
                  <a:cubicBezTo>
                    <a:pt x="7522" y="4076"/>
                    <a:pt x="7616" y="4014"/>
                    <a:pt x="7677" y="3920"/>
                  </a:cubicBezTo>
                  <a:cubicBezTo>
                    <a:pt x="7810" y="3718"/>
                    <a:pt x="7744" y="3472"/>
                    <a:pt x="7705" y="3253"/>
                  </a:cubicBezTo>
                  <a:cubicBezTo>
                    <a:pt x="7528" y="2200"/>
                    <a:pt x="7283" y="1158"/>
                    <a:pt x="6976" y="133"/>
                  </a:cubicBezTo>
                  <a:cubicBezTo>
                    <a:pt x="6953" y="55"/>
                    <a:pt x="6874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5"/>
            <p:cNvSpPr/>
            <p:nvPr/>
          </p:nvSpPr>
          <p:spPr>
            <a:xfrm>
              <a:off x="6096425" y="3819950"/>
              <a:ext cx="165675" cy="104375"/>
            </a:xfrm>
            <a:custGeom>
              <a:avLst/>
              <a:gdLst/>
              <a:ahLst/>
              <a:cxnLst/>
              <a:rect l="l" t="t" r="r" b="b"/>
              <a:pathLst>
                <a:path w="6627" h="4175" extrusionOk="0">
                  <a:moveTo>
                    <a:pt x="4471" y="1"/>
                  </a:moveTo>
                  <a:cubicBezTo>
                    <a:pt x="3249" y="1"/>
                    <a:pt x="1660" y="717"/>
                    <a:pt x="1000" y="1222"/>
                  </a:cubicBezTo>
                  <a:cubicBezTo>
                    <a:pt x="0" y="1987"/>
                    <a:pt x="71" y="2695"/>
                    <a:pt x="71" y="2695"/>
                  </a:cubicBezTo>
                  <a:lnTo>
                    <a:pt x="486" y="3654"/>
                  </a:lnTo>
                  <a:cubicBezTo>
                    <a:pt x="665" y="3793"/>
                    <a:pt x="838" y="3946"/>
                    <a:pt x="1038" y="4055"/>
                  </a:cubicBezTo>
                  <a:cubicBezTo>
                    <a:pt x="1325" y="4130"/>
                    <a:pt x="1712" y="4174"/>
                    <a:pt x="2144" y="4174"/>
                  </a:cubicBezTo>
                  <a:cubicBezTo>
                    <a:pt x="2653" y="4174"/>
                    <a:pt x="3225" y="4113"/>
                    <a:pt x="3768" y="3967"/>
                  </a:cubicBezTo>
                  <a:cubicBezTo>
                    <a:pt x="5205" y="3579"/>
                    <a:pt x="6063" y="2710"/>
                    <a:pt x="6347" y="2130"/>
                  </a:cubicBezTo>
                  <a:cubicBezTo>
                    <a:pt x="6626" y="1551"/>
                    <a:pt x="5889" y="698"/>
                    <a:pt x="5889" y="698"/>
                  </a:cubicBezTo>
                  <a:cubicBezTo>
                    <a:pt x="5632" y="191"/>
                    <a:pt x="510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5"/>
            <p:cNvSpPr/>
            <p:nvPr/>
          </p:nvSpPr>
          <p:spPr>
            <a:xfrm>
              <a:off x="6082825" y="4017650"/>
              <a:ext cx="137175" cy="102725"/>
            </a:xfrm>
            <a:custGeom>
              <a:avLst/>
              <a:gdLst/>
              <a:ahLst/>
              <a:cxnLst/>
              <a:rect l="l" t="t" r="r" b="b"/>
              <a:pathLst>
                <a:path w="5487" h="4109" extrusionOk="0">
                  <a:moveTo>
                    <a:pt x="596" y="0"/>
                  </a:moveTo>
                  <a:cubicBezTo>
                    <a:pt x="363" y="0"/>
                    <a:pt x="233" y="30"/>
                    <a:pt x="233" y="30"/>
                  </a:cubicBezTo>
                  <a:lnTo>
                    <a:pt x="1" y="622"/>
                  </a:lnTo>
                  <a:lnTo>
                    <a:pt x="118" y="1063"/>
                  </a:lnTo>
                  <a:cubicBezTo>
                    <a:pt x="118" y="1063"/>
                    <a:pt x="11" y="1920"/>
                    <a:pt x="1657" y="3056"/>
                  </a:cubicBezTo>
                  <a:cubicBezTo>
                    <a:pt x="3084" y="4044"/>
                    <a:pt x="4349" y="4108"/>
                    <a:pt x="4655" y="4108"/>
                  </a:cubicBezTo>
                  <a:cubicBezTo>
                    <a:pt x="4701" y="4108"/>
                    <a:pt x="4726" y="4107"/>
                    <a:pt x="4726" y="4107"/>
                  </a:cubicBezTo>
                  <a:lnTo>
                    <a:pt x="5486" y="3525"/>
                  </a:lnTo>
                  <a:cubicBezTo>
                    <a:pt x="5486" y="3525"/>
                    <a:pt x="4824" y="2086"/>
                    <a:pt x="3144" y="918"/>
                  </a:cubicBezTo>
                  <a:cubicBezTo>
                    <a:pt x="2012" y="128"/>
                    <a:pt x="1081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5"/>
            <p:cNvSpPr/>
            <p:nvPr/>
          </p:nvSpPr>
          <p:spPr>
            <a:xfrm>
              <a:off x="6125300" y="3854600"/>
              <a:ext cx="41150" cy="26100"/>
            </a:xfrm>
            <a:custGeom>
              <a:avLst/>
              <a:gdLst/>
              <a:ahLst/>
              <a:cxnLst/>
              <a:rect l="l" t="t" r="r" b="b"/>
              <a:pathLst>
                <a:path w="1646" h="1044" extrusionOk="0">
                  <a:moveTo>
                    <a:pt x="1181" y="0"/>
                  </a:moveTo>
                  <a:cubicBezTo>
                    <a:pt x="1080" y="0"/>
                    <a:pt x="980" y="43"/>
                    <a:pt x="919" y="133"/>
                  </a:cubicBezTo>
                  <a:cubicBezTo>
                    <a:pt x="902" y="156"/>
                    <a:pt x="889" y="180"/>
                    <a:pt x="881" y="203"/>
                  </a:cubicBezTo>
                  <a:cubicBezTo>
                    <a:pt x="840" y="207"/>
                    <a:pt x="802" y="211"/>
                    <a:pt x="761" y="220"/>
                  </a:cubicBezTo>
                  <a:cubicBezTo>
                    <a:pt x="736" y="218"/>
                    <a:pt x="710" y="217"/>
                    <a:pt x="684" y="217"/>
                  </a:cubicBezTo>
                  <a:cubicBezTo>
                    <a:pt x="401" y="217"/>
                    <a:pt x="88" y="346"/>
                    <a:pt x="45" y="644"/>
                  </a:cubicBezTo>
                  <a:cubicBezTo>
                    <a:pt x="0" y="946"/>
                    <a:pt x="254" y="1043"/>
                    <a:pt x="508" y="1043"/>
                  </a:cubicBezTo>
                  <a:cubicBezTo>
                    <a:pt x="628" y="1043"/>
                    <a:pt x="749" y="1022"/>
                    <a:pt x="838" y="989"/>
                  </a:cubicBezTo>
                  <a:cubicBezTo>
                    <a:pt x="996" y="934"/>
                    <a:pt x="1179" y="834"/>
                    <a:pt x="1264" y="680"/>
                  </a:cubicBezTo>
                  <a:cubicBezTo>
                    <a:pt x="1411" y="663"/>
                    <a:pt x="1548" y="567"/>
                    <a:pt x="1595" y="420"/>
                  </a:cubicBezTo>
                  <a:cubicBezTo>
                    <a:pt x="1646" y="265"/>
                    <a:pt x="1552" y="137"/>
                    <a:pt x="1430" y="105"/>
                  </a:cubicBezTo>
                  <a:cubicBezTo>
                    <a:pt x="1365" y="36"/>
                    <a:pt x="1273" y="0"/>
                    <a:pt x="1181" y="0"/>
                  </a:cubicBezTo>
                  <a:close/>
                </a:path>
              </a:pathLst>
            </a:custGeom>
            <a:solidFill>
              <a:srgbClr val="274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5"/>
            <p:cNvSpPr/>
            <p:nvPr/>
          </p:nvSpPr>
          <p:spPr>
            <a:xfrm>
              <a:off x="6106500" y="3869900"/>
              <a:ext cx="152150" cy="56875"/>
            </a:xfrm>
            <a:custGeom>
              <a:avLst/>
              <a:gdLst/>
              <a:ahLst/>
              <a:cxnLst/>
              <a:rect l="l" t="t" r="r" b="b"/>
              <a:pathLst>
                <a:path w="6086" h="2275" extrusionOk="0">
                  <a:moveTo>
                    <a:pt x="5879" y="0"/>
                  </a:moveTo>
                  <a:cubicBezTo>
                    <a:pt x="5816" y="0"/>
                    <a:pt x="5753" y="31"/>
                    <a:pt x="5722" y="105"/>
                  </a:cubicBezTo>
                  <a:cubicBezTo>
                    <a:pt x="5420" y="829"/>
                    <a:pt x="4601" y="1258"/>
                    <a:pt x="3909" y="1535"/>
                  </a:cubicBezTo>
                  <a:cubicBezTo>
                    <a:pt x="3264" y="1795"/>
                    <a:pt x="2558" y="1942"/>
                    <a:pt x="1859" y="1942"/>
                  </a:cubicBezTo>
                  <a:cubicBezTo>
                    <a:pt x="1786" y="1942"/>
                    <a:pt x="1713" y="1941"/>
                    <a:pt x="1641" y="1937"/>
                  </a:cubicBezTo>
                  <a:cubicBezTo>
                    <a:pt x="1164" y="1916"/>
                    <a:pt x="693" y="1812"/>
                    <a:pt x="320" y="1496"/>
                  </a:cubicBezTo>
                  <a:cubicBezTo>
                    <a:pt x="289" y="1471"/>
                    <a:pt x="257" y="1460"/>
                    <a:pt x="227" y="1460"/>
                  </a:cubicBezTo>
                  <a:cubicBezTo>
                    <a:pt x="99" y="1460"/>
                    <a:pt x="1" y="1658"/>
                    <a:pt x="132" y="1769"/>
                  </a:cubicBezTo>
                  <a:cubicBezTo>
                    <a:pt x="593" y="2155"/>
                    <a:pt x="1203" y="2274"/>
                    <a:pt x="1808" y="2274"/>
                  </a:cubicBezTo>
                  <a:cubicBezTo>
                    <a:pt x="2109" y="2274"/>
                    <a:pt x="2408" y="2245"/>
                    <a:pt x="2687" y="2204"/>
                  </a:cubicBezTo>
                  <a:cubicBezTo>
                    <a:pt x="3525" y="2078"/>
                    <a:pt x="4341" y="1773"/>
                    <a:pt x="5051" y="1304"/>
                  </a:cubicBezTo>
                  <a:cubicBezTo>
                    <a:pt x="5469" y="1027"/>
                    <a:pt x="5837" y="676"/>
                    <a:pt x="6033" y="207"/>
                  </a:cubicBezTo>
                  <a:cubicBezTo>
                    <a:pt x="6085" y="87"/>
                    <a:pt x="5983" y="0"/>
                    <a:pt x="5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5"/>
            <p:cNvSpPr/>
            <p:nvPr/>
          </p:nvSpPr>
          <p:spPr>
            <a:xfrm>
              <a:off x="6101450" y="3837500"/>
              <a:ext cx="149600" cy="69575"/>
            </a:xfrm>
            <a:custGeom>
              <a:avLst/>
              <a:gdLst/>
              <a:ahLst/>
              <a:cxnLst/>
              <a:rect l="l" t="t" r="r" b="b"/>
              <a:pathLst>
                <a:path w="5984" h="2783" extrusionOk="0">
                  <a:moveTo>
                    <a:pt x="5679" y="0"/>
                  </a:moveTo>
                  <a:cubicBezTo>
                    <a:pt x="5583" y="0"/>
                    <a:pt x="5488" y="71"/>
                    <a:pt x="5517" y="190"/>
                  </a:cubicBezTo>
                  <a:cubicBezTo>
                    <a:pt x="5741" y="1109"/>
                    <a:pt x="4648" y="1705"/>
                    <a:pt x="3959" y="2008"/>
                  </a:cubicBezTo>
                  <a:cubicBezTo>
                    <a:pt x="3303" y="2294"/>
                    <a:pt x="2578" y="2453"/>
                    <a:pt x="1859" y="2453"/>
                  </a:cubicBezTo>
                  <a:cubicBezTo>
                    <a:pt x="1717" y="2453"/>
                    <a:pt x="1575" y="2447"/>
                    <a:pt x="1434" y="2434"/>
                  </a:cubicBezTo>
                  <a:cubicBezTo>
                    <a:pt x="993" y="2394"/>
                    <a:pt x="364" y="2200"/>
                    <a:pt x="336" y="1661"/>
                  </a:cubicBezTo>
                  <a:cubicBezTo>
                    <a:pt x="331" y="1550"/>
                    <a:pt x="237" y="1490"/>
                    <a:pt x="150" y="1490"/>
                  </a:cubicBezTo>
                  <a:cubicBezTo>
                    <a:pt x="72" y="1490"/>
                    <a:pt x="1" y="1538"/>
                    <a:pt x="6" y="1639"/>
                  </a:cubicBezTo>
                  <a:cubicBezTo>
                    <a:pt x="58" y="2573"/>
                    <a:pt x="1014" y="2783"/>
                    <a:pt x="1841" y="2783"/>
                  </a:cubicBezTo>
                  <a:cubicBezTo>
                    <a:pt x="2062" y="2783"/>
                    <a:pt x="2274" y="2768"/>
                    <a:pt x="2457" y="2747"/>
                  </a:cubicBezTo>
                  <a:cubicBezTo>
                    <a:pt x="3431" y="2641"/>
                    <a:pt x="4464" y="2276"/>
                    <a:pt x="5223" y="1637"/>
                  </a:cubicBezTo>
                  <a:cubicBezTo>
                    <a:pt x="5660" y="1268"/>
                    <a:pt x="5984" y="712"/>
                    <a:pt x="5841" y="126"/>
                  </a:cubicBezTo>
                  <a:cubicBezTo>
                    <a:pt x="5820" y="39"/>
                    <a:pt x="5749" y="0"/>
                    <a:pt x="5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5"/>
            <p:cNvSpPr/>
            <p:nvPr/>
          </p:nvSpPr>
          <p:spPr>
            <a:xfrm>
              <a:off x="6132925" y="3957450"/>
              <a:ext cx="90675" cy="36800"/>
            </a:xfrm>
            <a:custGeom>
              <a:avLst/>
              <a:gdLst/>
              <a:ahLst/>
              <a:cxnLst/>
              <a:rect l="l" t="t" r="r" b="b"/>
              <a:pathLst>
                <a:path w="3627" h="1472" extrusionOk="0">
                  <a:moveTo>
                    <a:pt x="246" y="1"/>
                  </a:moveTo>
                  <a:cubicBezTo>
                    <a:pt x="105" y="1"/>
                    <a:pt x="1" y="205"/>
                    <a:pt x="149" y="302"/>
                  </a:cubicBezTo>
                  <a:cubicBezTo>
                    <a:pt x="1125" y="946"/>
                    <a:pt x="2242" y="1347"/>
                    <a:pt x="3406" y="1470"/>
                  </a:cubicBezTo>
                  <a:cubicBezTo>
                    <a:pt x="3413" y="1471"/>
                    <a:pt x="3420" y="1471"/>
                    <a:pt x="3426" y="1471"/>
                  </a:cubicBezTo>
                  <a:cubicBezTo>
                    <a:pt x="3614" y="1471"/>
                    <a:pt x="3627" y="1163"/>
                    <a:pt x="3423" y="1142"/>
                  </a:cubicBezTo>
                  <a:cubicBezTo>
                    <a:pt x="2321" y="1025"/>
                    <a:pt x="1260" y="641"/>
                    <a:pt x="337" y="29"/>
                  </a:cubicBezTo>
                  <a:cubicBezTo>
                    <a:pt x="306" y="9"/>
                    <a:pt x="276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5"/>
            <p:cNvSpPr/>
            <p:nvPr/>
          </p:nvSpPr>
          <p:spPr>
            <a:xfrm>
              <a:off x="6190700" y="3961450"/>
              <a:ext cx="38025" cy="10825"/>
            </a:xfrm>
            <a:custGeom>
              <a:avLst/>
              <a:gdLst/>
              <a:ahLst/>
              <a:cxnLst/>
              <a:rect l="l" t="t" r="r" b="b"/>
              <a:pathLst>
                <a:path w="1521" h="433" extrusionOk="0">
                  <a:moveTo>
                    <a:pt x="186" y="1"/>
                  </a:moveTo>
                  <a:cubicBezTo>
                    <a:pt x="8" y="1"/>
                    <a:pt x="0" y="298"/>
                    <a:pt x="198" y="334"/>
                  </a:cubicBezTo>
                  <a:cubicBezTo>
                    <a:pt x="556" y="398"/>
                    <a:pt x="922" y="432"/>
                    <a:pt x="1287" y="432"/>
                  </a:cubicBezTo>
                  <a:cubicBezTo>
                    <a:pt x="1498" y="432"/>
                    <a:pt x="1521" y="102"/>
                    <a:pt x="1308" y="102"/>
                  </a:cubicBezTo>
                  <a:cubicBezTo>
                    <a:pt x="943" y="102"/>
                    <a:pt x="577" y="68"/>
                    <a:pt x="219" y="4"/>
                  </a:cubicBezTo>
                  <a:cubicBezTo>
                    <a:pt x="207" y="2"/>
                    <a:pt x="197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5"/>
            <p:cNvSpPr/>
            <p:nvPr/>
          </p:nvSpPr>
          <p:spPr>
            <a:xfrm>
              <a:off x="6229075" y="4002675"/>
              <a:ext cx="27125" cy="11450"/>
            </a:xfrm>
            <a:custGeom>
              <a:avLst/>
              <a:gdLst/>
              <a:ahLst/>
              <a:cxnLst/>
              <a:rect l="l" t="t" r="r" b="b"/>
              <a:pathLst>
                <a:path w="1085" h="458" extrusionOk="0">
                  <a:moveTo>
                    <a:pt x="861" y="1"/>
                  </a:moveTo>
                  <a:cubicBezTo>
                    <a:pt x="850" y="1"/>
                    <a:pt x="838" y="2"/>
                    <a:pt x="826" y="4"/>
                  </a:cubicBezTo>
                  <a:cubicBezTo>
                    <a:pt x="615" y="47"/>
                    <a:pt x="406" y="85"/>
                    <a:pt x="197" y="128"/>
                  </a:cubicBezTo>
                  <a:cubicBezTo>
                    <a:pt x="0" y="168"/>
                    <a:pt x="46" y="457"/>
                    <a:pt x="226" y="457"/>
                  </a:cubicBezTo>
                  <a:cubicBezTo>
                    <a:pt x="237" y="457"/>
                    <a:pt x="249" y="456"/>
                    <a:pt x="261" y="454"/>
                  </a:cubicBezTo>
                  <a:cubicBezTo>
                    <a:pt x="470" y="411"/>
                    <a:pt x="679" y="371"/>
                    <a:pt x="890" y="328"/>
                  </a:cubicBezTo>
                  <a:cubicBezTo>
                    <a:pt x="1084" y="288"/>
                    <a:pt x="1041" y="1"/>
                    <a:pt x="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5"/>
            <p:cNvSpPr/>
            <p:nvPr/>
          </p:nvSpPr>
          <p:spPr>
            <a:xfrm>
              <a:off x="6085275" y="4017450"/>
              <a:ext cx="138800" cy="91300"/>
            </a:xfrm>
            <a:custGeom>
              <a:avLst/>
              <a:gdLst/>
              <a:ahLst/>
              <a:cxnLst/>
              <a:rect l="l" t="t" r="r" b="b"/>
              <a:pathLst>
                <a:path w="5552" h="3652" extrusionOk="0">
                  <a:moveTo>
                    <a:pt x="628" y="0"/>
                  </a:moveTo>
                  <a:cubicBezTo>
                    <a:pt x="488" y="0"/>
                    <a:pt x="347" y="7"/>
                    <a:pt x="205" y="21"/>
                  </a:cubicBezTo>
                  <a:cubicBezTo>
                    <a:pt x="1" y="37"/>
                    <a:pt x="55" y="345"/>
                    <a:pt x="250" y="345"/>
                  </a:cubicBezTo>
                  <a:cubicBezTo>
                    <a:pt x="255" y="345"/>
                    <a:pt x="261" y="345"/>
                    <a:pt x="267" y="345"/>
                  </a:cubicBezTo>
                  <a:cubicBezTo>
                    <a:pt x="391" y="333"/>
                    <a:pt x="515" y="327"/>
                    <a:pt x="638" y="327"/>
                  </a:cubicBezTo>
                  <a:cubicBezTo>
                    <a:pt x="2172" y="327"/>
                    <a:pt x="3576" y="1206"/>
                    <a:pt x="4491" y="2410"/>
                  </a:cubicBezTo>
                  <a:cubicBezTo>
                    <a:pt x="4762" y="2770"/>
                    <a:pt x="4994" y="3156"/>
                    <a:pt x="5190" y="3563"/>
                  </a:cubicBezTo>
                  <a:cubicBezTo>
                    <a:pt x="5221" y="3625"/>
                    <a:pt x="5275" y="3651"/>
                    <a:pt x="5329" y="3651"/>
                  </a:cubicBezTo>
                  <a:cubicBezTo>
                    <a:pt x="5438" y="3651"/>
                    <a:pt x="5551" y="3544"/>
                    <a:pt x="5489" y="3416"/>
                  </a:cubicBezTo>
                  <a:cubicBezTo>
                    <a:pt x="4736" y="1866"/>
                    <a:pt x="3421" y="539"/>
                    <a:pt x="1706" y="129"/>
                  </a:cubicBezTo>
                  <a:cubicBezTo>
                    <a:pt x="1351" y="45"/>
                    <a:pt x="991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5"/>
            <p:cNvSpPr/>
            <p:nvPr/>
          </p:nvSpPr>
          <p:spPr>
            <a:xfrm>
              <a:off x="6083125" y="4034500"/>
              <a:ext cx="123225" cy="85850"/>
            </a:xfrm>
            <a:custGeom>
              <a:avLst/>
              <a:gdLst/>
              <a:ahLst/>
              <a:cxnLst/>
              <a:rect l="l" t="t" r="r" b="b"/>
              <a:pathLst>
                <a:path w="4929" h="3434" extrusionOk="0">
                  <a:moveTo>
                    <a:pt x="941" y="1"/>
                  </a:moveTo>
                  <a:cubicBezTo>
                    <a:pt x="678" y="1"/>
                    <a:pt x="417" y="50"/>
                    <a:pt x="170" y="163"/>
                  </a:cubicBezTo>
                  <a:cubicBezTo>
                    <a:pt x="1" y="242"/>
                    <a:pt x="91" y="478"/>
                    <a:pt x="245" y="478"/>
                  </a:cubicBezTo>
                  <a:cubicBezTo>
                    <a:pt x="267" y="478"/>
                    <a:pt x="291" y="473"/>
                    <a:pt x="315" y="462"/>
                  </a:cubicBezTo>
                  <a:cubicBezTo>
                    <a:pt x="522" y="365"/>
                    <a:pt x="740" y="324"/>
                    <a:pt x="961" y="324"/>
                  </a:cubicBezTo>
                  <a:cubicBezTo>
                    <a:pt x="1635" y="324"/>
                    <a:pt x="2343" y="704"/>
                    <a:pt x="2864" y="1059"/>
                  </a:cubicBezTo>
                  <a:cubicBezTo>
                    <a:pt x="3269" y="1336"/>
                    <a:pt x="3637" y="1666"/>
                    <a:pt x="3951" y="2043"/>
                  </a:cubicBezTo>
                  <a:cubicBezTo>
                    <a:pt x="4223" y="2369"/>
                    <a:pt x="4603" y="2810"/>
                    <a:pt x="4545" y="3264"/>
                  </a:cubicBezTo>
                  <a:cubicBezTo>
                    <a:pt x="4531" y="3375"/>
                    <a:pt x="4615" y="3434"/>
                    <a:pt x="4702" y="3434"/>
                  </a:cubicBezTo>
                  <a:cubicBezTo>
                    <a:pt x="4781" y="3434"/>
                    <a:pt x="4862" y="3386"/>
                    <a:pt x="4876" y="3286"/>
                  </a:cubicBezTo>
                  <a:cubicBezTo>
                    <a:pt x="4929" y="2879"/>
                    <a:pt x="4709" y="2516"/>
                    <a:pt x="4486" y="2197"/>
                  </a:cubicBezTo>
                  <a:cubicBezTo>
                    <a:pt x="4241" y="1845"/>
                    <a:pt x="3957" y="1527"/>
                    <a:pt x="3637" y="1242"/>
                  </a:cubicBezTo>
                  <a:cubicBezTo>
                    <a:pt x="3024" y="694"/>
                    <a:pt x="2254" y="223"/>
                    <a:pt x="1438" y="55"/>
                  </a:cubicBezTo>
                  <a:cubicBezTo>
                    <a:pt x="1273" y="20"/>
                    <a:pt x="1107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9" name="Google Shape;3639;p75"/>
          <p:cNvGrpSpPr/>
          <p:nvPr/>
        </p:nvGrpSpPr>
        <p:grpSpPr>
          <a:xfrm rot="-1239825">
            <a:off x="5897983" y="4032205"/>
            <a:ext cx="897464" cy="860751"/>
            <a:chOff x="5751925" y="2333650"/>
            <a:chExt cx="318900" cy="305875"/>
          </a:xfrm>
        </p:grpSpPr>
        <p:sp>
          <p:nvSpPr>
            <p:cNvPr id="3640" name="Google Shape;3640;p75"/>
            <p:cNvSpPr/>
            <p:nvPr/>
          </p:nvSpPr>
          <p:spPr>
            <a:xfrm>
              <a:off x="5751925" y="2336900"/>
              <a:ext cx="318900" cy="302625"/>
            </a:xfrm>
            <a:custGeom>
              <a:avLst/>
              <a:gdLst/>
              <a:ahLst/>
              <a:cxnLst/>
              <a:rect l="l" t="t" r="r" b="b"/>
              <a:pathLst>
                <a:path w="12756" h="12105" extrusionOk="0">
                  <a:moveTo>
                    <a:pt x="2337" y="0"/>
                  </a:moveTo>
                  <a:cubicBezTo>
                    <a:pt x="1182" y="0"/>
                    <a:pt x="27" y="768"/>
                    <a:pt x="0" y="2303"/>
                  </a:cubicBezTo>
                  <a:cubicBezTo>
                    <a:pt x="19" y="3405"/>
                    <a:pt x="618" y="4111"/>
                    <a:pt x="1381" y="4422"/>
                  </a:cubicBezTo>
                  <a:cubicBezTo>
                    <a:pt x="1104" y="5074"/>
                    <a:pt x="938" y="5828"/>
                    <a:pt x="925" y="6687"/>
                  </a:cubicBezTo>
                  <a:cubicBezTo>
                    <a:pt x="986" y="10298"/>
                    <a:pt x="3704" y="12104"/>
                    <a:pt x="6421" y="12104"/>
                  </a:cubicBezTo>
                  <a:cubicBezTo>
                    <a:pt x="9138" y="12104"/>
                    <a:pt x="11855" y="10299"/>
                    <a:pt x="11916" y="6687"/>
                  </a:cubicBezTo>
                  <a:cubicBezTo>
                    <a:pt x="11901" y="5818"/>
                    <a:pt x="11732" y="5053"/>
                    <a:pt x="11447" y="4392"/>
                  </a:cubicBezTo>
                  <a:cubicBezTo>
                    <a:pt x="12178" y="4066"/>
                    <a:pt x="12736" y="3369"/>
                    <a:pt x="12755" y="2303"/>
                  </a:cubicBezTo>
                  <a:cubicBezTo>
                    <a:pt x="12729" y="769"/>
                    <a:pt x="11575" y="2"/>
                    <a:pt x="10419" y="2"/>
                  </a:cubicBezTo>
                  <a:cubicBezTo>
                    <a:pt x="9476" y="2"/>
                    <a:pt x="8533" y="513"/>
                    <a:pt x="8203" y="1536"/>
                  </a:cubicBezTo>
                  <a:cubicBezTo>
                    <a:pt x="7629" y="1358"/>
                    <a:pt x="7026" y="1269"/>
                    <a:pt x="6422" y="1269"/>
                  </a:cubicBezTo>
                  <a:cubicBezTo>
                    <a:pt x="5791" y="1269"/>
                    <a:pt x="5158" y="1367"/>
                    <a:pt x="4559" y="1562"/>
                  </a:cubicBezTo>
                  <a:cubicBezTo>
                    <a:pt x="4237" y="521"/>
                    <a:pt x="3287" y="0"/>
                    <a:pt x="2337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5"/>
            <p:cNvSpPr/>
            <p:nvPr/>
          </p:nvSpPr>
          <p:spPr>
            <a:xfrm>
              <a:off x="5775050" y="2365375"/>
              <a:ext cx="274775" cy="270900"/>
            </a:xfrm>
            <a:custGeom>
              <a:avLst/>
              <a:gdLst/>
              <a:ahLst/>
              <a:cxnLst/>
              <a:rect l="l" t="t" r="r" b="b"/>
              <a:pathLst>
                <a:path w="10991" h="10836" extrusionOk="0">
                  <a:moveTo>
                    <a:pt x="5496" y="1"/>
                  </a:moveTo>
                  <a:cubicBezTo>
                    <a:pt x="2780" y="1"/>
                    <a:pt x="63" y="1807"/>
                    <a:pt x="0" y="5419"/>
                  </a:cubicBezTo>
                  <a:cubicBezTo>
                    <a:pt x="61" y="9029"/>
                    <a:pt x="2779" y="10835"/>
                    <a:pt x="5496" y="10835"/>
                  </a:cubicBezTo>
                  <a:cubicBezTo>
                    <a:pt x="8213" y="10835"/>
                    <a:pt x="10930" y="9030"/>
                    <a:pt x="10991" y="5419"/>
                  </a:cubicBezTo>
                  <a:cubicBezTo>
                    <a:pt x="10930" y="1807"/>
                    <a:pt x="8213" y="1"/>
                    <a:pt x="5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5"/>
            <p:cNvSpPr/>
            <p:nvPr/>
          </p:nvSpPr>
          <p:spPr>
            <a:xfrm>
              <a:off x="5751975" y="2333650"/>
              <a:ext cx="116850" cy="115225"/>
            </a:xfrm>
            <a:custGeom>
              <a:avLst/>
              <a:gdLst/>
              <a:ahLst/>
              <a:cxnLst/>
              <a:rect l="l" t="t" r="r" b="b"/>
              <a:pathLst>
                <a:path w="4674" h="4609" extrusionOk="0">
                  <a:moveTo>
                    <a:pt x="2337" y="0"/>
                  </a:moveTo>
                  <a:cubicBezTo>
                    <a:pt x="1182" y="0"/>
                    <a:pt x="27" y="768"/>
                    <a:pt x="0" y="2304"/>
                  </a:cubicBezTo>
                  <a:cubicBezTo>
                    <a:pt x="26" y="3840"/>
                    <a:pt x="1181" y="4609"/>
                    <a:pt x="2336" y="4609"/>
                  </a:cubicBezTo>
                  <a:cubicBezTo>
                    <a:pt x="3492" y="4609"/>
                    <a:pt x="4647" y="3840"/>
                    <a:pt x="4674" y="2304"/>
                  </a:cubicBezTo>
                  <a:cubicBezTo>
                    <a:pt x="4647" y="768"/>
                    <a:pt x="3492" y="0"/>
                    <a:pt x="2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5"/>
            <p:cNvSpPr/>
            <p:nvPr/>
          </p:nvSpPr>
          <p:spPr>
            <a:xfrm>
              <a:off x="5819575" y="2466900"/>
              <a:ext cx="33550" cy="32975"/>
            </a:xfrm>
            <a:custGeom>
              <a:avLst/>
              <a:gdLst/>
              <a:ahLst/>
              <a:cxnLst/>
              <a:rect l="l" t="t" r="r" b="b"/>
              <a:pathLst>
                <a:path w="1342" h="1319" extrusionOk="0">
                  <a:moveTo>
                    <a:pt x="671" y="0"/>
                  </a:moveTo>
                  <a:cubicBezTo>
                    <a:pt x="340" y="0"/>
                    <a:pt x="9" y="220"/>
                    <a:pt x="1" y="659"/>
                  </a:cubicBezTo>
                  <a:cubicBezTo>
                    <a:pt x="9" y="1099"/>
                    <a:pt x="340" y="1319"/>
                    <a:pt x="671" y="1319"/>
                  </a:cubicBezTo>
                  <a:cubicBezTo>
                    <a:pt x="1002" y="1319"/>
                    <a:pt x="1333" y="1099"/>
                    <a:pt x="1341" y="659"/>
                  </a:cubicBezTo>
                  <a:cubicBezTo>
                    <a:pt x="1333" y="220"/>
                    <a:pt x="1002" y="0"/>
                    <a:pt x="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5"/>
            <p:cNvSpPr/>
            <p:nvPr/>
          </p:nvSpPr>
          <p:spPr>
            <a:xfrm>
              <a:off x="5967175" y="2466900"/>
              <a:ext cx="33525" cy="32975"/>
            </a:xfrm>
            <a:custGeom>
              <a:avLst/>
              <a:gdLst/>
              <a:ahLst/>
              <a:cxnLst/>
              <a:rect l="l" t="t" r="r" b="b"/>
              <a:pathLst>
                <a:path w="1341" h="1319" extrusionOk="0">
                  <a:moveTo>
                    <a:pt x="670" y="0"/>
                  </a:moveTo>
                  <a:cubicBezTo>
                    <a:pt x="339" y="0"/>
                    <a:pt x="9" y="220"/>
                    <a:pt x="0" y="659"/>
                  </a:cubicBezTo>
                  <a:cubicBezTo>
                    <a:pt x="9" y="1099"/>
                    <a:pt x="339" y="1319"/>
                    <a:pt x="670" y="1319"/>
                  </a:cubicBezTo>
                  <a:cubicBezTo>
                    <a:pt x="1001" y="1319"/>
                    <a:pt x="1332" y="1099"/>
                    <a:pt x="1341" y="659"/>
                  </a:cubicBezTo>
                  <a:cubicBezTo>
                    <a:pt x="1332" y="220"/>
                    <a:pt x="1001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5"/>
            <p:cNvSpPr/>
            <p:nvPr/>
          </p:nvSpPr>
          <p:spPr>
            <a:xfrm>
              <a:off x="5762000" y="2361550"/>
              <a:ext cx="83600" cy="64075"/>
            </a:xfrm>
            <a:custGeom>
              <a:avLst/>
              <a:gdLst/>
              <a:ahLst/>
              <a:cxnLst/>
              <a:rect l="l" t="t" r="r" b="b"/>
              <a:pathLst>
                <a:path w="3344" h="2563" extrusionOk="0">
                  <a:moveTo>
                    <a:pt x="2042" y="1"/>
                  </a:moveTo>
                  <a:cubicBezTo>
                    <a:pt x="901" y="1"/>
                    <a:pt x="1" y="1491"/>
                    <a:pt x="1451" y="2562"/>
                  </a:cubicBezTo>
                  <a:cubicBezTo>
                    <a:pt x="1451" y="2562"/>
                    <a:pt x="2545" y="1130"/>
                    <a:pt x="3344" y="768"/>
                  </a:cubicBezTo>
                  <a:cubicBezTo>
                    <a:pt x="2954" y="220"/>
                    <a:pt x="2480" y="1"/>
                    <a:pt x="20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5"/>
            <p:cNvSpPr/>
            <p:nvPr/>
          </p:nvSpPr>
          <p:spPr>
            <a:xfrm>
              <a:off x="5954000" y="2333650"/>
              <a:ext cx="116825" cy="115225"/>
            </a:xfrm>
            <a:custGeom>
              <a:avLst/>
              <a:gdLst/>
              <a:ahLst/>
              <a:cxnLst/>
              <a:rect l="l" t="t" r="r" b="b"/>
              <a:pathLst>
                <a:path w="4673" h="4609" extrusionOk="0">
                  <a:moveTo>
                    <a:pt x="2337" y="0"/>
                  </a:moveTo>
                  <a:cubicBezTo>
                    <a:pt x="1182" y="0"/>
                    <a:pt x="27" y="768"/>
                    <a:pt x="1" y="2304"/>
                  </a:cubicBezTo>
                  <a:cubicBezTo>
                    <a:pt x="27" y="3840"/>
                    <a:pt x="1182" y="4609"/>
                    <a:pt x="2337" y="4609"/>
                  </a:cubicBezTo>
                  <a:cubicBezTo>
                    <a:pt x="3492" y="4609"/>
                    <a:pt x="4647" y="3840"/>
                    <a:pt x="4672" y="2304"/>
                  </a:cubicBezTo>
                  <a:cubicBezTo>
                    <a:pt x="4647" y="768"/>
                    <a:pt x="3492" y="0"/>
                    <a:pt x="2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5"/>
            <p:cNvSpPr/>
            <p:nvPr/>
          </p:nvSpPr>
          <p:spPr>
            <a:xfrm>
              <a:off x="5977225" y="2361550"/>
              <a:ext cx="83600" cy="64075"/>
            </a:xfrm>
            <a:custGeom>
              <a:avLst/>
              <a:gdLst/>
              <a:ahLst/>
              <a:cxnLst/>
              <a:rect l="l" t="t" r="r" b="b"/>
              <a:pathLst>
                <a:path w="3344" h="2563" extrusionOk="0">
                  <a:moveTo>
                    <a:pt x="1302" y="1"/>
                  </a:moveTo>
                  <a:cubicBezTo>
                    <a:pt x="864" y="1"/>
                    <a:pt x="391" y="220"/>
                    <a:pt x="1" y="768"/>
                  </a:cubicBezTo>
                  <a:cubicBezTo>
                    <a:pt x="800" y="1130"/>
                    <a:pt x="1891" y="2562"/>
                    <a:pt x="1891" y="2562"/>
                  </a:cubicBezTo>
                  <a:cubicBezTo>
                    <a:pt x="3343" y="1491"/>
                    <a:pt x="2443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5"/>
            <p:cNvSpPr/>
            <p:nvPr/>
          </p:nvSpPr>
          <p:spPr>
            <a:xfrm>
              <a:off x="5886400" y="2493100"/>
              <a:ext cx="42625" cy="57500"/>
            </a:xfrm>
            <a:custGeom>
              <a:avLst/>
              <a:gdLst/>
              <a:ahLst/>
              <a:cxnLst/>
              <a:rect l="l" t="t" r="r" b="b"/>
              <a:pathLst>
                <a:path w="1705" h="2300" extrusionOk="0">
                  <a:moveTo>
                    <a:pt x="918" y="0"/>
                  </a:moveTo>
                  <a:cubicBezTo>
                    <a:pt x="847" y="0"/>
                    <a:pt x="776" y="46"/>
                    <a:pt x="776" y="139"/>
                  </a:cubicBezTo>
                  <a:lnTo>
                    <a:pt x="776" y="1514"/>
                  </a:lnTo>
                  <a:cubicBezTo>
                    <a:pt x="469" y="1546"/>
                    <a:pt x="250" y="1761"/>
                    <a:pt x="75" y="2010"/>
                  </a:cubicBezTo>
                  <a:cubicBezTo>
                    <a:pt x="0" y="2116"/>
                    <a:pt x="99" y="2218"/>
                    <a:pt x="201" y="2218"/>
                  </a:cubicBezTo>
                  <a:cubicBezTo>
                    <a:pt x="245" y="2218"/>
                    <a:pt x="289" y="2200"/>
                    <a:pt x="320" y="2155"/>
                  </a:cubicBezTo>
                  <a:cubicBezTo>
                    <a:pt x="455" y="1962"/>
                    <a:pt x="614" y="1793"/>
                    <a:pt x="860" y="1793"/>
                  </a:cubicBezTo>
                  <a:cubicBezTo>
                    <a:pt x="874" y="1793"/>
                    <a:pt x="889" y="1794"/>
                    <a:pt x="904" y="1795"/>
                  </a:cubicBezTo>
                  <a:cubicBezTo>
                    <a:pt x="1166" y="1816"/>
                    <a:pt x="1300" y="2006"/>
                    <a:pt x="1407" y="2225"/>
                  </a:cubicBezTo>
                  <a:cubicBezTo>
                    <a:pt x="1431" y="2278"/>
                    <a:pt x="1472" y="2300"/>
                    <a:pt x="1514" y="2300"/>
                  </a:cubicBezTo>
                  <a:cubicBezTo>
                    <a:pt x="1606" y="2300"/>
                    <a:pt x="1704" y="2197"/>
                    <a:pt x="1652" y="2083"/>
                  </a:cubicBezTo>
                  <a:cubicBezTo>
                    <a:pt x="1524" y="1812"/>
                    <a:pt x="1336" y="1605"/>
                    <a:pt x="1057" y="1535"/>
                  </a:cubicBezTo>
                  <a:cubicBezTo>
                    <a:pt x="1066" y="1505"/>
                    <a:pt x="1057" y="167"/>
                    <a:pt x="1059" y="139"/>
                  </a:cubicBezTo>
                  <a:cubicBezTo>
                    <a:pt x="1059" y="46"/>
                    <a:pt x="989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5"/>
            <p:cNvSpPr/>
            <p:nvPr/>
          </p:nvSpPr>
          <p:spPr>
            <a:xfrm>
              <a:off x="5877650" y="2474175"/>
              <a:ext cx="62525" cy="26675"/>
            </a:xfrm>
            <a:custGeom>
              <a:avLst/>
              <a:gdLst/>
              <a:ahLst/>
              <a:cxnLst/>
              <a:rect l="l" t="t" r="r" b="b"/>
              <a:pathLst>
                <a:path w="2501" h="1067" extrusionOk="0">
                  <a:moveTo>
                    <a:pt x="1207" y="1"/>
                  </a:moveTo>
                  <a:cubicBezTo>
                    <a:pt x="1" y="14"/>
                    <a:pt x="823" y="839"/>
                    <a:pt x="1126" y="1067"/>
                  </a:cubicBezTo>
                  <a:lnTo>
                    <a:pt x="1375" y="1067"/>
                  </a:lnTo>
                  <a:cubicBezTo>
                    <a:pt x="1680" y="836"/>
                    <a:pt x="2501" y="14"/>
                    <a:pt x="1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5"/>
            <p:cNvSpPr/>
            <p:nvPr/>
          </p:nvSpPr>
          <p:spPr>
            <a:xfrm>
              <a:off x="5963600" y="2513400"/>
              <a:ext cx="40775" cy="37275"/>
            </a:xfrm>
            <a:custGeom>
              <a:avLst/>
              <a:gdLst/>
              <a:ahLst/>
              <a:cxnLst/>
              <a:rect l="l" t="t" r="r" b="b"/>
              <a:pathLst>
                <a:path w="1631" h="1491" extrusionOk="0">
                  <a:moveTo>
                    <a:pt x="814" y="1"/>
                  </a:moveTo>
                  <a:cubicBezTo>
                    <a:pt x="612" y="222"/>
                    <a:pt x="0" y="1390"/>
                    <a:pt x="814" y="1490"/>
                  </a:cubicBezTo>
                  <a:cubicBezTo>
                    <a:pt x="1631" y="1394"/>
                    <a:pt x="1013" y="216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5"/>
            <p:cNvSpPr/>
            <p:nvPr/>
          </p:nvSpPr>
          <p:spPr>
            <a:xfrm>
              <a:off x="5815600" y="2427150"/>
              <a:ext cx="38050" cy="22000"/>
            </a:xfrm>
            <a:custGeom>
              <a:avLst/>
              <a:gdLst/>
              <a:ahLst/>
              <a:cxnLst/>
              <a:rect l="l" t="t" r="r" b="b"/>
              <a:pathLst>
                <a:path w="1522" h="880" extrusionOk="0">
                  <a:moveTo>
                    <a:pt x="1329" y="0"/>
                  </a:moveTo>
                  <a:cubicBezTo>
                    <a:pt x="1287" y="0"/>
                    <a:pt x="1246" y="22"/>
                    <a:pt x="1223" y="75"/>
                  </a:cubicBezTo>
                  <a:cubicBezTo>
                    <a:pt x="1077" y="396"/>
                    <a:pt x="773" y="598"/>
                    <a:pt x="433" y="598"/>
                  </a:cubicBezTo>
                  <a:cubicBezTo>
                    <a:pt x="371" y="598"/>
                    <a:pt x="308" y="591"/>
                    <a:pt x="245" y="578"/>
                  </a:cubicBezTo>
                  <a:cubicBezTo>
                    <a:pt x="234" y="575"/>
                    <a:pt x="223" y="574"/>
                    <a:pt x="213" y="574"/>
                  </a:cubicBezTo>
                  <a:cubicBezTo>
                    <a:pt x="57" y="574"/>
                    <a:pt x="0" y="819"/>
                    <a:pt x="170" y="853"/>
                  </a:cubicBezTo>
                  <a:cubicBezTo>
                    <a:pt x="255" y="871"/>
                    <a:pt x="340" y="879"/>
                    <a:pt x="423" y="879"/>
                  </a:cubicBezTo>
                  <a:cubicBezTo>
                    <a:pt x="865" y="879"/>
                    <a:pt x="1279" y="635"/>
                    <a:pt x="1470" y="220"/>
                  </a:cubicBezTo>
                  <a:cubicBezTo>
                    <a:pt x="1522" y="105"/>
                    <a:pt x="1421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5"/>
            <p:cNvSpPr/>
            <p:nvPr/>
          </p:nvSpPr>
          <p:spPr>
            <a:xfrm>
              <a:off x="5965300" y="2427150"/>
              <a:ext cx="38050" cy="22000"/>
            </a:xfrm>
            <a:custGeom>
              <a:avLst/>
              <a:gdLst/>
              <a:ahLst/>
              <a:cxnLst/>
              <a:rect l="l" t="t" r="r" b="b"/>
              <a:pathLst>
                <a:path w="1522" h="880" extrusionOk="0">
                  <a:moveTo>
                    <a:pt x="192" y="0"/>
                  </a:moveTo>
                  <a:cubicBezTo>
                    <a:pt x="100" y="0"/>
                    <a:pt x="0" y="105"/>
                    <a:pt x="52" y="220"/>
                  </a:cubicBezTo>
                  <a:cubicBezTo>
                    <a:pt x="243" y="635"/>
                    <a:pt x="657" y="879"/>
                    <a:pt x="1099" y="879"/>
                  </a:cubicBezTo>
                  <a:cubicBezTo>
                    <a:pt x="1182" y="879"/>
                    <a:pt x="1267" y="871"/>
                    <a:pt x="1352" y="853"/>
                  </a:cubicBezTo>
                  <a:cubicBezTo>
                    <a:pt x="1522" y="819"/>
                    <a:pt x="1465" y="574"/>
                    <a:pt x="1309" y="574"/>
                  </a:cubicBezTo>
                  <a:cubicBezTo>
                    <a:pt x="1299" y="574"/>
                    <a:pt x="1288" y="575"/>
                    <a:pt x="1277" y="578"/>
                  </a:cubicBezTo>
                  <a:cubicBezTo>
                    <a:pt x="1214" y="591"/>
                    <a:pt x="1151" y="598"/>
                    <a:pt x="1089" y="598"/>
                  </a:cubicBezTo>
                  <a:cubicBezTo>
                    <a:pt x="749" y="598"/>
                    <a:pt x="445" y="396"/>
                    <a:pt x="299" y="75"/>
                  </a:cubicBezTo>
                  <a:cubicBezTo>
                    <a:pt x="275" y="22"/>
                    <a:pt x="234" y="0"/>
                    <a:pt x="192" y="0"/>
                  </a:cubicBezTo>
                  <a:close/>
                </a:path>
              </a:pathLst>
            </a:custGeom>
            <a:solidFill>
              <a:srgbClr val="274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921;p41">
            <a:extLst>
              <a:ext uri="{FF2B5EF4-FFF2-40B4-BE49-F238E27FC236}">
                <a16:creationId xmlns:a16="http://schemas.microsoft.com/office/drawing/2014/main" id="{24BE412C-D445-4B87-9442-4BFCA58BE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574" y="2155031"/>
            <a:ext cx="4709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 faça a sua parte...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49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CONTEÚDO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8" name="Google Shape;858;p40"/>
          <p:cNvSpPr txBox="1">
            <a:spLocks noGrp="1"/>
          </p:cNvSpPr>
          <p:nvPr>
            <p:ph type="subTitle" idx="3"/>
          </p:nvPr>
        </p:nvSpPr>
        <p:spPr>
          <a:xfrm>
            <a:off x="720000" y="3959250"/>
            <a:ext cx="252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exploratória.</a:t>
            </a:r>
            <a:endParaRPr sz="1600" dirty="0"/>
          </a:p>
        </p:txBody>
      </p:sp>
      <p:sp>
        <p:nvSpPr>
          <p:cNvPr id="859" name="Google Shape;859;p40"/>
          <p:cNvSpPr txBox="1">
            <a:spLocks noGrp="1"/>
          </p:cNvSpPr>
          <p:nvPr>
            <p:ph type="subTitle" idx="1"/>
          </p:nvPr>
        </p:nvSpPr>
        <p:spPr>
          <a:xfrm>
            <a:off x="720000" y="2176350"/>
            <a:ext cx="252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Tema e motivos.</a:t>
            </a:r>
            <a:endParaRPr dirty="0"/>
          </a:p>
        </p:txBody>
      </p:sp>
      <p:sp>
        <p:nvSpPr>
          <p:cNvPr id="860" name="Google Shape;860;p40"/>
          <p:cNvSpPr txBox="1">
            <a:spLocks noGrp="1"/>
          </p:cNvSpPr>
          <p:nvPr>
            <p:ph type="subTitle" idx="2"/>
          </p:nvPr>
        </p:nvSpPr>
        <p:spPr>
          <a:xfrm>
            <a:off x="3724765" y="2176350"/>
            <a:ext cx="249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Limpeza de dados.</a:t>
            </a:r>
            <a:endParaRPr dirty="0"/>
          </a:p>
        </p:txBody>
      </p:sp>
      <p:sp>
        <p:nvSpPr>
          <p:cNvPr id="861" name="Google Shape;861;p40"/>
          <p:cNvSpPr txBox="1">
            <a:spLocks noGrp="1"/>
          </p:cNvSpPr>
          <p:nvPr>
            <p:ph type="subTitle" idx="4"/>
          </p:nvPr>
        </p:nvSpPr>
        <p:spPr>
          <a:xfrm>
            <a:off x="3724765" y="3959250"/>
            <a:ext cx="249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Encerramento e próximos passos.</a:t>
            </a:r>
            <a:endParaRPr dirty="0"/>
          </a:p>
        </p:txBody>
      </p:sp>
      <p:sp>
        <p:nvSpPr>
          <p:cNvPr id="862" name="Google Shape;862;p40"/>
          <p:cNvSpPr txBox="1">
            <a:spLocks noGrp="1"/>
          </p:cNvSpPr>
          <p:nvPr>
            <p:ph type="title" idx="5"/>
          </p:nvPr>
        </p:nvSpPr>
        <p:spPr>
          <a:xfrm>
            <a:off x="693425" y="1303150"/>
            <a:ext cx="8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3" name="Google Shape;863;p40"/>
          <p:cNvSpPr txBox="1">
            <a:spLocks noGrp="1"/>
          </p:cNvSpPr>
          <p:nvPr>
            <p:ph type="title" idx="6"/>
          </p:nvPr>
        </p:nvSpPr>
        <p:spPr>
          <a:xfrm>
            <a:off x="693425" y="3086075"/>
            <a:ext cx="8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4" name="Google Shape;864;p40"/>
          <p:cNvSpPr txBox="1">
            <a:spLocks noGrp="1"/>
          </p:cNvSpPr>
          <p:nvPr>
            <p:ph type="title" idx="7"/>
          </p:nvPr>
        </p:nvSpPr>
        <p:spPr>
          <a:xfrm>
            <a:off x="3696026" y="1303150"/>
            <a:ext cx="8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65" name="Google Shape;865;p40"/>
          <p:cNvSpPr txBox="1">
            <a:spLocks noGrp="1"/>
          </p:cNvSpPr>
          <p:nvPr>
            <p:ph type="title" idx="8"/>
          </p:nvPr>
        </p:nvSpPr>
        <p:spPr>
          <a:xfrm>
            <a:off x="3696025" y="3086075"/>
            <a:ext cx="889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6" name="Google Shape;866;p40"/>
          <p:cNvSpPr txBox="1">
            <a:spLocks noGrp="1"/>
          </p:cNvSpPr>
          <p:nvPr>
            <p:ph type="subTitle" idx="9"/>
          </p:nvPr>
        </p:nvSpPr>
        <p:spPr>
          <a:xfrm>
            <a:off x="720000" y="1904175"/>
            <a:ext cx="2522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867" name="Google Shape;867;p40"/>
          <p:cNvSpPr txBox="1">
            <a:spLocks noGrp="1"/>
          </p:cNvSpPr>
          <p:nvPr>
            <p:ph type="subTitle" idx="13"/>
          </p:nvPr>
        </p:nvSpPr>
        <p:spPr>
          <a:xfrm>
            <a:off x="3724771" y="1904175"/>
            <a:ext cx="2493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TRATAMENTO</a:t>
            </a:r>
            <a:endParaRPr dirty="0"/>
          </a:p>
        </p:txBody>
      </p:sp>
      <p:sp>
        <p:nvSpPr>
          <p:cNvPr id="868" name="Google Shape;868;p40"/>
          <p:cNvSpPr txBox="1">
            <a:spLocks noGrp="1"/>
          </p:cNvSpPr>
          <p:nvPr>
            <p:ph type="subTitle" idx="14"/>
          </p:nvPr>
        </p:nvSpPr>
        <p:spPr>
          <a:xfrm>
            <a:off x="720000" y="3687150"/>
            <a:ext cx="2522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</a:t>
            </a:r>
            <a:endParaRPr dirty="0"/>
          </a:p>
        </p:txBody>
      </p:sp>
      <p:sp>
        <p:nvSpPr>
          <p:cNvPr id="869" name="Google Shape;869;p40"/>
          <p:cNvSpPr txBox="1">
            <a:spLocks noGrp="1"/>
          </p:cNvSpPr>
          <p:nvPr>
            <p:ph type="subTitle" idx="15"/>
          </p:nvPr>
        </p:nvSpPr>
        <p:spPr>
          <a:xfrm>
            <a:off x="3724771" y="3687150"/>
            <a:ext cx="2493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grpSp>
        <p:nvGrpSpPr>
          <p:cNvPr id="870" name="Google Shape;870;p40"/>
          <p:cNvGrpSpPr/>
          <p:nvPr/>
        </p:nvGrpSpPr>
        <p:grpSpPr>
          <a:xfrm rot="-954862">
            <a:off x="6184364" y="495313"/>
            <a:ext cx="732263" cy="674631"/>
            <a:chOff x="1634975" y="3094875"/>
            <a:chExt cx="264925" cy="244100"/>
          </a:xfrm>
        </p:grpSpPr>
        <p:sp>
          <p:nvSpPr>
            <p:cNvPr id="871" name="Google Shape;871;p40"/>
            <p:cNvSpPr/>
            <p:nvPr/>
          </p:nvSpPr>
          <p:spPr>
            <a:xfrm>
              <a:off x="1635025" y="3098100"/>
              <a:ext cx="264875" cy="240875"/>
            </a:xfrm>
            <a:custGeom>
              <a:avLst/>
              <a:gdLst/>
              <a:ahLst/>
              <a:cxnLst/>
              <a:rect l="l" t="t" r="r" b="b"/>
              <a:pathLst>
                <a:path w="10595" h="9635" extrusionOk="0">
                  <a:moveTo>
                    <a:pt x="4303" y="509"/>
                  </a:moveTo>
                  <a:lnTo>
                    <a:pt x="4303" y="509"/>
                  </a:lnTo>
                  <a:cubicBezTo>
                    <a:pt x="4218" y="584"/>
                    <a:pt x="4143" y="675"/>
                    <a:pt x="4081" y="773"/>
                  </a:cubicBezTo>
                  <a:cubicBezTo>
                    <a:pt x="4101" y="739"/>
                    <a:pt x="4120" y="707"/>
                    <a:pt x="4141" y="677"/>
                  </a:cubicBezTo>
                  <a:cubicBezTo>
                    <a:pt x="4188" y="611"/>
                    <a:pt x="4241" y="554"/>
                    <a:pt x="4303" y="509"/>
                  </a:cubicBezTo>
                  <a:close/>
                  <a:moveTo>
                    <a:pt x="279" y="1464"/>
                  </a:moveTo>
                  <a:lnTo>
                    <a:pt x="279" y="1464"/>
                  </a:lnTo>
                  <a:cubicBezTo>
                    <a:pt x="277" y="1496"/>
                    <a:pt x="279" y="1530"/>
                    <a:pt x="290" y="1562"/>
                  </a:cubicBezTo>
                  <a:cubicBezTo>
                    <a:pt x="316" y="1636"/>
                    <a:pt x="369" y="1692"/>
                    <a:pt x="424" y="1743"/>
                  </a:cubicBezTo>
                  <a:cubicBezTo>
                    <a:pt x="360" y="1732"/>
                    <a:pt x="301" y="1685"/>
                    <a:pt x="275" y="1615"/>
                  </a:cubicBezTo>
                  <a:cubicBezTo>
                    <a:pt x="256" y="1564"/>
                    <a:pt x="258" y="1511"/>
                    <a:pt x="279" y="1464"/>
                  </a:cubicBezTo>
                  <a:close/>
                  <a:moveTo>
                    <a:pt x="706" y="1999"/>
                  </a:moveTo>
                  <a:lnTo>
                    <a:pt x="712" y="2003"/>
                  </a:lnTo>
                  <a:cubicBezTo>
                    <a:pt x="714" y="2014"/>
                    <a:pt x="716" y="2024"/>
                    <a:pt x="721" y="2039"/>
                  </a:cubicBezTo>
                  <a:lnTo>
                    <a:pt x="706" y="1999"/>
                  </a:lnTo>
                  <a:close/>
                  <a:moveTo>
                    <a:pt x="9631" y="1285"/>
                  </a:moveTo>
                  <a:lnTo>
                    <a:pt x="9631" y="1285"/>
                  </a:lnTo>
                  <a:cubicBezTo>
                    <a:pt x="9625" y="1472"/>
                    <a:pt x="9601" y="1658"/>
                    <a:pt x="9569" y="1841"/>
                  </a:cubicBezTo>
                  <a:cubicBezTo>
                    <a:pt x="9529" y="2071"/>
                    <a:pt x="9473" y="2295"/>
                    <a:pt x="9409" y="2519"/>
                  </a:cubicBezTo>
                  <a:cubicBezTo>
                    <a:pt x="9401" y="2508"/>
                    <a:pt x="9388" y="2497"/>
                    <a:pt x="9375" y="2491"/>
                  </a:cubicBezTo>
                  <a:cubicBezTo>
                    <a:pt x="9473" y="2092"/>
                    <a:pt x="9569" y="1690"/>
                    <a:pt x="9631" y="1285"/>
                  </a:cubicBezTo>
                  <a:close/>
                  <a:moveTo>
                    <a:pt x="9365" y="2676"/>
                  </a:moveTo>
                  <a:cubicBezTo>
                    <a:pt x="9358" y="2698"/>
                    <a:pt x="9352" y="2721"/>
                    <a:pt x="9345" y="2742"/>
                  </a:cubicBezTo>
                  <a:cubicBezTo>
                    <a:pt x="9305" y="2872"/>
                    <a:pt x="9267" y="3000"/>
                    <a:pt x="9224" y="3128"/>
                  </a:cubicBezTo>
                  <a:cubicBezTo>
                    <a:pt x="9226" y="3118"/>
                    <a:pt x="9228" y="3105"/>
                    <a:pt x="9230" y="3094"/>
                  </a:cubicBezTo>
                  <a:cubicBezTo>
                    <a:pt x="9252" y="3007"/>
                    <a:pt x="9271" y="2917"/>
                    <a:pt x="9292" y="2830"/>
                  </a:cubicBezTo>
                  <a:cubicBezTo>
                    <a:pt x="9311" y="2777"/>
                    <a:pt x="9335" y="2725"/>
                    <a:pt x="9365" y="2676"/>
                  </a:cubicBezTo>
                  <a:close/>
                  <a:moveTo>
                    <a:pt x="3498" y="3810"/>
                  </a:moveTo>
                  <a:cubicBezTo>
                    <a:pt x="3498" y="3812"/>
                    <a:pt x="3502" y="3819"/>
                    <a:pt x="3502" y="3821"/>
                  </a:cubicBezTo>
                  <a:lnTo>
                    <a:pt x="3493" y="3821"/>
                  </a:lnTo>
                  <a:cubicBezTo>
                    <a:pt x="3495" y="3819"/>
                    <a:pt x="3498" y="3812"/>
                    <a:pt x="3498" y="3810"/>
                  </a:cubicBezTo>
                  <a:close/>
                  <a:moveTo>
                    <a:pt x="614" y="4221"/>
                  </a:moveTo>
                  <a:lnTo>
                    <a:pt x="614" y="4221"/>
                  </a:lnTo>
                  <a:cubicBezTo>
                    <a:pt x="608" y="4339"/>
                    <a:pt x="608" y="4458"/>
                    <a:pt x="610" y="4575"/>
                  </a:cubicBezTo>
                  <a:cubicBezTo>
                    <a:pt x="597" y="4458"/>
                    <a:pt x="599" y="4339"/>
                    <a:pt x="614" y="4221"/>
                  </a:cubicBezTo>
                  <a:close/>
                  <a:moveTo>
                    <a:pt x="2036" y="8484"/>
                  </a:moveTo>
                  <a:cubicBezTo>
                    <a:pt x="2138" y="8731"/>
                    <a:pt x="2240" y="8976"/>
                    <a:pt x="2342" y="9221"/>
                  </a:cubicBezTo>
                  <a:cubicBezTo>
                    <a:pt x="2323" y="9202"/>
                    <a:pt x="2308" y="9179"/>
                    <a:pt x="2291" y="9155"/>
                  </a:cubicBezTo>
                  <a:cubicBezTo>
                    <a:pt x="2287" y="9144"/>
                    <a:pt x="2278" y="9136"/>
                    <a:pt x="2270" y="9130"/>
                  </a:cubicBezTo>
                  <a:lnTo>
                    <a:pt x="2036" y="8484"/>
                  </a:lnTo>
                  <a:close/>
                  <a:moveTo>
                    <a:pt x="8592" y="1"/>
                  </a:moveTo>
                  <a:cubicBezTo>
                    <a:pt x="8576" y="1"/>
                    <a:pt x="8558" y="6"/>
                    <a:pt x="8544" y="17"/>
                  </a:cubicBezTo>
                  <a:cubicBezTo>
                    <a:pt x="8512" y="19"/>
                    <a:pt x="8480" y="25"/>
                    <a:pt x="8448" y="32"/>
                  </a:cubicBezTo>
                  <a:cubicBezTo>
                    <a:pt x="8139" y="100"/>
                    <a:pt x="7909" y="304"/>
                    <a:pt x="7753" y="573"/>
                  </a:cubicBezTo>
                  <a:cubicBezTo>
                    <a:pt x="7589" y="850"/>
                    <a:pt x="7508" y="1176"/>
                    <a:pt x="7447" y="1489"/>
                  </a:cubicBezTo>
                  <a:cubicBezTo>
                    <a:pt x="7381" y="1841"/>
                    <a:pt x="7353" y="2199"/>
                    <a:pt x="7370" y="2555"/>
                  </a:cubicBezTo>
                  <a:cubicBezTo>
                    <a:pt x="7372" y="2642"/>
                    <a:pt x="7381" y="2728"/>
                    <a:pt x="7387" y="2813"/>
                  </a:cubicBezTo>
                  <a:lnTo>
                    <a:pt x="7387" y="2817"/>
                  </a:lnTo>
                  <a:cubicBezTo>
                    <a:pt x="7310" y="2828"/>
                    <a:pt x="7233" y="2834"/>
                    <a:pt x="7157" y="2843"/>
                  </a:cubicBezTo>
                  <a:cubicBezTo>
                    <a:pt x="6883" y="2869"/>
                    <a:pt x="6610" y="2883"/>
                    <a:pt x="6336" y="2883"/>
                  </a:cubicBezTo>
                  <a:cubicBezTo>
                    <a:pt x="6282" y="2883"/>
                    <a:pt x="6227" y="2882"/>
                    <a:pt x="6172" y="2881"/>
                  </a:cubicBezTo>
                  <a:cubicBezTo>
                    <a:pt x="6219" y="2308"/>
                    <a:pt x="6251" y="1732"/>
                    <a:pt x="6266" y="1157"/>
                  </a:cubicBezTo>
                  <a:cubicBezTo>
                    <a:pt x="6272" y="914"/>
                    <a:pt x="6300" y="648"/>
                    <a:pt x="6161" y="434"/>
                  </a:cubicBezTo>
                  <a:cubicBezTo>
                    <a:pt x="6029" y="223"/>
                    <a:pt x="5769" y="147"/>
                    <a:pt x="5537" y="128"/>
                  </a:cubicBezTo>
                  <a:cubicBezTo>
                    <a:pt x="5460" y="120"/>
                    <a:pt x="5381" y="117"/>
                    <a:pt x="5302" y="117"/>
                  </a:cubicBezTo>
                  <a:cubicBezTo>
                    <a:pt x="5144" y="117"/>
                    <a:pt x="4984" y="130"/>
                    <a:pt x="4830" y="147"/>
                  </a:cubicBezTo>
                  <a:cubicBezTo>
                    <a:pt x="4604" y="177"/>
                    <a:pt x="4371" y="238"/>
                    <a:pt x="4190" y="383"/>
                  </a:cubicBezTo>
                  <a:cubicBezTo>
                    <a:pt x="3986" y="549"/>
                    <a:pt x="3873" y="792"/>
                    <a:pt x="3807" y="1040"/>
                  </a:cubicBezTo>
                  <a:cubicBezTo>
                    <a:pt x="3738" y="1293"/>
                    <a:pt x="3709" y="1562"/>
                    <a:pt x="3687" y="1822"/>
                  </a:cubicBezTo>
                  <a:cubicBezTo>
                    <a:pt x="3636" y="2425"/>
                    <a:pt x="3672" y="3034"/>
                    <a:pt x="3792" y="3627"/>
                  </a:cubicBezTo>
                  <a:cubicBezTo>
                    <a:pt x="3794" y="3644"/>
                    <a:pt x="3804" y="3661"/>
                    <a:pt x="3815" y="3672"/>
                  </a:cubicBezTo>
                  <a:cubicBezTo>
                    <a:pt x="3796" y="3823"/>
                    <a:pt x="3779" y="3979"/>
                    <a:pt x="3762" y="4132"/>
                  </a:cubicBezTo>
                  <a:lnTo>
                    <a:pt x="3677" y="3895"/>
                  </a:lnTo>
                  <a:lnTo>
                    <a:pt x="3677" y="3874"/>
                  </a:lnTo>
                  <a:cubicBezTo>
                    <a:pt x="3610" y="3480"/>
                    <a:pt x="3314" y="3201"/>
                    <a:pt x="3014" y="2966"/>
                  </a:cubicBezTo>
                  <a:cubicBezTo>
                    <a:pt x="2688" y="2713"/>
                    <a:pt x="2355" y="2470"/>
                    <a:pt x="2027" y="2225"/>
                  </a:cubicBezTo>
                  <a:cubicBezTo>
                    <a:pt x="2027" y="2216"/>
                    <a:pt x="2025" y="2210"/>
                    <a:pt x="2023" y="2201"/>
                  </a:cubicBezTo>
                  <a:lnTo>
                    <a:pt x="1773" y="1519"/>
                  </a:lnTo>
                  <a:cubicBezTo>
                    <a:pt x="1771" y="1513"/>
                    <a:pt x="1771" y="1511"/>
                    <a:pt x="1769" y="1506"/>
                  </a:cubicBezTo>
                  <a:cubicBezTo>
                    <a:pt x="1937" y="1406"/>
                    <a:pt x="2016" y="1197"/>
                    <a:pt x="1948" y="1008"/>
                  </a:cubicBezTo>
                  <a:cubicBezTo>
                    <a:pt x="1887" y="839"/>
                    <a:pt x="1727" y="735"/>
                    <a:pt x="1559" y="735"/>
                  </a:cubicBezTo>
                  <a:cubicBezTo>
                    <a:pt x="1512" y="735"/>
                    <a:pt x="1464" y="743"/>
                    <a:pt x="1417" y="760"/>
                  </a:cubicBezTo>
                  <a:lnTo>
                    <a:pt x="324" y="1157"/>
                  </a:lnTo>
                  <a:cubicBezTo>
                    <a:pt x="109" y="1234"/>
                    <a:pt x="0" y="1474"/>
                    <a:pt x="77" y="1688"/>
                  </a:cubicBezTo>
                  <a:cubicBezTo>
                    <a:pt x="140" y="1855"/>
                    <a:pt x="299" y="1960"/>
                    <a:pt x="472" y="1960"/>
                  </a:cubicBezTo>
                  <a:cubicBezTo>
                    <a:pt x="491" y="1960"/>
                    <a:pt x="510" y="1959"/>
                    <a:pt x="529" y="1956"/>
                  </a:cubicBezTo>
                  <a:cubicBezTo>
                    <a:pt x="529" y="1960"/>
                    <a:pt x="531" y="1967"/>
                    <a:pt x="531" y="1969"/>
                  </a:cubicBezTo>
                  <a:lnTo>
                    <a:pt x="778" y="2651"/>
                  </a:lnTo>
                  <a:cubicBezTo>
                    <a:pt x="780" y="2659"/>
                    <a:pt x="787" y="2668"/>
                    <a:pt x="791" y="2672"/>
                  </a:cubicBezTo>
                  <a:cubicBezTo>
                    <a:pt x="697" y="3073"/>
                    <a:pt x="599" y="3471"/>
                    <a:pt x="514" y="3874"/>
                  </a:cubicBezTo>
                  <a:cubicBezTo>
                    <a:pt x="435" y="4247"/>
                    <a:pt x="388" y="4652"/>
                    <a:pt x="591" y="4995"/>
                  </a:cubicBezTo>
                  <a:cubicBezTo>
                    <a:pt x="597" y="5004"/>
                    <a:pt x="599" y="5008"/>
                    <a:pt x="606" y="5014"/>
                  </a:cubicBezTo>
                  <a:lnTo>
                    <a:pt x="2129" y="9191"/>
                  </a:lnTo>
                  <a:cubicBezTo>
                    <a:pt x="2136" y="9211"/>
                    <a:pt x="2146" y="9223"/>
                    <a:pt x="2161" y="9232"/>
                  </a:cubicBezTo>
                  <a:cubicBezTo>
                    <a:pt x="2163" y="9234"/>
                    <a:pt x="2163" y="9236"/>
                    <a:pt x="2166" y="9243"/>
                  </a:cubicBezTo>
                  <a:cubicBezTo>
                    <a:pt x="2317" y="9486"/>
                    <a:pt x="2597" y="9635"/>
                    <a:pt x="2884" y="9635"/>
                  </a:cubicBezTo>
                  <a:cubicBezTo>
                    <a:pt x="2903" y="9635"/>
                    <a:pt x="2922" y="9634"/>
                    <a:pt x="2941" y="9633"/>
                  </a:cubicBezTo>
                  <a:cubicBezTo>
                    <a:pt x="2963" y="9630"/>
                    <a:pt x="2980" y="9622"/>
                    <a:pt x="2992" y="9611"/>
                  </a:cubicBezTo>
                  <a:lnTo>
                    <a:pt x="4819" y="8946"/>
                  </a:lnTo>
                  <a:cubicBezTo>
                    <a:pt x="4822" y="8947"/>
                    <a:pt x="4824" y="8947"/>
                    <a:pt x="4827" y="8947"/>
                  </a:cubicBezTo>
                  <a:cubicBezTo>
                    <a:pt x="4841" y="8947"/>
                    <a:pt x="4856" y="8942"/>
                    <a:pt x="4870" y="8929"/>
                  </a:cubicBezTo>
                  <a:cubicBezTo>
                    <a:pt x="4908" y="8902"/>
                    <a:pt x="4945" y="8870"/>
                    <a:pt x="4977" y="8838"/>
                  </a:cubicBezTo>
                  <a:cubicBezTo>
                    <a:pt x="5107" y="8961"/>
                    <a:pt x="5254" y="9066"/>
                    <a:pt x="5413" y="9149"/>
                  </a:cubicBezTo>
                  <a:cubicBezTo>
                    <a:pt x="5677" y="9284"/>
                    <a:pt x="5972" y="9351"/>
                    <a:pt x="6268" y="9351"/>
                  </a:cubicBezTo>
                  <a:cubicBezTo>
                    <a:pt x="6533" y="9351"/>
                    <a:pt x="6798" y="9297"/>
                    <a:pt x="7040" y="9189"/>
                  </a:cubicBezTo>
                  <a:cubicBezTo>
                    <a:pt x="7076" y="9172"/>
                    <a:pt x="7089" y="9138"/>
                    <a:pt x="7086" y="9106"/>
                  </a:cubicBezTo>
                  <a:lnTo>
                    <a:pt x="7086" y="9106"/>
                  </a:lnTo>
                  <a:cubicBezTo>
                    <a:pt x="7450" y="9203"/>
                    <a:pt x="7834" y="9269"/>
                    <a:pt x="8213" y="9269"/>
                  </a:cubicBezTo>
                  <a:cubicBezTo>
                    <a:pt x="8602" y="9269"/>
                    <a:pt x="8985" y="9199"/>
                    <a:pt x="9335" y="9019"/>
                  </a:cubicBezTo>
                  <a:cubicBezTo>
                    <a:pt x="10196" y="8571"/>
                    <a:pt x="10594" y="7550"/>
                    <a:pt x="10407" y="6621"/>
                  </a:cubicBezTo>
                  <a:cubicBezTo>
                    <a:pt x="10296" y="6118"/>
                    <a:pt x="10044" y="5645"/>
                    <a:pt x="9695" y="5261"/>
                  </a:cubicBezTo>
                  <a:lnTo>
                    <a:pt x="9682" y="5249"/>
                  </a:lnTo>
                  <a:cubicBezTo>
                    <a:pt x="9727" y="4773"/>
                    <a:pt x="9546" y="4292"/>
                    <a:pt x="9390" y="3846"/>
                  </a:cubicBezTo>
                  <a:cubicBezTo>
                    <a:pt x="9335" y="3684"/>
                    <a:pt x="9279" y="3535"/>
                    <a:pt x="9320" y="3365"/>
                  </a:cubicBezTo>
                  <a:cubicBezTo>
                    <a:pt x="9356" y="3205"/>
                    <a:pt x="9418" y="3047"/>
                    <a:pt x="9465" y="2892"/>
                  </a:cubicBezTo>
                  <a:cubicBezTo>
                    <a:pt x="9565" y="2574"/>
                    <a:pt x="9654" y="2257"/>
                    <a:pt x="9716" y="1933"/>
                  </a:cubicBezTo>
                  <a:cubicBezTo>
                    <a:pt x="9778" y="1613"/>
                    <a:pt x="9810" y="1287"/>
                    <a:pt x="9784" y="963"/>
                  </a:cubicBezTo>
                  <a:cubicBezTo>
                    <a:pt x="9763" y="658"/>
                    <a:pt x="9725" y="264"/>
                    <a:pt x="9412" y="121"/>
                  </a:cubicBezTo>
                  <a:cubicBezTo>
                    <a:pt x="9260" y="51"/>
                    <a:pt x="9081" y="32"/>
                    <a:pt x="8917" y="17"/>
                  </a:cubicBezTo>
                  <a:cubicBezTo>
                    <a:pt x="8852" y="9"/>
                    <a:pt x="8785" y="6"/>
                    <a:pt x="8717" y="6"/>
                  </a:cubicBezTo>
                  <a:cubicBezTo>
                    <a:pt x="8686" y="6"/>
                    <a:pt x="8655" y="7"/>
                    <a:pt x="8623" y="8"/>
                  </a:cubicBezTo>
                  <a:cubicBezTo>
                    <a:pt x="8614" y="3"/>
                    <a:pt x="8603" y="1"/>
                    <a:pt x="8592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27775" y="3098675"/>
              <a:ext cx="168550" cy="227525"/>
            </a:xfrm>
            <a:custGeom>
              <a:avLst/>
              <a:gdLst/>
              <a:ahLst/>
              <a:cxnLst/>
              <a:rect l="l" t="t" r="r" b="b"/>
              <a:pathLst>
                <a:path w="6742" h="9101" extrusionOk="0">
                  <a:moveTo>
                    <a:pt x="5033" y="1"/>
                  </a:moveTo>
                  <a:cubicBezTo>
                    <a:pt x="4696" y="1"/>
                    <a:pt x="4361" y="69"/>
                    <a:pt x="4135" y="341"/>
                  </a:cubicBezTo>
                  <a:cubicBezTo>
                    <a:pt x="3971" y="544"/>
                    <a:pt x="3916" y="808"/>
                    <a:pt x="3884" y="1057"/>
                  </a:cubicBezTo>
                  <a:cubicBezTo>
                    <a:pt x="3847" y="1324"/>
                    <a:pt x="3826" y="1592"/>
                    <a:pt x="3813" y="1863"/>
                  </a:cubicBezTo>
                  <a:cubicBezTo>
                    <a:pt x="3801" y="2153"/>
                    <a:pt x="3798" y="2445"/>
                    <a:pt x="3809" y="2739"/>
                  </a:cubicBezTo>
                  <a:cubicBezTo>
                    <a:pt x="3521" y="2782"/>
                    <a:pt x="3227" y="2803"/>
                    <a:pt x="2937" y="2805"/>
                  </a:cubicBezTo>
                  <a:cubicBezTo>
                    <a:pt x="2920" y="2805"/>
                    <a:pt x="2902" y="2805"/>
                    <a:pt x="2884" y="2805"/>
                  </a:cubicBezTo>
                  <a:cubicBezTo>
                    <a:pt x="2694" y="2805"/>
                    <a:pt x="2507" y="2795"/>
                    <a:pt x="2319" y="2779"/>
                  </a:cubicBezTo>
                  <a:cubicBezTo>
                    <a:pt x="2345" y="2317"/>
                    <a:pt x="2371" y="1859"/>
                    <a:pt x="2396" y="1398"/>
                  </a:cubicBezTo>
                  <a:cubicBezTo>
                    <a:pt x="2407" y="1205"/>
                    <a:pt x="2417" y="1006"/>
                    <a:pt x="2428" y="812"/>
                  </a:cubicBezTo>
                  <a:cubicBezTo>
                    <a:pt x="2437" y="661"/>
                    <a:pt x="2458" y="499"/>
                    <a:pt x="2402" y="352"/>
                  </a:cubicBezTo>
                  <a:cubicBezTo>
                    <a:pt x="2341" y="197"/>
                    <a:pt x="2194" y="120"/>
                    <a:pt x="2036" y="94"/>
                  </a:cubicBezTo>
                  <a:cubicBezTo>
                    <a:pt x="1882" y="67"/>
                    <a:pt x="1720" y="64"/>
                    <a:pt x="1565" y="64"/>
                  </a:cubicBezTo>
                  <a:cubicBezTo>
                    <a:pt x="1557" y="64"/>
                    <a:pt x="1549" y="64"/>
                    <a:pt x="1541" y="64"/>
                  </a:cubicBezTo>
                  <a:cubicBezTo>
                    <a:pt x="1252" y="64"/>
                    <a:pt x="953" y="103"/>
                    <a:pt x="708" y="265"/>
                  </a:cubicBezTo>
                  <a:cubicBezTo>
                    <a:pt x="438" y="437"/>
                    <a:pt x="273" y="734"/>
                    <a:pt x="180" y="1032"/>
                  </a:cubicBezTo>
                  <a:cubicBezTo>
                    <a:pt x="1" y="1614"/>
                    <a:pt x="50" y="2238"/>
                    <a:pt x="114" y="2835"/>
                  </a:cubicBezTo>
                  <a:cubicBezTo>
                    <a:pt x="148" y="3148"/>
                    <a:pt x="188" y="3468"/>
                    <a:pt x="207" y="3785"/>
                  </a:cubicBezTo>
                  <a:cubicBezTo>
                    <a:pt x="158" y="3990"/>
                    <a:pt x="139" y="4201"/>
                    <a:pt x="122" y="4412"/>
                  </a:cubicBezTo>
                  <a:cubicBezTo>
                    <a:pt x="103" y="4612"/>
                    <a:pt x="86" y="4810"/>
                    <a:pt x="88" y="5011"/>
                  </a:cubicBezTo>
                  <a:cubicBezTo>
                    <a:pt x="92" y="5147"/>
                    <a:pt x="105" y="5279"/>
                    <a:pt x="129" y="5414"/>
                  </a:cubicBezTo>
                  <a:cubicBezTo>
                    <a:pt x="126" y="5510"/>
                    <a:pt x="131" y="5608"/>
                    <a:pt x="146" y="5703"/>
                  </a:cubicBezTo>
                  <a:cubicBezTo>
                    <a:pt x="199" y="6138"/>
                    <a:pt x="401" y="6530"/>
                    <a:pt x="568" y="6927"/>
                  </a:cubicBezTo>
                  <a:cubicBezTo>
                    <a:pt x="657" y="7133"/>
                    <a:pt x="725" y="7344"/>
                    <a:pt x="789" y="7564"/>
                  </a:cubicBezTo>
                  <a:cubicBezTo>
                    <a:pt x="853" y="7781"/>
                    <a:pt x="921" y="7997"/>
                    <a:pt x="1032" y="8197"/>
                  </a:cubicBezTo>
                  <a:cubicBezTo>
                    <a:pt x="1237" y="8570"/>
                    <a:pt x="1586" y="8864"/>
                    <a:pt x="1985" y="9005"/>
                  </a:cubicBezTo>
                  <a:cubicBezTo>
                    <a:pt x="2170" y="9069"/>
                    <a:pt x="2366" y="9101"/>
                    <a:pt x="2561" y="9101"/>
                  </a:cubicBezTo>
                  <a:cubicBezTo>
                    <a:pt x="2832" y="9101"/>
                    <a:pt x="3102" y="9040"/>
                    <a:pt x="3344" y="8919"/>
                  </a:cubicBezTo>
                  <a:cubicBezTo>
                    <a:pt x="3364" y="8911"/>
                    <a:pt x="3374" y="8898"/>
                    <a:pt x="3376" y="8881"/>
                  </a:cubicBezTo>
                  <a:cubicBezTo>
                    <a:pt x="3741" y="8986"/>
                    <a:pt x="4110" y="9054"/>
                    <a:pt x="4482" y="9054"/>
                  </a:cubicBezTo>
                  <a:cubicBezTo>
                    <a:pt x="4739" y="9054"/>
                    <a:pt x="4997" y="9022"/>
                    <a:pt x="5256" y="8945"/>
                  </a:cubicBezTo>
                  <a:cubicBezTo>
                    <a:pt x="5699" y="8815"/>
                    <a:pt x="6113" y="8551"/>
                    <a:pt x="6364" y="8161"/>
                  </a:cubicBezTo>
                  <a:cubicBezTo>
                    <a:pt x="6661" y="7720"/>
                    <a:pt x="6742" y="7172"/>
                    <a:pt x="6654" y="6660"/>
                  </a:cubicBezTo>
                  <a:cubicBezTo>
                    <a:pt x="6554" y="6085"/>
                    <a:pt x="6264" y="5563"/>
                    <a:pt x="5904" y="5109"/>
                  </a:cubicBezTo>
                  <a:cubicBezTo>
                    <a:pt x="5893" y="5096"/>
                    <a:pt x="5881" y="5088"/>
                    <a:pt x="5868" y="5085"/>
                  </a:cubicBezTo>
                  <a:cubicBezTo>
                    <a:pt x="5859" y="4874"/>
                    <a:pt x="5819" y="4661"/>
                    <a:pt x="5770" y="4459"/>
                  </a:cubicBezTo>
                  <a:cubicBezTo>
                    <a:pt x="5659" y="4028"/>
                    <a:pt x="5495" y="3596"/>
                    <a:pt x="5505" y="3144"/>
                  </a:cubicBezTo>
                  <a:cubicBezTo>
                    <a:pt x="5505" y="3089"/>
                    <a:pt x="5510" y="3031"/>
                    <a:pt x="5516" y="2976"/>
                  </a:cubicBezTo>
                  <a:cubicBezTo>
                    <a:pt x="5518" y="2965"/>
                    <a:pt x="5520" y="2952"/>
                    <a:pt x="5523" y="2941"/>
                  </a:cubicBezTo>
                  <a:cubicBezTo>
                    <a:pt x="5544" y="2854"/>
                    <a:pt x="5563" y="2765"/>
                    <a:pt x="5584" y="2677"/>
                  </a:cubicBezTo>
                  <a:cubicBezTo>
                    <a:pt x="5614" y="2594"/>
                    <a:pt x="5655" y="2515"/>
                    <a:pt x="5704" y="2443"/>
                  </a:cubicBezTo>
                  <a:cubicBezTo>
                    <a:pt x="5733" y="2400"/>
                    <a:pt x="5704" y="2353"/>
                    <a:pt x="5667" y="2338"/>
                  </a:cubicBezTo>
                  <a:cubicBezTo>
                    <a:pt x="5785" y="1855"/>
                    <a:pt x="5902" y="1364"/>
                    <a:pt x="5957" y="868"/>
                  </a:cubicBezTo>
                  <a:cubicBezTo>
                    <a:pt x="5979" y="687"/>
                    <a:pt x="5985" y="493"/>
                    <a:pt x="5902" y="324"/>
                  </a:cubicBezTo>
                  <a:cubicBezTo>
                    <a:pt x="5827" y="171"/>
                    <a:pt x="5689" y="43"/>
                    <a:pt x="5510" y="26"/>
                  </a:cubicBezTo>
                  <a:cubicBezTo>
                    <a:pt x="5499" y="26"/>
                    <a:pt x="5491" y="26"/>
                    <a:pt x="5484" y="30"/>
                  </a:cubicBezTo>
                  <a:lnTo>
                    <a:pt x="5482" y="30"/>
                  </a:lnTo>
                  <a:cubicBezTo>
                    <a:pt x="5339" y="15"/>
                    <a:pt x="5186" y="1"/>
                    <a:pt x="5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795025" y="3222600"/>
              <a:ext cx="8700" cy="12650"/>
            </a:xfrm>
            <a:custGeom>
              <a:avLst/>
              <a:gdLst/>
              <a:ahLst/>
              <a:cxnLst/>
              <a:rect l="l" t="t" r="r" b="b"/>
              <a:pathLst>
                <a:path w="348" h="506" extrusionOk="0">
                  <a:moveTo>
                    <a:pt x="138" y="0"/>
                  </a:moveTo>
                  <a:cubicBezTo>
                    <a:pt x="110" y="0"/>
                    <a:pt x="82" y="13"/>
                    <a:pt x="66" y="43"/>
                  </a:cubicBezTo>
                  <a:cubicBezTo>
                    <a:pt x="21" y="126"/>
                    <a:pt x="0" y="224"/>
                    <a:pt x="11" y="320"/>
                  </a:cubicBezTo>
                  <a:cubicBezTo>
                    <a:pt x="17" y="403"/>
                    <a:pt x="63" y="506"/>
                    <a:pt x="157" y="506"/>
                  </a:cubicBezTo>
                  <a:cubicBezTo>
                    <a:pt x="165" y="506"/>
                    <a:pt x="173" y="505"/>
                    <a:pt x="181" y="503"/>
                  </a:cubicBezTo>
                  <a:cubicBezTo>
                    <a:pt x="271" y="491"/>
                    <a:pt x="322" y="393"/>
                    <a:pt x="335" y="310"/>
                  </a:cubicBezTo>
                  <a:cubicBezTo>
                    <a:pt x="348" y="248"/>
                    <a:pt x="337" y="184"/>
                    <a:pt x="311" y="126"/>
                  </a:cubicBezTo>
                  <a:cubicBezTo>
                    <a:pt x="299" y="90"/>
                    <a:pt x="277" y="56"/>
                    <a:pt x="250" y="30"/>
                  </a:cubicBezTo>
                  <a:cubicBezTo>
                    <a:pt x="238" y="17"/>
                    <a:pt x="221" y="12"/>
                    <a:pt x="202" y="12"/>
                  </a:cubicBezTo>
                  <a:cubicBezTo>
                    <a:pt x="197" y="12"/>
                    <a:pt x="191" y="12"/>
                    <a:pt x="186" y="13"/>
                  </a:cubicBezTo>
                  <a:cubicBezTo>
                    <a:pt x="172" y="5"/>
                    <a:pt x="155" y="0"/>
                    <a:pt x="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1806900" y="3230600"/>
              <a:ext cx="23625" cy="20000"/>
            </a:xfrm>
            <a:custGeom>
              <a:avLst/>
              <a:gdLst/>
              <a:ahLst/>
              <a:cxnLst/>
              <a:rect l="l" t="t" r="r" b="b"/>
              <a:pathLst>
                <a:path w="945" h="800" extrusionOk="0">
                  <a:moveTo>
                    <a:pt x="829" y="0"/>
                  </a:moveTo>
                  <a:cubicBezTo>
                    <a:pt x="778" y="0"/>
                    <a:pt x="725" y="47"/>
                    <a:pt x="744" y="109"/>
                  </a:cubicBezTo>
                  <a:cubicBezTo>
                    <a:pt x="776" y="222"/>
                    <a:pt x="768" y="343"/>
                    <a:pt x="723" y="454"/>
                  </a:cubicBezTo>
                  <a:cubicBezTo>
                    <a:pt x="688" y="534"/>
                    <a:pt x="617" y="640"/>
                    <a:pt x="517" y="640"/>
                  </a:cubicBezTo>
                  <a:cubicBezTo>
                    <a:pt x="513" y="640"/>
                    <a:pt x="509" y="640"/>
                    <a:pt x="506" y="640"/>
                  </a:cubicBezTo>
                  <a:cubicBezTo>
                    <a:pt x="399" y="631"/>
                    <a:pt x="305" y="533"/>
                    <a:pt x="252" y="450"/>
                  </a:cubicBezTo>
                  <a:cubicBezTo>
                    <a:pt x="192" y="360"/>
                    <a:pt x="167" y="247"/>
                    <a:pt x="177" y="141"/>
                  </a:cubicBezTo>
                  <a:cubicBezTo>
                    <a:pt x="183" y="85"/>
                    <a:pt x="136" y="52"/>
                    <a:pt x="91" y="52"/>
                  </a:cubicBezTo>
                  <a:cubicBezTo>
                    <a:pt x="56" y="52"/>
                    <a:pt x="22" y="72"/>
                    <a:pt x="17" y="117"/>
                  </a:cubicBezTo>
                  <a:cubicBezTo>
                    <a:pt x="0" y="271"/>
                    <a:pt x="41" y="429"/>
                    <a:pt x="133" y="556"/>
                  </a:cubicBezTo>
                  <a:cubicBezTo>
                    <a:pt x="218" y="682"/>
                    <a:pt x="363" y="799"/>
                    <a:pt x="523" y="799"/>
                  </a:cubicBezTo>
                  <a:cubicBezTo>
                    <a:pt x="680" y="799"/>
                    <a:pt x="800" y="674"/>
                    <a:pt x="864" y="542"/>
                  </a:cubicBezTo>
                  <a:cubicBezTo>
                    <a:pt x="938" y="390"/>
                    <a:pt x="945" y="213"/>
                    <a:pt x="900" y="53"/>
                  </a:cubicBezTo>
                  <a:cubicBezTo>
                    <a:pt x="886" y="16"/>
                    <a:pt x="858" y="0"/>
                    <a:pt x="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1777500" y="3187350"/>
              <a:ext cx="72675" cy="97625"/>
            </a:xfrm>
            <a:custGeom>
              <a:avLst/>
              <a:gdLst/>
              <a:ahLst/>
              <a:cxnLst/>
              <a:rect l="l" t="t" r="r" b="b"/>
              <a:pathLst>
                <a:path w="2907" h="3905" extrusionOk="0">
                  <a:moveTo>
                    <a:pt x="1668" y="164"/>
                  </a:moveTo>
                  <a:cubicBezTo>
                    <a:pt x="1789" y="164"/>
                    <a:pt x="1912" y="184"/>
                    <a:pt x="2033" y="228"/>
                  </a:cubicBezTo>
                  <a:cubicBezTo>
                    <a:pt x="2312" y="330"/>
                    <a:pt x="2555" y="537"/>
                    <a:pt x="2651" y="822"/>
                  </a:cubicBezTo>
                  <a:cubicBezTo>
                    <a:pt x="2758" y="1133"/>
                    <a:pt x="2687" y="1472"/>
                    <a:pt x="2645" y="1786"/>
                  </a:cubicBezTo>
                  <a:cubicBezTo>
                    <a:pt x="2621" y="1956"/>
                    <a:pt x="2604" y="2127"/>
                    <a:pt x="2613" y="2297"/>
                  </a:cubicBezTo>
                  <a:cubicBezTo>
                    <a:pt x="2621" y="2474"/>
                    <a:pt x="2645" y="2647"/>
                    <a:pt x="2655" y="2819"/>
                  </a:cubicBezTo>
                  <a:cubicBezTo>
                    <a:pt x="2666" y="2983"/>
                    <a:pt x="2666" y="3154"/>
                    <a:pt x="2609" y="3305"/>
                  </a:cubicBezTo>
                  <a:cubicBezTo>
                    <a:pt x="2562" y="3444"/>
                    <a:pt x="2470" y="3554"/>
                    <a:pt x="2344" y="3633"/>
                  </a:cubicBezTo>
                  <a:cubicBezTo>
                    <a:pt x="2203" y="3720"/>
                    <a:pt x="2035" y="3752"/>
                    <a:pt x="1867" y="3752"/>
                  </a:cubicBezTo>
                  <a:cubicBezTo>
                    <a:pt x="1744" y="3752"/>
                    <a:pt x="1620" y="3735"/>
                    <a:pt x="1505" y="3708"/>
                  </a:cubicBezTo>
                  <a:cubicBezTo>
                    <a:pt x="1151" y="3623"/>
                    <a:pt x="818" y="3422"/>
                    <a:pt x="552" y="3175"/>
                  </a:cubicBezTo>
                  <a:cubicBezTo>
                    <a:pt x="514" y="3139"/>
                    <a:pt x="480" y="3105"/>
                    <a:pt x="445" y="3069"/>
                  </a:cubicBezTo>
                  <a:cubicBezTo>
                    <a:pt x="450" y="3047"/>
                    <a:pt x="448" y="3026"/>
                    <a:pt x="431" y="3000"/>
                  </a:cubicBezTo>
                  <a:cubicBezTo>
                    <a:pt x="226" y="2732"/>
                    <a:pt x="179" y="2380"/>
                    <a:pt x="183" y="2050"/>
                  </a:cubicBezTo>
                  <a:cubicBezTo>
                    <a:pt x="185" y="1666"/>
                    <a:pt x="266" y="1281"/>
                    <a:pt x="452" y="944"/>
                  </a:cubicBezTo>
                  <a:cubicBezTo>
                    <a:pt x="695" y="506"/>
                    <a:pt x="1168" y="164"/>
                    <a:pt x="1668" y="164"/>
                  </a:cubicBezTo>
                  <a:close/>
                  <a:moveTo>
                    <a:pt x="1667" y="0"/>
                  </a:moveTo>
                  <a:cubicBezTo>
                    <a:pt x="1552" y="0"/>
                    <a:pt x="1437" y="15"/>
                    <a:pt x="1323" y="44"/>
                  </a:cubicBezTo>
                  <a:cubicBezTo>
                    <a:pt x="989" y="132"/>
                    <a:pt x="691" y="347"/>
                    <a:pt x="477" y="618"/>
                  </a:cubicBezTo>
                  <a:cubicBezTo>
                    <a:pt x="224" y="937"/>
                    <a:pt x="87" y="1336"/>
                    <a:pt x="43" y="1737"/>
                  </a:cubicBezTo>
                  <a:cubicBezTo>
                    <a:pt x="0" y="2105"/>
                    <a:pt x="11" y="2517"/>
                    <a:pt x="164" y="2860"/>
                  </a:cubicBezTo>
                  <a:cubicBezTo>
                    <a:pt x="183" y="2898"/>
                    <a:pt x="202" y="2934"/>
                    <a:pt x="224" y="2973"/>
                  </a:cubicBezTo>
                  <a:cubicBezTo>
                    <a:pt x="207" y="2996"/>
                    <a:pt x="205" y="3028"/>
                    <a:pt x="228" y="3058"/>
                  </a:cubicBezTo>
                  <a:cubicBezTo>
                    <a:pt x="492" y="3378"/>
                    <a:pt x="833" y="3627"/>
                    <a:pt x="1217" y="3776"/>
                  </a:cubicBezTo>
                  <a:cubicBezTo>
                    <a:pt x="1417" y="3856"/>
                    <a:pt x="1634" y="3904"/>
                    <a:pt x="1850" y="3904"/>
                  </a:cubicBezTo>
                  <a:cubicBezTo>
                    <a:pt x="1970" y="3904"/>
                    <a:pt x="2089" y="3890"/>
                    <a:pt x="2206" y="3857"/>
                  </a:cubicBezTo>
                  <a:cubicBezTo>
                    <a:pt x="2355" y="3812"/>
                    <a:pt x="2493" y="3734"/>
                    <a:pt x="2600" y="3618"/>
                  </a:cubicBezTo>
                  <a:cubicBezTo>
                    <a:pt x="2726" y="3497"/>
                    <a:pt x="2792" y="3326"/>
                    <a:pt x="2813" y="3150"/>
                  </a:cubicBezTo>
                  <a:cubicBezTo>
                    <a:pt x="2860" y="2783"/>
                    <a:pt x="2751" y="2414"/>
                    <a:pt x="2781" y="2048"/>
                  </a:cubicBezTo>
                  <a:cubicBezTo>
                    <a:pt x="2807" y="1694"/>
                    <a:pt x="2907" y="1336"/>
                    <a:pt x="2856" y="976"/>
                  </a:cubicBezTo>
                  <a:cubicBezTo>
                    <a:pt x="2805" y="631"/>
                    <a:pt x="2600" y="345"/>
                    <a:pt x="2297" y="170"/>
                  </a:cubicBezTo>
                  <a:cubicBezTo>
                    <a:pt x="2104" y="55"/>
                    <a:pt x="1887" y="0"/>
                    <a:pt x="1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1829550" y="3224775"/>
              <a:ext cx="9075" cy="13025"/>
            </a:xfrm>
            <a:custGeom>
              <a:avLst/>
              <a:gdLst/>
              <a:ahLst/>
              <a:cxnLst/>
              <a:rect l="l" t="t" r="r" b="b"/>
              <a:pathLst>
                <a:path w="363" h="521" extrusionOk="0">
                  <a:moveTo>
                    <a:pt x="186" y="0"/>
                  </a:moveTo>
                  <a:cubicBezTo>
                    <a:pt x="172" y="0"/>
                    <a:pt x="157" y="5"/>
                    <a:pt x="145" y="16"/>
                  </a:cubicBezTo>
                  <a:cubicBezTo>
                    <a:pt x="102" y="52"/>
                    <a:pt x="73" y="101"/>
                    <a:pt x="58" y="150"/>
                  </a:cubicBezTo>
                  <a:cubicBezTo>
                    <a:pt x="0" y="267"/>
                    <a:pt x="32" y="416"/>
                    <a:pt x="139" y="502"/>
                  </a:cubicBezTo>
                  <a:cubicBezTo>
                    <a:pt x="153" y="514"/>
                    <a:pt x="170" y="520"/>
                    <a:pt x="188" y="520"/>
                  </a:cubicBezTo>
                  <a:cubicBezTo>
                    <a:pt x="211" y="520"/>
                    <a:pt x="234" y="510"/>
                    <a:pt x="252" y="491"/>
                  </a:cubicBezTo>
                  <a:cubicBezTo>
                    <a:pt x="341" y="395"/>
                    <a:pt x="362" y="244"/>
                    <a:pt x="313" y="125"/>
                  </a:cubicBezTo>
                  <a:cubicBezTo>
                    <a:pt x="305" y="93"/>
                    <a:pt x="292" y="65"/>
                    <a:pt x="277" y="41"/>
                  </a:cubicBezTo>
                  <a:cubicBezTo>
                    <a:pt x="262" y="18"/>
                    <a:pt x="241" y="7"/>
                    <a:pt x="220" y="7"/>
                  </a:cubicBezTo>
                  <a:cubicBezTo>
                    <a:pt x="209" y="3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1795175" y="3233125"/>
              <a:ext cx="61900" cy="15725"/>
            </a:xfrm>
            <a:custGeom>
              <a:avLst/>
              <a:gdLst/>
              <a:ahLst/>
              <a:cxnLst/>
              <a:rect l="l" t="t" r="r" b="b"/>
              <a:pathLst>
                <a:path w="2476" h="629" extrusionOk="0">
                  <a:moveTo>
                    <a:pt x="91" y="1"/>
                  </a:moveTo>
                  <a:cubicBezTo>
                    <a:pt x="60" y="1"/>
                    <a:pt x="32" y="15"/>
                    <a:pt x="18" y="46"/>
                  </a:cubicBezTo>
                  <a:cubicBezTo>
                    <a:pt x="1" y="80"/>
                    <a:pt x="18" y="140"/>
                    <a:pt x="58" y="153"/>
                  </a:cubicBezTo>
                  <a:cubicBezTo>
                    <a:pt x="433" y="268"/>
                    <a:pt x="808" y="387"/>
                    <a:pt x="1183" y="494"/>
                  </a:cubicBezTo>
                  <a:cubicBezTo>
                    <a:pt x="1369" y="547"/>
                    <a:pt x="1554" y="562"/>
                    <a:pt x="1746" y="579"/>
                  </a:cubicBezTo>
                  <a:cubicBezTo>
                    <a:pt x="1946" y="594"/>
                    <a:pt x="2149" y="613"/>
                    <a:pt x="2347" y="628"/>
                  </a:cubicBezTo>
                  <a:cubicBezTo>
                    <a:pt x="2351" y="629"/>
                    <a:pt x="2355" y="629"/>
                    <a:pt x="2359" y="629"/>
                  </a:cubicBezTo>
                  <a:cubicBezTo>
                    <a:pt x="2457" y="629"/>
                    <a:pt x="2475" y="483"/>
                    <a:pt x="2375" y="473"/>
                  </a:cubicBezTo>
                  <a:cubicBezTo>
                    <a:pt x="2179" y="455"/>
                    <a:pt x="1980" y="436"/>
                    <a:pt x="1784" y="421"/>
                  </a:cubicBezTo>
                  <a:cubicBezTo>
                    <a:pt x="1597" y="406"/>
                    <a:pt x="1414" y="389"/>
                    <a:pt x="1230" y="338"/>
                  </a:cubicBezTo>
                  <a:cubicBezTo>
                    <a:pt x="859" y="238"/>
                    <a:pt x="491" y="117"/>
                    <a:pt x="124" y="6"/>
                  </a:cubicBezTo>
                  <a:cubicBezTo>
                    <a:pt x="113" y="2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724750" y="3094875"/>
              <a:ext cx="174975" cy="233825"/>
            </a:xfrm>
            <a:custGeom>
              <a:avLst/>
              <a:gdLst/>
              <a:ahLst/>
              <a:cxnLst/>
              <a:rect l="l" t="t" r="r" b="b"/>
              <a:pathLst>
                <a:path w="6999" h="9353" extrusionOk="0">
                  <a:moveTo>
                    <a:pt x="4944" y="178"/>
                  </a:moveTo>
                  <a:cubicBezTo>
                    <a:pt x="5021" y="453"/>
                    <a:pt x="5004" y="747"/>
                    <a:pt x="4959" y="1028"/>
                  </a:cubicBezTo>
                  <a:cubicBezTo>
                    <a:pt x="4904" y="1378"/>
                    <a:pt x="4819" y="1721"/>
                    <a:pt x="4714" y="2058"/>
                  </a:cubicBezTo>
                  <a:cubicBezTo>
                    <a:pt x="4653" y="2256"/>
                    <a:pt x="4586" y="2452"/>
                    <a:pt x="4512" y="2646"/>
                  </a:cubicBezTo>
                  <a:cubicBezTo>
                    <a:pt x="4499" y="2650"/>
                    <a:pt x="4488" y="2659"/>
                    <a:pt x="4480" y="2669"/>
                  </a:cubicBezTo>
                  <a:cubicBezTo>
                    <a:pt x="4446" y="2725"/>
                    <a:pt x="4361" y="2729"/>
                    <a:pt x="4299" y="2740"/>
                  </a:cubicBezTo>
                  <a:lnTo>
                    <a:pt x="4066" y="2778"/>
                  </a:lnTo>
                  <a:lnTo>
                    <a:pt x="3964" y="2795"/>
                  </a:lnTo>
                  <a:cubicBezTo>
                    <a:pt x="3926" y="2463"/>
                    <a:pt x="3932" y="2124"/>
                    <a:pt x="3975" y="1787"/>
                  </a:cubicBezTo>
                  <a:cubicBezTo>
                    <a:pt x="4015" y="1476"/>
                    <a:pt x="4081" y="1158"/>
                    <a:pt x="4201" y="866"/>
                  </a:cubicBezTo>
                  <a:cubicBezTo>
                    <a:pt x="4305" y="613"/>
                    <a:pt x="4465" y="357"/>
                    <a:pt x="4723" y="242"/>
                  </a:cubicBezTo>
                  <a:cubicBezTo>
                    <a:pt x="4791" y="210"/>
                    <a:pt x="4868" y="189"/>
                    <a:pt x="4944" y="178"/>
                  </a:cubicBezTo>
                  <a:close/>
                  <a:moveTo>
                    <a:pt x="5128" y="159"/>
                  </a:moveTo>
                  <a:cubicBezTo>
                    <a:pt x="5287" y="159"/>
                    <a:pt x="5450" y="181"/>
                    <a:pt x="5597" y="212"/>
                  </a:cubicBezTo>
                  <a:cubicBezTo>
                    <a:pt x="5680" y="229"/>
                    <a:pt x="5765" y="253"/>
                    <a:pt x="5831" y="306"/>
                  </a:cubicBezTo>
                  <a:cubicBezTo>
                    <a:pt x="5891" y="351"/>
                    <a:pt x="5925" y="410"/>
                    <a:pt x="5950" y="479"/>
                  </a:cubicBezTo>
                  <a:cubicBezTo>
                    <a:pt x="6004" y="617"/>
                    <a:pt x="6021" y="773"/>
                    <a:pt x="6034" y="915"/>
                  </a:cubicBezTo>
                  <a:cubicBezTo>
                    <a:pt x="6061" y="1222"/>
                    <a:pt x="6036" y="1531"/>
                    <a:pt x="5982" y="1836"/>
                  </a:cubicBezTo>
                  <a:cubicBezTo>
                    <a:pt x="5929" y="2141"/>
                    <a:pt x="5848" y="2439"/>
                    <a:pt x="5756" y="2738"/>
                  </a:cubicBezTo>
                  <a:cubicBezTo>
                    <a:pt x="5712" y="2887"/>
                    <a:pt x="5663" y="3034"/>
                    <a:pt x="5618" y="3183"/>
                  </a:cubicBezTo>
                  <a:cubicBezTo>
                    <a:pt x="5590" y="3266"/>
                    <a:pt x="5565" y="3349"/>
                    <a:pt x="5556" y="3434"/>
                  </a:cubicBezTo>
                  <a:cubicBezTo>
                    <a:pt x="5550" y="3515"/>
                    <a:pt x="5558" y="3596"/>
                    <a:pt x="5577" y="3675"/>
                  </a:cubicBezTo>
                  <a:cubicBezTo>
                    <a:pt x="5616" y="3822"/>
                    <a:pt x="5673" y="3963"/>
                    <a:pt x="5722" y="4106"/>
                  </a:cubicBezTo>
                  <a:cubicBezTo>
                    <a:pt x="5769" y="4244"/>
                    <a:pt x="5816" y="4383"/>
                    <a:pt x="5854" y="4526"/>
                  </a:cubicBezTo>
                  <a:cubicBezTo>
                    <a:pt x="5929" y="4798"/>
                    <a:pt x="5972" y="5086"/>
                    <a:pt x="5916" y="5363"/>
                  </a:cubicBezTo>
                  <a:cubicBezTo>
                    <a:pt x="5904" y="5429"/>
                    <a:pt x="5882" y="5495"/>
                    <a:pt x="5857" y="5559"/>
                  </a:cubicBezTo>
                  <a:cubicBezTo>
                    <a:pt x="5833" y="5622"/>
                    <a:pt x="5887" y="5671"/>
                    <a:pt x="5938" y="5671"/>
                  </a:cubicBezTo>
                  <a:cubicBezTo>
                    <a:pt x="5965" y="5671"/>
                    <a:pt x="5991" y="5657"/>
                    <a:pt x="6004" y="5623"/>
                  </a:cubicBezTo>
                  <a:cubicBezTo>
                    <a:pt x="6029" y="5566"/>
                    <a:pt x="6046" y="5506"/>
                    <a:pt x="6059" y="5451"/>
                  </a:cubicBezTo>
                  <a:cubicBezTo>
                    <a:pt x="6598" y="6090"/>
                    <a:pt x="6867" y="6972"/>
                    <a:pt x="6590" y="7784"/>
                  </a:cubicBezTo>
                  <a:cubicBezTo>
                    <a:pt x="6441" y="8204"/>
                    <a:pt x="6168" y="8581"/>
                    <a:pt x="5784" y="8816"/>
                  </a:cubicBezTo>
                  <a:cubicBezTo>
                    <a:pt x="5435" y="9029"/>
                    <a:pt x="5023" y="9112"/>
                    <a:pt x="4618" y="9114"/>
                  </a:cubicBezTo>
                  <a:cubicBezTo>
                    <a:pt x="4614" y="9114"/>
                    <a:pt x="4609" y="9114"/>
                    <a:pt x="4604" y="9114"/>
                  </a:cubicBezTo>
                  <a:cubicBezTo>
                    <a:pt x="4144" y="9114"/>
                    <a:pt x="3683" y="9014"/>
                    <a:pt x="3248" y="8873"/>
                  </a:cubicBezTo>
                  <a:cubicBezTo>
                    <a:pt x="3238" y="8870"/>
                    <a:pt x="3226" y="8868"/>
                    <a:pt x="3215" y="8868"/>
                  </a:cubicBezTo>
                  <a:cubicBezTo>
                    <a:pt x="3184" y="8868"/>
                    <a:pt x="3154" y="8882"/>
                    <a:pt x="3142" y="8914"/>
                  </a:cubicBezTo>
                  <a:cubicBezTo>
                    <a:pt x="3124" y="8950"/>
                    <a:pt x="3142" y="9007"/>
                    <a:pt x="3180" y="9020"/>
                  </a:cubicBezTo>
                  <a:cubicBezTo>
                    <a:pt x="3231" y="9037"/>
                    <a:pt x="3280" y="9052"/>
                    <a:pt x="3329" y="9065"/>
                  </a:cubicBezTo>
                  <a:cubicBezTo>
                    <a:pt x="3118" y="9151"/>
                    <a:pt x="2891" y="9194"/>
                    <a:pt x="2664" y="9194"/>
                  </a:cubicBezTo>
                  <a:cubicBezTo>
                    <a:pt x="2438" y="9194"/>
                    <a:pt x="2213" y="9151"/>
                    <a:pt x="2003" y="9063"/>
                  </a:cubicBezTo>
                  <a:cubicBezTo>
                    <a:pt x="1577" y="8884"/>
                    <a:pt x="1236" y="8528"/>
                    <a:pt x="1068" y="8097"/>
                  </a:cubicBezTo>
                  <a:cubicBezTo>
                    <a:pt x="1025" y="7991"/>
                    <a:pt x="993" y="7882"/>
                    <a:pt x="974" y="7771"/>
                  </a:cubicBezTo>
                  <a:cubicBezTo>
                    <a:pt x="953" y="7641"/>
                    <a:pt x="942" y="7507"/>
                    <a:pt x="921" y="7377"/>
                  </a:cubicBezTo>
                  <a:cubicBezTo>
                    <a:pt x="878" y="7111"/>
                    <a:pt x="759" y="6878"/>
                    <a:pt x="640" y="6638"/>
                  </a:cubicBezTo>
                  <a:cubicBezTo>
                    <a:pt x="531" y="6422"/>
                    <a:pt x="439" y="6203"/>
                    <a:pt x="384" y="5964"/>
                  </a:cubicBezTo>
                  <a:cubicBezTo>
                    <a:pt x="328" y="5732"/>
                    <a:pt x="299" y="5493"/>
                    <a:pt x="288" y="5257"/>
                  </a:cubicBezTo>
                  <a:cubicBezTo>
                    <a:pt x="260" y="4709"/>
                    <a:pt x="328" y="4163"/>
                    <a:pt x="397" y="3622"/>
                  </a:cubicBezTo>
                  <a:cubicBezTo>
                    <a:pt x="403" y="3584"/>
                    <a:pt x="382" y="3556"/>
                    <a:pt x="352" y="3543"/>
                  </a:cubicBezTo>
                  <a:cubicBezTo>
                    <a:pt x="260" y="3066"/>
                    <a:pt x="224" y="2582"/>
                    <a:pt x="245" y="2096"/>
                  </a:cubicBezTo>
                  <a:cubicBezTo>
                    <a:pt x="256" y="1847"/>
                    <a:pt x="281" y="1595"/>
                    <a:pt x="322" y="1348"/>
                  </a:cubicBezTo>
                  <a:cubicBezTo>
                    <a:pt x="360" y="1114"/>
                    <a:pt x="416" y="869"/>
                    <a:pt x="554" y="670"/>
                  </a:cubicBezTo>
                  <a:cubicBezTo>
                    <a:pt x="718" y="436"/>
                    <a:pt x="974" y="344"/>
                    <a:pt x="1247" y="304"/>
                  </a:cubicBezTo>
                  <a:cubicBezTo>
                    <a:pt x="1249" y="334"/>
                    <a:pt x="1268" y="357"/>
                    <a:pt x="1294" y="372"/>
                  </a:cubicBezTo>
                  <a:cubicBezTo>
                    <a:pt x="1428" y="453"/>
                    <a:pt x="1460" y="628"/>
                    <a:pt x="1475" y="770"/>
                  </a:cubicBezTo>
                  <a:cubicBezTo>
                    <a:pt x="1496" y="964"/>
                    <a:pt x="1496" y="1165"/>
                    <a:pt x="1501" y="1361"/>
                  </a:cubicBezTo>
                  <a:cubicBezTo>
                    <a:pt x="1501" y="1768"/>
                    <a:pt x="1471" y="2179"/>
                    <a:pt x="1415" y="2584"/>
                  </a:cubicBezTo>
                  <a:cubicBezTo>
                    <a:pt x="1383" y="2801"/>
                    <a:pt x="1345" y="3019"/>
                    <a:pt x="1298" y="3234"/>
                  </a:cubicBezTo>
                  <a:cubicBezTo>
                    <a:pt x="1074" y="3296"/>
                    <a:pt x="853" y="3353"/>
                    <a:pt x="629" y="3415"/>
                  </a:cubicBezTo>
                  <a:cubicBezTo>
                    <a:pt x="586" y="3426"/>
                    <a:pt x="569" y="3481"/>
                    <a:pt x="584" y="3520"/>
                  </a:cubicBezTo>
                  <a:cubicBezTo>
                    <a:pt x="596" y="3554"/>
                    <a:pt x="624" y="3568"/>
                    <a:pt x="657" y="3568"/>
                  </a:cubicBezTo>
                  <a:cubicBezTo>
                    <a:pt x="666" y="3568"/>
                    <a:pt x="676" y="3567"/>
                    <a:pt x="686" y="3564"/>
                  </a:cubicBezTo>
                  <a:cubicBezTo>
                    <a:pt x="917" y="3503"/>
                    <a:pt x="1142" y="3441"/>
                    <a:pt x="1373" y="3381"/>
                  </a:cubicBezTo>
                  <a:cubicBezTo>
                    <a:pt x="1390" y="3375"/>
                    <a:pt x="1405" y="3364"/>
                    <a:pt x="1411" y="3349"/>
                  </a:cubicBezTo>
                  <a:cubicBezTo>
                    <a:pt x="1430" y="3339"/>
                    <a:pt x="1443" y="3321"/>
                    <a:pt x="1449" y="3296"/>
                  </a:cubicBezTo>
                  <a:cubicBezTo>
                    <a:pt x="1545" y="2865"/>
                    <a:pt x="1609" y="2433"/>
                    <a:pt x="1639" y="1996"/>
                  </a:cubicBezTo>
                  <a:cubicBezTo>
                    <a:pt x="1654" y="1779"/>
                    <a:pt x="1660" y="1563"/>
                    <a:pt x="1660" y="1346"/>
                  </a:cubicBezTo>
                  <a:cubicBezTo>
                    <a:pt x="1660" y="1143"/>
                    <a:pt x="1660" y="932"/>
                    <a:pt x="1633" y="730"/>
                  </a:cubicBezTo>
                  <a:cubicBezTo>
                    <a:pt x="1611" y="562"/>
                    <a:pt x="1560" y="400"/>
                    <a:pt x="1439" y="287"/>
                  </a:cubicBezTo>
                  <a:cubicBezTo>
                    <a:pt x="1543" y="282"/>
                    <a:pt x="1643" y="280"/>
                    <a:pt x="1739" y="280"/>
                  </a:cubicBezTo>
                  <a:cubicBezTo>
                    <a:pt x="1757" y="280"/>
                    <a:pt x="1775" y="280"/>
                    <a:pt x="1793" y="280"/>
                  </a:cubicBezTo>
                  <a:cubicBezTo>
                    <a:pt x="1991" y="280"/>
                    <a:pt x="2214" y="305"/>
                    <a:pt x="2368" y="436"/>
                  </a:cubicBezTo>
                  <a:cubicBezTo>
                    <a:pt x="2545" y="585"/>
                    <a:pt x="2530" y="834"/>
                    <a:pt x="2526" y="1041"/>
                  </a:cubicBezTo>
                  <a:cubicBezTo>
                    <a:pt x="2513" y="1666"/>
                    <a:pt x="2477" y="2286"/>
                    <a:pt x="2428" y="2906"/>
                  </a:cubicBezTo>
                  <a:cubicBezTo>
                    <a:pt x="2421" y="2959"/>
                    <a:pt x="2462" y="2989"/>
                    <a:pt x="2502" y="2993"/>
                  </a:cubicBezTo>
                  <a:cubicBezTo>
                    <a:pt x="2513" y="3019"/>
                    <a:pt x="2534" y="3036"/>
                    <a:pt x="2560" y="3040"/>
                  </a:cubicBezTo>
                  <a:cubicBezTo>
                    <a:pt x="2619" y="3041"/>
                    <a:pt x="2678" y="3042"/>
                    <a:pt x="2737" y="3042"/>
                  </a:cubicBezTo>
                  <a:cubicBezTo>
                    <a:pt x="3035" y="3042"/>
                    <a:pt x="3332" y="3028"/>
                    <a:pt x="3627" y="3000"/>
                  </a:cubicBezTo>
                  <a:cubicBezTo>
                    <a:pt x="3804" y="2981"/>
                    <a:pt x="3979" y="2957"/>
                    <a:pt x="4154" y="2927"/>
                  </a:cubicBezTo>
                  <a:cubicBezTo>
                    <a:pt x="4239" y="2914"/>
                    <a:pt x="4324" y="2897"/>
                    <a:pt x="4410" y="2880"/>
                  </a:cubicBezTo>
                  <a:cubicBezTo>
                    <a:pt x="4484" y="2863"/>
                    <a:pt x="4561" y="2838"/>
                    <a:pt x="4603" y="2770"/>
                  </a:cubicBezTo>
                  <a:cubicBezTo>
                    <a:pt x="4606" y="2767"/>
                    <a:pt x="4606" y="2765"/>
                    <a:pt x="4608" y="2759"/>
                  </a:cubicBezTo>
                  <a:cubicBezTo>
                    <a:pt x="4627" y="2755"/>
                    <a:pt x="4646" y="2742"/>
                    <a:pt x="4657" y="2714"/>
                  </a:cubicBezTo>
                  <a:cubicBezTo>
                    <a:pt x="4793" y="2358"/>
                    <a:pt x="4906" y="1992"/>
                    <a:pt x="4998" y="1619"/>
                  </a:cubicBezTo>
                  <a:cubicBezTo>
                    <a:pt x="5081" y="1284"/>
                    <a:pt x="5155" y="937"/>
                    <a:pt x="5158" y="589"/>
                  </a:cubicBezTo>
                  <a:cubicBezTo>
                    <a:pt x="5158" y="444"/>
                    <a:pt x="5141" y="302"/>
                    <a:pt x="5106" y="159"/>
                  </a:cubicBezTo>
                  <a:cubicBezTo>
                    <a:pt x="5113" y="159"/>
                    <a:pt x="5121" y="159"/>
                    <a:pt x="5128" y="159"/>
                  </a:cubicBezTo>
                  <a:close/>
                  <a:moveTo>
                    <a:pt x="5003" y="0"/>
                  </a:moveTo>
                  <a:cubicBezTo>
                    <a:pt x="4987" y="0"/>
                    <a:pt x="4969" y="6"/>
                    <a:pt x="4955" y="16"/>
                  </a:cubicBezTo>
                  <a:cubicBezTo>
                    <a:pt x="4923" y="18"/>
                    <a:pt x="4891" y="25"/>
                    <a:pt x="4859" y="33"/>
                  </a:cubicBezTo>
                  <a:cubicBezTo>
                    <a:pt x="4550" y="99"/>
                    <a:pt x="4320" y="304"/>
                    <a:pt x="4164" y="572"/>
                  </a:cubicBezTo>
                  <a:cubicBezTo>
                    <a:pt x="4000" y="849"/>
                    <a:pt x="3919" y="1175"/>
                    <a:pt x="3858" y="1489"/>
                  </a:cubicBezTo>
                  <a:cubicBezTo>
                    <a:pt x="3792" y="1840"/>
                    <a:pt x="3764" y="2198"/>
                    <a:pt x="3781" y="2554"/>
                  </a:cubicBezTo>
                  <a:cubicBezTo>
                    <a:pt x="3783" y="2644"/>
                    <a:pt x="3792" y="2729"/>
                    <a:pt x="3798" y="2814"/>
                  </a:cubicBezTo>
                  <a:lnTo>
                    <a:pt x="3798" y="2816"/>
                  </a:lnTo>
                  <a:cubicBezTo>
                    <a:pt x="3721" y="2827"/>
                    <a:pt x="3644" y="2836"/>
                    <a:pt x="3568" y="2842"/>
                  </a:cubicBezTo>
                  <a:cubicBezTo>
                    <a:pt x="3301" y="2868"/>
                    <a:pt x="3034" y="2883"/>
                    <a:pt x="2767" y="2883"/>
                  </a:cubicBezTo>
                  <a:cubicBezTo>
                    <a:pt x="2706" y="2883"/>
                    <a:pt x="2644" y="2882"/>
                    <a:pt x="2583" y="2880"/>
                  </a:cubicBezTo>
                  <a:cubicBezTo>
                    <a:pt x="2630" y="2307"/>
                    <a:pt x="2662" y="1732"/>
                    <a:pt x="2677" y="1156"/>
                  </a:cubicBezTo>
                  <a:cubicBezTo>
                    <a:pt x="2683" y="913"/>
                    <a:pt x="2711" y="647"/>
                    <a:pt x="2572" y="434"/>
                  </a:cubicBezTo>
                  <a:cubicBezTo>
                    <a:pt x="2440" y="225"/>
                    <a:pt x="2180" y="146"/>
                    <a:pt x="1948" y="129"/>
                  </a:cubicBezTo>
                  <a:cubicBezTo>
                    <a:pt x="1867" y="121"/>
                    <a:pt x="1784" y="117"/>
                    <a:pt x="1701" y="117"/>
                  </a:cubicBezTo>
                  <a:cubicBezTo>
                    <a:pt x="1547" y="117"/>
                    <a:pt x="1392" y="129"/>
                    <a:pt x="1241" y="146"/>
                  </a:cubicBezTo>
                  <a:cubicBezTo>
                    <a:pt x="1015" y="176"/>
                    <a:pt x="782" y="238"/>
                    <a:pt x="601" y="383"/>
                  </a:cubicBezTo>
                  <a:cubicBezTo>
                    <a:pt x="397" y="549"/>
                    <a:pt x="284" y="792"/>
                    <a:pt x="218" y="1039"/>
                  </a:cubicBezTo>
                  <a:cubicBezTo>
                    <a:pt x="149" y="1293"/>
                    <a:pt x="120" y="1561"/>
                    <a:pt x="98" y="1821"/>
                  </a:cubicBezTo>
                  <a:cubicBezTo>
                    <a:pt x="47" y="2424"/>
                    <a:pt x="83" y="3034"/>
                    <a:pt x="203" y="3626"/>
                  </a:cubicBezTo>
                  <a:cubicBezTo>
                    <a:pt x="205" y="3643"/>
                    <a:pt x="215" y="3660"/>
                    <a:pt x="226" y="3671"/>
                  </a:cubicBezTo>
                  <a:cubicBezTo>
                    <a:pt x="107" y="4632"/>
                    <a:pt x="0" y="5664"/>
                    <a:pt x="424" y="6567"/>
                  </a:cubicBezTo>
                  <a:cubicBezTo>
                    <a:pt x="537" y="6808"/>
                    <a:pt x="684" y="7040"/>
                    <a:pt x="744" y="7303"/>
                  </a:cubicBezTo>
                  <a:cubicBezTo>
                    <a:pt x="772" y="7437"/>
                    <a:pt x="782" y="7575"/>
                    <a:pt x="801" y="7714"/>
                  </a:cubicBezTo>
                  <a:cubicBezTo>
                    <a:pt x="821" y="7840"/>
                    <a:pt x="846" y="7963"/>
                    <a:pt x="887" y="8080"/>
                  </a:cubicBezTo>
                  <a:cubicBezTo>
                    <a:pt x="1044" y="8539"/>
                    <a:pt x="1383" y="8929"/>
                    <a:pt x="1814" y="9150"/>
                  </a:cubicBezTo>
                  <a:cubicBezTo>
                    <a:pt x="2077" y="9285"/>
                    <a:pt x="2373" y="9352"/>
                    <a:pt x="2668" y="9352"/>
                  </a:cubicBezTo>
                  <a:cubicBezTo>
                    <a:pt x="2933" y="9352"/>
                    <a:pt x="3198" y="9298"/>
                    <a:pt x="3440" y="9191"/>
                  </a:cubicBezTo>
                  <a:cubicBezTo>
                    <a:pt x="3476" y="9174"/>
                    <a:pt x="3489" y="9140"/>
                    <a:pt x="3487" y="9108"/>
                  </a:cubicBezTo>
                  <a:lnTo>
                    <a:pt x="3487" y="9108"/>
                  </a:lnTo>
                  <a:cubicBezTo>
                    <a:pt x="3850" y="9205"/>
                    <a:pt x="4233" y="9272"/>
                    <a:pt x="4611" y="9272"/>
                  </a:cubicBezTo>
                  <a:cubicBezTo>
                    <a:pt x="5000" y="9272"/>
                    <a:pt x="5385" y="9201"/>
                    <a:pt x="5735" y="9020"/>
                  </a:cubicBezTo>
                  <a:cubicBezTo>
                    <a:pt x="6598" y="8577"/>
                    <a:pt x="6999" y="7556"/>
                    <a:pt x="6811" y="6625"/>
                  </a:cubicBezTo>
                  <a:cubicBezTo>
                    <a:pt x="6707" y="6118"/>
                    <a:pt x="6458" y="5642"/>
                    <a:pt x="6106" y="5261"/>
                  </a:cubicBezTo>
                  <a:lnTo>
                    <a:pt x="6093" y="5248"/>
                  </a:lnTo>
                  <a:cubicBezTo>
                    <a:pt x="6138" y="4775"/>
                    <a:pt x="5957" y="4291"/>
                    <a:pt x="5801" y="3848"/>
                  </a:cubicBezTo>
                  <a:cubicBezTo>
                    <a:pt x="5746" y="3684"/>
                    <a:pt x="5690" y="3535"/>
                    <a:pt x="5731" y="3364"/>
                  </a:cubicBezTo>
                  <a:cubicBezTo>
                    <a:pt x="5767" y="3204"/>
                    <a:pt x="5829" y="3049"/>
                    <a:pt x="5876" y="2891"/>
                  </a:cubicBezTo>
                  <a:cubicBezTo>
                    <a:pt x="5976" y="2573"/>
                    <a:pt x="6065" y="2256"/>
                    <a:pt x="6127" y="1932"/>
                  </a:cubicBezTo>
                  <a:cubicBezTo>
                    <a:pt x="6189" y="1612"/>
                    <a:pt x="6221" y="1286"/>
                    <a:pt x="6195" y="962"/>
                  </a:cubicBezTo>
                  <a:cubicBezTo>
                    <a:pt x="6174" y="658"/>
                    <a:pt x="6136" y="263"/>
                    <a:pt x="5823" y="120"/>
                  </a:cubicBezTo>
                  <a:cubicBezTo>
                    <a:pt x="5671" y="50"/>
                    <a:pt x="5492" y="31"/>
                    <a:pt x="5328" y="16"/>
                  </a:cubicBezTo>
                  <a:cubicBezTo>
                    <a:pt x="5263" y="9"/>
                    <a:pt x="5196" y="5"/>
                    <a:pt x="5128" y="5"/>
                  </a:cubicBezTo>
                  <a:cubicBezTo>
                    <a:pt x="5097" y="5"/>
                    <a:pt x="5066" y="6"/>
                    <a:pt x="5034" y="8"/>
                  </a:cubicBezTo>
                  <a:cubicBezTo>
                    <a:pt x="5025" y="2"/>
                    <a:pt x="5014" y="0"/>
                    <a:pt x="5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641725" y="3117275"/>
              <a:ext cx="120650" cy="216450"/>
            </a:xfrm>
            <a:custGeom>
              <a:avLst/>
              <a:gdLst/>
              <a:ahLst/>
              <a:cxnLst/>
              <a:rect l="l" t="t" r="r" b="b"/>
              <a:pathLst>
                <a:path w="4826" h="8658" extrusionOk="0">
                  <a:moveTo>
                    <a:pt x="1287" y="1"/>
                  </a:moveTo>
                  <a:cubicBezTo>
                    <a:pt x="1254" y="1"/>
                    <a:pt x="1222" y="4"/>
                    <a:pt x="1190" y="11"/>
                  </a:cubicBezTo>
                  <a:cubicBezTo>
                    <a:pt x="998" y="49"/>
                    <a:pt x="809" y="130"/>
                    <a:pt x="629" y="207"/>
                  </a:cubicBezTo>
                  <a:cubicBezTo>
                    <a:pt x="470" y="277"/>
                    <a:pt x="314" y="356"/>
                    <a:pt x="161" y="441"/>
                  </a:cubicBezTo>
                  <a:cubicBezTo>
                    <a:pt x="149" y="432"/>
                    <a:pt x="135" y="426"/>
                    <a:pt x="119" y="426"/>
                  </a:cubicBezTo>
                  <a:cubicBezTo>
                    <a:pt x="103" y="426"/>
                    <a:pt x="86" y="433"/>
                    <a:pt x="71" y="448"/>
                  </a:cubicBezTo>
                  <a:cubicBezTo>
                    <a:pt x="11" y="505"/>
                    <a:pt x="1" y="593"/>
                    <a:pt x="26" y="667"/>
                  </a:cubicBezTo>
                  <a:cubicBezTo>
                    <a:pt x="54" y="761"/>
                    <a:pt x="137" y="827"/>
                    <a:pt x="208" y="891"/>
                  </a:cubicBezTo>
                  <a:lnTo>
                    <a:pt x="446" y="1108"/>
                  </a:lnTo>
                  <a:cubicBezTo>
                    <a:pt x="506" y="1328"/>
                    <a:pt x="561" y="1552"/>
                    <a:pt x="619" y="1773"/>
                  </a:cubicBezTo>
                  <a:cubicBezTo>
                    <a:pt x="406" y="2445"/>
                    <a:pt x="314" y="3148"/>
                    <a:pt x="348" y="3849"/>
                  </a:cubicBezTo>
                  <a:cubicBezTo>
                    <a:pt x="346" y="3860"/>
                    <a:pt x="346" y="3873"/>
                    <a:pt x="350" y="3883"/>
                  </a:cubicBezTo>
                  <a:cubicBezTo>
                    <a:pt x="352" y="3928"/>
                    <a:pt x="355" y="3971"/>
                    <a:pt x="359" y="4017"/>
                  </a:cubicBezTo>
                  <a:cubicBezTo>
                    <a:pt x="361" y="4054"/>
                    <a:pt x="387" y="4073"/>
                    <a:pt x="416" y="4073"/>
                  </a:cubicBezTo>
                  <a:cubicBezTo>
                    <a:pt x="840" y="5249"/>
                    <a:pt x="1288" y="6419"/>
                    <a:pt x="1761" y="7577"/>
                  </a:cubicBezTo>
                  <a:cubicBezTo>
                    <a:pt x="1900" y="7918"/>
                    <a:pt x="2045" y="8259"/>
                    <a:pt x="2187" y="8595"/>
                  </a:cubicBezTo>
                  <a:cubicBezTo>
                    <a:pt x="2200" y="8623"/>
                    <a:pt x="2223" y="8635"/>
                    <a:pt x="2247" y="8635"/>
                  </a:cubicBezTo>
                  <a:cubicBezTo>
                    <a:pt x="2281" y="8635"/>
                    <a:pt x="2314" y="8610"/>
                    <a:pt x="2313" y="8574"/>
                  </a:cubicBezTo>
                  <a:lnTo>
                    <a:pt x="2313" y="8574"/>
                  </a:lnTo>
                  <a:cubicBezTo>
                    <a:pt x="2399" y="8621"/>
                    <a:pt x="2498" y="8644"/>
                    <a:pt x="2595" y="8644"/>
                  </a:cubicBezTo>
                  <a:cubicBezTo>
                    <a:pt x="2637" y="8644"/>
                    <a:pt x="2679" y="8640"/>
                    <a:pt x="2720" y="8631"/>
                  </a:cubicBezTo>
                  <a:cubicBezTo>
                    <a:pt x="2731" y="8647"/>
                    <a:pt x="2747" y="8658"/>
                    <a:pt x="2768" y="8658"/>
                  </a:cubicBezTo>
                  <a:cubicBezTo>
                    <a:pt x="2776" y="8658"/>
                    <a:pt x="2784" y="8656"/>
                    <a:pt x="2793" y="8653"/>
                  </a:cubicBezTo>
                  <a:lnTo>
                    <a:pt x="4105" y="8114"/>
                  </a:lnTo>
                  <a:cubicBezTo>
                    <a:pt x="4287" y="8039"/>
                    <a:pt x="4487" y="7973"/>
                    <a:pt x="4634" y="7839"/>
                  </a:cubicBezTo>
                  <a:cubicBezTo>
                    <a:pt x="4764" y="7721"/>
                    <a:pt x="4826" y="7562"/>
                    <a:pt x="4824" y="7389"/>
                  </a:cubicBezTo>
                  <a:cubicBezTo>
                    <a:pt x="4824" y="7221"/>
                    <a:pt x="4770" y="7059"/>
                    <a:pt x="4709" y="6905"/>
                  </a:cubicBezTo>
                  <a:cubicBezTo>
                    <a:pt x="4726" y="6890"/>
                    <a:pt x="4730" y="6869"/>
                    <a:pt x="4721" y="6846"/>
                  </a:cubicBezTo>
                  <a:lnTo>
                    <a:pt x="3443" y="3585"/>
                  </a:lnTo>
                  <a:cubicBezTo>
                    <a:pt x="3362" y="3372"/>
                    <a:pt x="3279" y="3161"/>
                    <a:pt x="3193" y="2948"/>
                  </a:cubicBezTo>
                  <a:cubicBezTo>
                    <a:pt x="3223" y="2937"/>
                    <a:pt x="3247" y="2905"/>
                    <a:pt x="3234" y="2869"/>
                  </a:cubicBezTo>
                  <a:cubicBezTo>
                    <a:pt x="3012" y="2206"/>
                    <a:pt x="2290" y="1965"/>
                    <a:pt x="1802" y="1547"/>
                  </a:cubicBezTo>
                  <a:cubicBezTo>
                    <a:pt x="1768" y="1518"/>
                    <a:pt x="1736" y="1486"/>
                    <a:pt x="1704" y="1456"/>
                  </a:cubicBezTo>
                  <a:cubicBezTo>
                    <a:pt x="1603" y="1162"/>
                    <a:pt x="1499" y="865"/>
                    <a:pt x="1397" y="569"/>
                  </a:cubicBezTo>
                  <a:cubicBezTo>
                    <a:pt x="1503" y="465"/>
                    <a:pt x="1597" y="335"/>
                    <a:pt x="1554" y="177"/>
                  </a:cubicBezTo>
                  <a:cubicBezTo>
                    <a:pt x="1519" y="48"/>
                    <a:pt x="1405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652875" y="3190825"/>
              <a:ext cx="96200" cy="94650"/>
            </a:xfrm>
            <a:custGeom>
              <a:avLst/>
              <a:gdLst/>
              <a:ahLst/>
              <a:cxnLst/>
              <a:rect l="l" t="t" r="r" b="b"/>
              <a:pathLst>
                <a:path w="3848" h="3786" extrusionOk="0">
                  <a:moveTo>
                    <a:pt x="2971" y="2985"/>
                  </a:moveTo>
                  <a:lnTo>
                    <a:pt x="2971" y="2985"/>
                  </a:lnTo>
                  <a:cubicBezTo>
                    <a:pt x="2760" y="3075"/>
                    <a:pt x="2547" y="3158"/>
                    <a:pt x="2332" y="3230"/>
                  </a:cubicBezTo>
                  <a:cubicBezTo>
                    <a:pt x="2545" y="3147"/>
                    <a:pt x="2758" y="3066"/>
                    <a:pt x="2971" y="2985"/>
                  </a:cubicBezTo>
                  <a:close/>
                  <a:moveTo>
                    <a:pt x="2745" y="0"/>
                  </a:moveTo>
                  <a:cubicBezTo>
                    <a:pt x="2737" y="0"/>
                    <a:pt x="2729" y="2"/>
                    <a:pt x="2720" y="6"/>
                  </a:cubicBezTo>
                  <a:cubicBezTo>
                    <a:pt x="2044" y="308"/>
                    <a:pt x="1360" y="592"/>
                    <a:pt x="667" y="854"/>
                  </a:cubicBezTo>
                  <a:cubicBezTo>
                    <a:pt x="471" y="928"/>
                    <a:pt x="275" y="1001"/>
                    <a:pt x="77" y="1071"/>
                  </a:cubicBezTo>
                  <a:cubicBezTo>
                    <a:pt x="75" y="1071"/>
                    <a:pt x="73" y="1075"/>
                    <a:pt x="73" y="1075"/>
                  </a:cubicBezTo>
                  <a:cubicBezTo>
                    <a:pt x="34" y="1080"/>
                    <a:pt x="0" y="1114"/>
                    <a:pt x="19" y="1161"/>
                  </a:cubicBezTo>
                  <a:lnTo>
                    <a:pt x="738" y="3175"/>
                  </a:lnTo>
                  <a:lnTo>
                    <a:pt x="944" y="3744"/>
                  </a:lnTo>
                  <a:cubicBezTo>
                    <a:pt x="955" y="3773"/>
                    <a:pt x="978" y="3785"/>
                    <a:pt x="1001" y="3785"/>
                  </a:cubicBezTo>
                  <a:cubicBezTo>
                    <a:pt x="1036" y="3785"/>
                    <a:pt x="1072" y="3758"/>
                    <a:pt x="1068" y="3718"/>
                  </a:cubicBezTo>
                  <a:cubicBezTo>
                    <a:pt x="1121" y="3697"/>
                    <a:pt x="1174" y="3678"/>
                    <a:pt x="1228" y="3656"/>
                  </a:cubicBezTo>
                  <a:cubicBezTo>
                    <a:pt x="1895" y="3528"/>
                    <a:pt x="2543" y="3326"/>
                    <a:pt x="3161" y="3047"/>
                  </a:cubicBezTo>
                  <a:cubicBezTo>
                    <a:pt x="3327" y="2972"/>
                    <a:pt x="3493" y="2889"/>
                    <a:pt x="3655" y="2804"/>
                  </a:cubicBezTo>
                  <a:lnTo>
                    <a:pt x="3672" y="2844"/>
                  </a:lnTo>
                  <a:cubicBezTo>
                    <a:pt x="3683" y="2871"/>
                    <a:pt x="3707" y="2883"/>
                    <a:pt x="3730" y="2883"/>
                  </a:cubicBezTo>
                  <a:cubicBezTo>
                    <a:pt x="3738" y="2883"/>
                    <a:pt x="3746" y="2881"/>
                    <a:pt x="3753" y="2878"/>
                  </a:cubicBezTo>
                  <a:cubicBezTo>
                    <a:pt x="3758" y="2879"/>
                    <a:pt x="3762" y="2880"/>
                    <a:pt x="3767" y="2880"/>
                  </a:cubicBezTo>
                  <a:cubicBezTo>
                    <a:pt x="3809" y="2880"/>
                    <a:pt x="3847" y="2846"/>
                    <a:pt x="3828" y="2797"/>
                  </a:cubicBezTo>
                  <a:cubicBezTo>
                    <a:pt x="3510" y="1985"/>
                    <a:pt x="3225" y="1161"/>
                    <a:pt x="2971" y="323"/>
                  </a:cubicBezTo>
                  <a:cubicBezTo>
                    <a:pt x="2958" y="292"/>
                    <a:pt x="2935" y="280"/>
                    <a:pt x="2911" y="280"/>
                  </a:cubicBezTo>
                  <a:cubicBezTo>
                    <a:pt x="2900" y="280"/>
                    <a:pt x="2889" y="282"/>
                    <a:pt x="2879" y="287"/>
                  </a:cubicBezTo>
                  <a:cubicBezTo>
                    <a:pt x="2854" y="214"/>
                    <a:pt x="2830" y="142"/>
                    <a:pt x="2803" y="74"/>
                  </a:cubicBezTo>
                  <a:cubicBezTo>
                    <a:pt x="2804" y="37"/>
                    <a:pt x="2782" y="0"/>
                    <a:pt x="2745" y="0"/>
                  </a:cubicBezTo>
                  <a:close/>
                </a:path>
              </a:pathLst>
            </a:custGeom>
            <a:solidFill>
              <a:srgbClr val="5A95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634975" y="3113250"/>
              <a:ext cx="50675" cy="30600"/>
            </a:xfrm>
            <a:custGeom>
              <a:avLst/>
              <a:gdLst/>
              <a:ahLst/>
              <a:cxnLst/>
              <a:rect l="l" t="t" r="r" b="b"/>
              <a:pathLst>
                <a:path w="2027" h="1224" extrusionOk="0">
                  <a:moveTo>
                    <a:pt x="1559" y="215"/>
                  </a:moveTo>
                  <a:cubicBezTo>
                    <a:pt x="1640" y="215"/>
                    <a:pt x="1718" y="265"/>
                    <a:pt x="1748" y="347"/>
                  </a:cubicBezTo>
                  <a:cubicBezTo>
                    <a:pt x="1784" y="451"/>
                    <a:pt x="1731" y="568"/>
                    <a:pt x="1628" y="604"/>
                  </a:cubicBezTo>
                  <a:lnTo>
                    <a:pt x="535" y="1001"/>
                  </a:lnTo>
                  <a:cubicBezTo>
                    <a:pt x="512" y="1009"/>
                    <a:pt x="488" y="1013"/>
                    <a:pt x="465" y="1013"/>
                  </a:cubicBezTo>
                  <a:cubicBezTo>
                    <a:pt x="383" y="1013"/>
                    <a:pt x="305" y="963"/>
                    <a:pt x="277" y="882"/>
                  </a:cubicBezTo>
                  <a:cubicBezTo>
                    <a:pt x="239" y="779"/>
                    <a:pt x="292" y="660"/>
                    <a:pt x="397" y="624"/>
                  </a:cubicBezTo>
                  <a:lnTo>
                    <a:pt x="1490" y="227"/>
                  </a:lnTo>
                  <a:cubicBezTo>
                    <a:pt x="1512" y="219"/>
                    <a:pt x="1536" y="215"/>
                    <a:pt x="1559" y="215"/>
                  </a:cubicBezTo>
                  <a:close/>
                  <a:moveTo>
                    <a:pt x="1559" y="0"/>
                  </a:moveTo>
                  <a:cubicBezTo>
                    <a:pt x="1512" y="0"/>
                    <a:pt x="1464" y="8"/>
                    <a:pt x="1417" y="25"/>
                  </a:cubicBezTo>
                  <a:lnTo>
                    <a:pt x="324" y="421"/>
                  </a:lnTo>
                  <a:cubicBezTo>
                    <a:pt x="109" y="498"/>
                    <a:pt x="0" y="735"/>
                    <a:pt x="77" y="952"/>
                  </a:cubicBezTo>
                  <a:cubicBezTo>
                    <a:pt x="137" y="1120"/>
                    <a:pt x="296" y="1224"/>
                    <a:pt x="466" y="1224"/>
                  </a:cubicBezTo>
                  <a:cubicBezTo>
                    <a:pt x="513" y="1224"/>
                    <a:pt x="561" y="1216"/>
                    <a:pt x="608" y="1199"/>
                  </a:cubicBezTo>
                  <a:lnTo>
                    <a:pt x="1699" y="803"/>
                  </a:lnTo>
                  <a:cubicBezTo>
                    <a:pt x="1916" y="726"/>
                    <a:pt x="2027" y="487"/>
                    <a:pt x="1948" y="272"/>
                  </a:cubicBezTo>
                  <a:cubicBezTo>
                    <a:pt x="1886" y="103"/>
                    <a:pt x="1728" y="0"/>
                    <a:pt x="1559" y="0"/>
                  </a:cubicBezTo>
                  <a:close/>
                </a:path>
              </a:pathLst>
            </a:custGeom>
            <a:solidFill>
              <a:srgbClr val="274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644675" y="3131575"/>
              <a:ext cx="121600" cy="204475"/>
            </a:xfrm>
            <a:custGeom>
              <a:avLst/>
              <a:gdLst/>
              <a:ahLst/>
              <a:cxnLst/>
              <a:rect l="l" t="t" r="r" b="b"/>
              <a:pathLst>
                <a:path w="4864" h="8179" extrusionOk="0">
                  <a:moveTo>
                    <a:pt x="3150" y="2499"/>
                  </a:moveTo>
                  <a:lnTo>
                    <a:pt x="3303" y="2925"/>
                  </a:lnTo>
                  <a:cubicBezTo>
                    <a:pt x="3295" y="2921"/>
                    <a:pt x="3286" y="2918"/>
                    <a:pt x="3275" y="2918"/>
                  </a:cubicBezTo>
                  <a:cubicBezTo>
                    <a:pt x="3266" y="2918"/>
                    <a:pt x="3256" y="2920"/>
                    <a:pt x="3246" y="2925"/>
                  </a:cubicBezTo>
                  <a:lnTo>
                    <a:pt x="535" y="3914"/>
                  </a:lnTo>
                  <a:cubicBezTo>
                    <a:pt x="531" y="3916"/>
                    <a:pt x="524" y="3919"/>
                    <a:pt x="522" y="3919"/>
                  </a:cubicBezTo>
                  <a:lnTo>
                    <a:pt x="371" y="3505"/>
                  </a:lnTo>
                  <a:cubicBezTo>
                    <a:pt x="381" y="3505"/>
                    <a:pt x="392" y="3505"/>
                    <a:pt x="405" y="3501"/>
                  </a:cubicBezTo>
                  <a:lnTo>
                    <a:pt x="3133" y="2508"/>
                  </a:lnTo>
                  <a:lnTo>
                    <a:pt x="3150" y="2499"/>
                  </a:lnTo>
                  <a:close/>
                  <a:moveTo>
                    <a:pt x="3342" y="3036"/>
                  </a:moveTo>
                  <a:lnTo>
                    <a:pt x="3499" y="3471"/>
                  </a:lnTo>
                  <a:cubicBezTo>
                    <a:pt x="3487" y="3471"/>
                    <a:pt x="3474" y="3471"/>
                    <a:pt x="3463" y="3475"/>
                  </a:cubicBezTo>
                  <a:lnTo>
                    <a:pt x="722" y="4475"/>
                  </a:lnTo>
                  <a:lnTo>
                    <a:pt x="573" y="4068"/>
                  </a:lnTo>
                  <a:cubicBezTo>
                    <a:pt x="580" y="4068"/>
                    <a:pt x="584" y="4066"/>
                    <a:pt x="588" y="4066"/>
                  </a:cubicBezTo>
                  <a:lnTo>
                    <a:pt x="3299" y="3077"/>
                  </a:lnTo>
                  <a:cubicBezTo>
                    <a:pt x="3320" y="3068"/>
                    <a:pt x="3335" y="3055"/>
                    <a:pt x="3342" y="3036"/>
                  </a:cubicBezTo>
                  <a:close/>
                  <a:moveTo>
                    <a:pt x="3548" y="3610"/>
                  </a:moveTo>
                  <a:lnTo>
                    <a:pt x="3706" y="4042"/>
                  </a:lnTo>
                  <a:lnTo>
                    <a:pt x="931" y="5055"/>
                  </a:lnTo>
                  <a:lnTo>
                    <a:pt x="778" y="4628"/>
                  </a:lnTo>
                  <a:lnTo>
                    <a:pt x="3521" y="3629"/>
                  </a:lnTo>
                  <a:cubicBezTo>
                    <a:pt x="3533" y="3622"/>
                    <a:pt x="3544" y="3618"/>
                    <a:pt x="3548" y="3610"/>
                  </a:cubicBezTo>
                  <a:close/>
                  <a:moveTo>
                    <a:pt x="3762" y="4187"/>
                  </a:moveTo>
                  <a:lnTo>
                    <a:pt x="3904" y="4577"/>
                  </a:lnTo>
                  <a:lnTo>
                    <a:pt x="1159" y="5577"/>
                  </a:lnTo>
                  <a:cubicBezTo>
                    <a:pt x="1147" y="5581"/>
                    <a:pt x="1138" y="5587"/>
                    <a:pt x="1130" y="5594"/>
                  </a:cubicBezTo>
                  <a:lnTo>
                    <a:pt x="987" y="5199"/>
                  </a:lnTo>
                  <a:lnTo>
                    <a:pt x="3762" y="4187"/>
                  </a:lnTo>
                  <a:close/>
                  <a:moveTo>
                    <a:pt x="3960" y="4728"/>
                  </a:moveTo>
                  <a:lnTo>
                    <a:pt x="4113" y="5150"/>
                  </a:lnTo>
                  <a:cubicBezTo>
                    <a:pt x="4100" y="5131"/>
                    <a:pt x="4079" y="5118"/>
                    <a:pt x="4053" y="5118"/>
                  </a:cubicBezTo>
                  <a:cubicBezTo>
                    <a:pt x="4045" y="5118"/>
                    <a:pt x="4035" y="5120"/>
                    <a:pt x="4026" y="5123"/>
                  </a:cubicBezTo>
                  <a:lnTo>
                    <a:pt x="1336" y="6103"/>
                  </a:lnTo>
                  <a:cubicBezTo>
                    <a:pt x="1330" y="6105"/>
                    <a:pt x="1326" y="6109"/>
                    <a:pt x="1321" y="6109"/>
                  </a:cubicBezTo>
                  <a:lnTo>
                    <a:pt x="1183" y="5730"/>
                  </a:lnTo>
                  <a:lnTo>
                    <a:pt x="1183" y="5730"/>
                  </a:lnTo>
                  <a:cubicBezTo>
                    <a:pt x="1185" y="5731"/>
                    <a:pt x="1188" y="5731"/>
                    <a:pt x="1191" y="5731"/>
                  </a:cubicBezTo>
                  <a:cubicBezTo>
                    <a:pt x="1198" y="5731"/>
                    <a:pt x="1206" y="5729"/>
                    <a:pt x="1215" y="5728"/>
                  </a:cubicBezTo>
                  <a:lnTo>
                    <a:pt x="3960" y="4728"/>
                  </a:lnTo>
                  <a:close/>
                  <a:moveTo>
                    <a:pt x="4130" y="5197"/>
                  </a:moveTo>
                  <a:lnTo>
                    <a:pt x="4661" y="6653"/>
                  </a:lnTo>
                  <a:cubicBezTo>
                    <a:pt x="4657" y="6659"/>
                    <a:pt x="4657" y="6670"/>
                    <a:pt x="4657" y="6683"/>
                  </a:cubicBezTo>
                  <a:cubicBezTo>
                    <a:pt x="4693" y="6926"/>
                    <a:pt x="4593" y="7173"/>
                    <a:pt x="4401" y="7326"/>
                  </a:cubicBezTo>
                  <a:cubicBezTo>
                    <a:pt x="4397" y="7326"/>
                    <a:pt x="4388" y="7328"/>
                    <a:pt x="4384" y="7331"/>
                  </a:cubicBezTo>
                  <a:lnTo>
                    <a:pt x="2534" y="8006"/>
                  </a:lnTo>
                  <a:cubicBezTo>
                    <a:pt x="2525" y="8008"/>
                    <a:pt x="2521" y="8010"/>
                    <a:pt x="2515" y="8013"/>
                  </a:cubicBezTo>
                  <a:cubicBezTo>
                    <a:pt x="2507" y="8013"/>
                    <a:pt x="2499" y="8013"/>
                    <a:pt x="2492" y="8013"/>
                  </a:cubicBezTo>
                  <a:cubicBezTo>
                    <a:pt x="2255" y="8013"/>
                    <a:pt x="2031" y="7887"/>
                    <a:pt x="1905" y="7687"/>
                  </a:cubicBezTo>
                  <a:cubicBezTo>
                    <a:pt x="1901" y="7676"/>
                    <a:pt x="1892" y="7667"/>
                    <a:pt x="1884" y="7661"/>
                  </a:cubicBezTo>
                  <a:lnTo>
                    <a:pt x="1372" y="6259"/>
                  </a:lnTo>
                  <a:cubicBezTo>
                    <a:pt x="1379" y="6259"/>
                    <a:pt x="1383" y="6254"/>
                    <a:pt x="1387" y="6254"/>
                  </a:cubicBezTo>
                  <a:lnTo>
                    <a:pt x="4079" y="5274"/>
                  </a:lnTo>
                  <a:cubicBezTo>
                    <a:pt x="4117" y="5261"/>
                    <a:pt x="4132" y="5229"/>
                    <a:pt x="4130" y="5197"/>
                  </a:cubicBezTo>
                  <a:close/>
                  <a:moveTo>
                    <a:pt x="1318" y="0"/>
                  </a:moveTo>
                  <a:cubicBezTo>
                    <a:pt x="1267" y="0"/>
                    <a:pt x="1216" y="44"/>
                    <a:pt x="1240" y="106"/>
                  </a:cubicBezTo>
                  <a:lnTo>
                    <a:pt x="1477" y="760"/>
                  </a:lnTo>
                  <a:cubicBezTo>
                    <a:pt x="1464" y="788"/>
                    <a:pt x="1464" y="822"/>
                    <a:pt x="1498" y="850"/>
                  </a:cubicBezTo>
                  <a:cubicBezTo>
                    <a:pt x="1826" y="1095"/>
                    <a:pt x="2157" y="1340"/>
                    <a:pt x="2481" y="1587"/>
                  </a:cubicBezTo>
                  <a:cubicBezTo>
                    <a:pt x="2743" y="1787"/>
                    <a:pt x="3033" y="2024"/>
                    <a:pt x="3118" y="2354"/>
                  </a:cubicBezTo>
                  <a:cubicBezTo>
                    <a:pt x="3115" y="2354"/>
                    <a:pt x="3112" y="2354"/>
                    <a:pt x="3109" y="2354"/>
                  </a:cubicBezTo>
                  <a:cubicBezTo>
                    <a:pt x="3101" y="2354"/>
                    <a:pt x="3090" y="2356"/>
                    <a:pt x="3077" y="2361"/>
                  </a:cubicBezTo>
                  <a:lnTo>
                    <a:pt x="350" y="3354"/>
                  </a:lnTo>
                  <a:cubicBezTo>
                    <a:pt x="328" y="3362"/>
                    <a:pt x="313" y="3375"/>
                    <a:pt x="305" y="3394"/>
                  </a:cubicBezTo>
                  <a:cubicBezTo>
                    <a:pt x="149" y="3085"/>
                    <a:pt x="220" y="2710"/>
                    <a:pt x="294" y="2386"/>
                  </a:cubicBezTo>
                  <a:cubicBezTo>
                    <a:pt x="384" y="1988"/>
                    <a:pt x="480" y="1587"/>
                    <a:pt x="571" y="1191"/>
                  </a:cubicBezTo>
                  <a:cubicBezTo>
                    <a:pt x="582" y="1148"/>
                    <a:pt x="561" y="1118"/>
                    <a:pt x="529" y="1108"/>
                  </a:cubicBezTo>
                  <a:lnTo>
                    <a:pt x="292" y="455"/>
                  </a:lnTo>
                  <a:cubicBezTo>
                    <a:pt x="279" y="420"/>
                    <a:pt x="250" y="405"/>
                    <a:pt x="220" y="405"/>
                  </a:cubicBezTo>
                  <a:cubicBezTo>
                    <a:pt x="170" y="405"/>
                    <a:pt x="119" y="449"/>
                    <a:pt x="143" y="511"/>
                  </a:cubicBezTo>
                  <a:lnTo>
                    <a:pt x="390" y="1193"/>
                  </a:lnTo>
                  <a:cubicBezTo>
                    <a:pt x="392" y="1201"/>
                    <a:pt x="399" y="1210"/>
                    <a:pt x="403" y="1214"/>
                  </a:cubicBezTo>
                  <a:cubicBezTo>
                    <a:pt x="309" y="1615"/>
                    <a:pt x="211" y="2013"/>
                    <a:pt x="126" y="2416"/>
                  </a:cubicBezTo>
                  <a:cubicBezTo>
                    <a:pt x="47" y="2789"/>
                    <a:pt x="0" y="3194"/>
                    <a:pt x="202" y="3537"/>
                  </a:cubicBezTo>
                  <a:cubicBezTo>
                    <a:pt x="209" y="3546"/>
                    <a:pt x="211" y="3552"/>
                    <a:pt x="217" y="3556"/>
                  </a:cubicBezTo>
                  <a:lnTo>
                    <a:pt x="1741" y="7733"/>
                  </a:lnTo>
                  <a:cubicBezTo>
                    <a:pt x="1748" y="7753"/>
                    <a:pt x="1758" y="7765"/>
                    <a:pt x="1773" y="7774"/>
                  </a:cubicBezTo>
                  <a:cubicBezTo>
                    <a:pt x="1775" y="7776"/>
                    <a:pt x="1775" y="7778"/>
                    <a:pt x="1777" y="7785"/>
                  </a:cubicBezTo>
                  <a:cubicBezTo>
                    <a:pt x="1929" y="8028"/>
                    <a:pt x="2209" y="8179"/>
                    <a:pt x="2496" y="8179"/>
                  </a:cubicBezTo>
                  <a:cubicBezTo>
                    <a:pt x="2515" y="8179"/>
                    <a:pt x="2534" y="8178"/>
                    <a:pt x="2553" y="8177"/>
                  </a:cubicBezTo>
                  <a:cubicBezTo>
                    <a:pt x="2574" y="8172"/>
                    <a:pt x="2589" y="8166"/>
                    <a:pt x="2604" y="8155"/>
                  </a:cubicBezTo>
                  <a:lnTo>
                    <a:pt x="4431" y="7488"/>
                  </a:lnTo>
                  <a:cubicBezTo>
                    <a:pt x="4433" y="7489"/>
                    <a:pt x="4436" y="7489"/>
                    <a:pt x="4439" y="7489"/>
                  </a:cubicBezTo>
                  <a:cubicBezTo>
                    <a:pt x="4453" y="7489"/>
                    <a:pt x="4468" y="7484"/>
                    <a:pt x="4482" y="7473"/>
                  </a:cubicBezTo>
                  <a:cubicBezTo>
                    <a:pt x="4729" y="7292"/>
                    <a:pt x="4863" y="6977"/>
                    <a:pt x="4823" y="6674"/>
                  </a:cubicBezTo>
                  <a:cubicBezTo>
                    <a:pt x="4823" y="6670"/>
                    <a:pt x="4823" y="6666"/>
                    <a:pt x="4821" y="6664"/>
                  </a:cubicBezTo>
                  <a:cubicBezTo>
                    <a:pt x="4825" y="6646"/>
                    <a:pt x="4825" y="6632"/>
                    <a:pt x="4821" y="6610"/>
                  </a:cubicBezTo>
                  <a:lnTo>
                    <a:pt x="3297" y="2433"/>
                  </a:lnTo>
                  <a:lnTo>
                    <a:pt x="3297" y="2412"/>
                  </a:lnTo>
                  <a:cubicBezTo>
                    <a:pt x="3224" y="2013"/>
                    <a:pt x="2928" y="1732"/>
                    <a:pt x="2628" y="1498"/>
                  </a:cubicBezTo>
                  <a:cubicBezTo>
                    <a:pt x="2302" y="1244"/>
                    <a:pt x="1969" y="1001"/>
                    <a:pt x="1641" y="756"/>
                  </a:cubicBezTo>
                  <a:cubicBezTo>
                    <a:pt x="1641" y="747"/>
                    <a:pt x="1639" y="741"/>
                    <a:pt x="1637" y="732"/>
                  </a:cubicBezTo>
                  <a:lnTo>
                    <a:pt x="1390" y="51"/>
                  </a:lnTo>
                  <a:cubicBezTo>
                    <a:pt x="1376" y="15"/>
                    <a:pt x="134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 rot="588640">
            <a:off x="6498090" y="1336833"/>
            <a:ext cx="1965345" cy="2065278"/>
            <a:chOff x="1711825" y="652775"/>
            <a:chExt cx="502975" cy="528550"/>
          </a:xfrm>
        </p:grpSpPr>
        <p:sp>
          <p:nvSpPr>
            <p:cNvPr id="884" name="Google Shape;884;p40"/>
            <p:cNvSpPr/>
            <p:nvPr/>
          </p:nvSpPr>
          <p:spPr>
            <a:xfrm>
              <a:off x="1712000" y="656000"/>
              <a:ext cx="502800" cy="525325"/>
            </a:xfrm>
            <a:custGeom>
              <a:avLst/>
              <a:gdLst/>
              <a:ahLst/>
              <a:cxnLst/>
              <a:rect l="l" t="t" r="r" b="b"/>
              <a:pathLst>
                <a:path w="20112" h="21013" extrusionOk="0">
                  <a:moveTo>
                    <a:pt x="878" y="8342"/>
                  </a:moveTo>
                  <a:cubicBezTo>
                    <a:pt x="882" y="8353"/>
                    <a:pt x="878" y="8357"/>
                    <a:pt x="878" y="8366"/>
                  </a:cubicBezTo>
                  <a:lnTo>
                    <a:pt x="867" y="8366"/>
                  </a:lnTo>
                  <a:cubicBezTo>
                    <a:pt x="874" y="8357"/>
                    <a:pt x="876" y="8351"/>
                    <a:pt x="878" y="8342"/>
                  </a:cubicBezTo>
                  <a:close/>
                  <a:moveTo>
                    <a:pt x="10008" y="1"/>
                  </a:moveTo>
                  <a:cubicBezTo>
                    <a:pt x="7971" y="1"/>
                    <a:pt x="6117" y="798"/>
                    <a:pt x="4742" y="2096"/>
                  </a:cubicBezTo>
                  <a:cubicBezTo>
                    <a:pt x="4552" y="2202"/>
                    <a:pt x="4409" y="2375"/>
                    <a:pt x="4271" y="2537"/>
                  </a:cubicBezTo>
                  <a:cubicBezTo>
                    <a:pt x="4115" y="2718"/>
                    <a:pt x="3966" y="2901"/>
                    <a:pt x="3826" y="3091"/>
                  </a:cubicBezTo>
                  <a:cubicBezTo>
                    <a:pt x="3540" y="3470"/>
                    <a:pt x="3282" y="3871"/>
                    <a:pt x="3080" y="4302"/>
                  </a:cubicBezTo>
                  <a:cubicBezTo>
                    <a:pt x="2977" y="4515"/>
                    <a:pt x="2890" y="4732"/>
                    <a:pt x="2822" y="4958"/>
                  </a:cubicBezTo>
                  <a:cubicBezTo>
                    <a:pt x="2800" y="5026"/>
                    <a:pt x="2781" y="5094"/>
                    <a:pt x="2762" y="5160"/>
                  </a:cubicBezTo>
                  <a:cubicBezTo>
                    <a:pt x="2666" y="5438"/>
                    <a:pt x="2587" y="5721"/>
                    <a:pt x="2523" y="6011"/>
                  </a:cubicBezTo>
                  <a:cubicBezTo>
                    <a:pt x="2517" y="6024"/>
                    <a:pt x="2515" y="6034"/>
                    <a:pt x="2508" y="6049"/>
                  </a:cubicBezTo>
                  <a:cubicBezTo>
                    <a:pt x="2476" y="6130"/>
                    <a:pt x="2440" y="6213"/>
                    <a:pt x="2408" y="6296"/>
                  </a:cubicBezTo>
                  <a:cubicBezTo>
                    <a:pt x="2136" y="6320"/>
                    <a:pt x="1869" y="6407"/>
                    <a:pt x="1645" y="6567"/>
                  </a:cubicBezTo>
                  <a:cubicBezTo>
                    <a:pt x="1098" y="6966"/>
                    <a:pt x="791" y="7665"/>
                    <a:pt x="708" y="8323"/>
                  </a:cubicBezTo>
                  <a:cubicBezTo>
                    <a:pt x="703" y="8372"/>
                    <a:pt x="755" y="8415"/>
                    <a:pt x="799" y="8415"/>
                  </a:cubicBezTo>
                  <a:cubicBezTo>
                    <a:pt x="808" y="8415"/>
                    <a:pt x="812" y="8415"/>
                    <a:pt x="818" y="8411"/>
                  </a:cubicBezTo>
                  <a:lnTo>
                    <a:pt x="818" y="8411"/>
                  </a:lnTo>
                  <a:cubicBezTo>
                    <a:pt x="801" y="8451"/>
                    <a:pt x="818" y="8502"/>
                    <a:pt x="867" y="8513"/>
                  </a:cubicBezTo>
                  <a:cubicBezTo>
                    <a:pt x="588" y="8641"/>
                    <a:pt x="394" y="8918"/>
                    <a:pt x="384" y="9246"/>
                  </a:cubicBezTo>
                  <a:lnTo>
                    <a:pt x="15" y="20147"/>
                  </a:lnTo>
                  <a:cubicBezTo>
                    <a:pt x="0" y="20620"/>
                    <a:pt x="377" y="21012"/>
                    <a:pt x="853" y="21012"/>
                  </a:cubicBezTo>
                  <a:lnTo>
                    <a:pt x="19281" y="21012"/>
                  </a:lnTo>
                  <a:cubicBezTo>
                    <a:pt x="19737" y="21010"/>
                    <a:pt x="20112" y="20637"/>
                    <a:pt x="20112" y="20172"/>
                  </a:cubicBezTo>
                  <a:lnTo>
                    <a:pt x="20112" y="9272"/>
                  </a:lnTo>
                  <a:cubicBezTo>
                    <a:pt x="20112" y="8905"/>
                    <a:pt x="19873" y="8590"/>
                    <a:pt x="19543" y="8479"/>
                  </a:cubicBezTo>
                  <a:cubicBezTo>
                    <a:pt x="19551" y="8474"/>
                    <a:pt x="19558" y="8470"/>
                    <a:pt x="19564" y="8464"/>
                  </a:cubicBezTo>
                  <a:cubicBezTo>
                    <a:pt x="19590" y="8453"/>
                    <a:pt x="19605" y="8430"/>
                    <a:pt x="19607" y="8404"/>
                  </a:cubicBezTo>
                  <a:cubicBezTo>
                    <a:pt x="19639" y="8387"/>
                    <a:pt x="19662" y="8357"/>
                    <a:pt x="19658" y="8323"/>
                  </a:cubicBezTo>
                  <a:cubicBezTo>
                    <a:pt x="19575" y="7669"/>
                    <a:pt x="19268" y="6968"/>
                    <a:pt x="18720" y="6567"/>
                  </a:cubicBezTo>
                  <a:cubicBezTo>
                    <a:pt x="18457" y="6376"/>
                    <a:pt x="18136" y="6289"/>
                    <a:pt x="17814" y="6289"/>
                  </a:cubicBezTo>
                  <a:cubicBezTo>
                    <a:pt x="17751" y="6289"/>
                    <a:pt x="17688" y="6292"/>
                    <a:pt x="17625" y="6299"/>
                  </a:cubicBezTo>
                  <a:cubicBezTo>
                    <a:pt x="17650" y="6203"/>
                    <a:pt x="17606" y="6092"/>
                    <a:pt x="17582" y="6000"/>
                  </a:cubicBezTo>
                  <a:cubicBezTo>
                    <a:pt x="17548" y="5864"/>
                    <a:pt x="17512" y="5732"/>
                    <a:pt x="17478" y="5595"/>
                  </a:cubicBezTo>
                  <a:cubicBezTo>
                    <a:pt x="17358" y="5129"/>
                    <a:pt x="17254" y="4606"/>
                    <a:pt x="16894" y="4255"/>
                  </a:cubicBezTo>
                  <a:cubicBezTo>
                    <a:pt x="16881" y="4242"/>
                    <a:pt x="16868" y="4229"/>
                    <a:pt x="16856" y="4219"/>
                  </a:cubicBezTo>
                  <a:cubicBezTo>
                    <a:pt x="15592" y="1717"/>
                    <a:pt x="13000" y="1"/>
                    <a:pt x="1000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1711825" y="863650"/>
              <a:ext cx="502975" cy="314375"/>
            </a:xfrm>
            <a:custGeom>
              <a:avLst/>
              <a:gdLst/>
              <a:ahLst/>
              <a:cxnLst/>
              <a:rect l="l" t="t" r="r" b="b"/>
              <a:pathLst>
                <a:path w="20119" h="12575" extrusionOk="0">
                  <a:moveTo>
                    <a:pt x="1222" y="0"/>
                  </a:moveTo>
                  <a:cubicBezTo>
                    <a:pt x="772" y="0"/>
                    <a:pt x="401" y="356"/>
                    <a:pt x="384" y="810"/>
                  </a:cubicBezTo>
                  <a:lnTo>
                    <a:pt x="18" y="11711"/>
                  </a:lnTo>
                  <a:cubicBezTo>
                    <a:pt x="1" y="12182"/>
                    <a:pt x="380" y="12574"/>
                    <a:pt x="853" y="12574"/>
                  </a:cubicBezTo>
                  <a:lnTo>
                    <a:pt x="19284" y="12574"/>
                  </a:lnTo>
                  <a:cubicBezTo>
                    <a:pt x="19746" y="12574"/>
                    <a:pt x="20119" y="12197"/>
                    <a:pt x="20119" y="11737"/>
                  </a:cubicBezTo>
                  <a:lnTo>
                    <a:pt x="20119" y="836"/>
                  </a:lnTo>
                  <a:cubicBezTo>
                    <a:pt x="20119" y="373"/>
                    <a:pt x="19744" y="0"/>
                    <a:pt x="19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1769000" y="960275"/>
              <a:ext cx="37325" cy="13000"/>
            </a:xfrm>
            <a:custGeom>
              <a:avLst/>
              <a:gdLst/>
              <a:ahLst/>
              <a:cxnLst/>
              <a:rect l="l" t="t" r="r" b="b"/>
              <a:pathLst>
                <a:path w="1493" h="520" extrusionOk="0">
                  <a:moveTo>
                    <a:pt x="183" y="1"/>
                  </a:moveTo>
                  <a:cubicBezTo>
                    <a:pt x="140" y="1"/>
                    <a:pt x="100" y="14"/>
                    <a:pt x="66" y="44"/>
                  </a:cubicBezTo>
                  <a:cubicBezTo>
                    <a:pt x="24" y="82"/>
                    <a:pt x="0" y="136"/>
                    <a:pt x="0" y="189"/>
                  </a:cubicBezTo>
                  <a:cubicBezTo>
                    <a:pt x="0" y="287"/>
                    <a:pt x="71" y="366"/>
                    <a:pt x="175" y="379"/>
                  </a:cubicBezTo>
                  <a:lnTo>
                    <a:pt x="1292" y="519"/>
                  </a:lnTo>
                  <a:lnTo>
                    <a:pt x="1313" y="519"/>
                  </a:lnTo>
                  <a:cubicBezTo>
                    <a:pt x="1354" y="519"/>
                    <a:pt x="1394" y="504"/>
                    <a:pt x="1426" y="475"/>
                  </a:cubicBezTo>
                  <a:cubicBezTo>
                    <a:pt x="1469" y="436"/>
                    <a:pt x="1492" y="383"/>
                    <a:pt x="1492" y="330"/>
                  </a:cubicBezTo>
                  <a:cubicBezTo>
                    <a:pt x="1492" y="232"/>
                    <a:pt x="1420" y="157"/>
                    <a:pt x="1315" y="144"/>
                  </a:cubicBezTo>
                  <a:lnTo>
                    <a:pt x="201" y="1"/>
                  </a:lnTo>
                  <a:cubicBezTo>
                    <a:pt x="195" y="1"/>
                    <a:pt x="189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1763675" y="1035325"/>
              <a:ext cx="39400" cy="16425"/>
            </a:xfrm>
            <a:custGeom>
              <a:avLst/>
              <a:gdLst/>
              <a:ahLst/>
              <a:cxnLst/>
              <a:rect l="l" t="t" r="r" b="b"/>
              <a:pathLst>
                <a:path w="1576" h="657" extrusionOk="0">
                  <a:moveTo>
                    <a:pt x="1374" y="0"/>
                  </a:moveTo>
                  <a:cubicBezTo>
                    <a:pt x="1354" y="0"/>
                    <a:pt x="1334" y="4"/>
                    <a:pt x="1313" y="11"/>
                  </a:cubicBezTo>
                  <a:cubicBezTo>
                    <a:pt x="938" y="136"/>
                    <a:pt x="548" y="230"/>
                    <a:pt x="158" y="286"/>
                  </a:cubicBezTo>
                  <a:cubicBezTo>
                    <a:pt x="109" y="294"/>
                    <a:pt x="69" y="320"/>
                    <a:pt x="41" y="362"/>
                  </a:cubicBezTo>
                  <a:cubicBezTo>
                    <a:pt x="11" y="411"/>
                    <a:pt x="0" y="469"/>
                    <a:pt x="13" y="520"/>
                  </a:cubicBezTo>
                  <a:cubicBezTo>
                    <a:pt x="37" y="605"/>
                    <a:pt x="109" y="656"/>
                    <a:pt x="196" y="656"/>
                  </a:cubicBezTo>
                  <a:cubicBezTo>
                    <a:pt x="207" y="656"/>
                    <a:pt x="222" y="656"/>
                    <a:pt x="233" y="652"/>
                  </a:cubicBezTo>
                  <a:cubicBezTo>
                    <a:pt x="633" y="595"/>
                    <a:pt x="1034" y="501"/>
                    <a:pt x="1420" y="371"/>
                  </a:cubicBezTo>
                  <a:cubicBezTo>
                    <a:pt x="1524" y="337"/>
                    <a:pt x="1575" y="230"/>
                    <a:pt x="1543" y="126"/>
                  </a:cubicBezTo>
                  <a:cubicBezTo>
                    <a:pt x="1518" y="48"/>
                    <a:pt x="1450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1794625" y="1113450"/>
              <a:ext cx="28050" cy="31100"/>
            </a:xfrm>
            <a:custGeom>
              <a:avLst/>
              <a:gdLst/>
              <a:ahLst/>
              <a:cxnLst/>
              <a:rect l="l" t="t" r="r" b="b"/>
              <a:pathLst>
                <a:path w="1122" h="1244" extrusionOk="0">
                  <a:moveTo>
                    <a:pt x="920" y="0"/>
                  </a:moveTo>
                  <a:cubicBezTo>
                    <a:pt x="870" y="0"/>
                    <a:pt x="824" y="25"/>
                    <a:pt x="789" y="68"/>
                  </a:cubicBezTo>
                  <a:lnTo>
                    <a:pt x="77" y="926"/>
                  </a:lnTo>
                  <a:cubicBezTo>
                    <a:pt x="1" y="1020"/>
                    <a:pt x="32" y="1140"/>
                    <a:pt x="107" y="1201"/>
                  </a:cubicBezTo>
                  <a:cubicBezTo>
                    <a:pt x="141" y="1231"/>
                    <a:pt x="182" y="1244"/>
                    <a:pt x="222" y="1244"/>
                  </a:cubicBezTo>
                  <a:cubicBezTo>
                    <a:pt x="273" y="1244"/>
                    <a:pt x="320" y="1223"/>
                    <a:pt x="354" y="1178"/>
                  </a:cubicBezTo>
                  <a:lnTo>
                    <a:pt x="1066" y="317"/>
                  </a:lnTo>
                  <a:cubicBezTo>
                    <a:pt x="1111" y="264"/>
                    <a:pt x="1122" y="191"/>
                    <a:pt x="1098" y="127"/>
                  </a:cubicBezTo>
                  <a:cubicBezTo>
                    <a:pt x="1077" y="63"/>
                    <a:pt x="1017" y="16"/>
                    <a:pt x="951" y="4"/>
                  </a:cubicBezTo>
                  <a:cubicBezTo>
                    <a:pt x="940" y="1"/>
                    <a:pt x="930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124200" y="1115825"/>
              <a:ext cx="36425" cy="27400"/>
            </a:xfrm>
            <a:custGeom>
              <a:avLst/>
              <a:gdLst/>
              <a:ahLst/>
              <a:cxnLst/>
              <a:rect l="l" t="t" r="r" b="b"/>
              <a:pathLst>
                <a:path w="1457" h="1096" extrusionOk="0">
                  <a:moveTo>
                    <a:pt x="186" y="0"/>
                  </a:moveTo>
                  <a:cubicBezTo>
                    <a:pt x="162" y="0"/>
                    <a:pt x="137" y="6"/>
                    <a:pt x="114" y="17"/>
                  </a:cubicBezTo>
                  <a:cubicBezTo>
                    <a:pt x="52" y="47"/>
                    <a:pt x="9" y="111"/>
                    <a:pt x="7" y="179"/>
                  </a:cubicBezTo>
                  <a:cubicBezTo>
                    <a:pt x="1" y="245"/>
                    <a:pt x="33" y="309"/>
                    <a:pt x="90" y="350"/>
                  </a:cubicBezTo>
                  <a:lnTo>
                    <a:pt x="1152" y="1064"/>
                  </a:lnTo>
                  <a:cubicBezTo>
                    <a:pt x="1184" y="1085"/>
                    <a:pt x="1220" y="1096"/>
                    <a:pt x="1254" y="1096"/>
                  </a:cubicBezTo>
                  <a:cubicBezTo>
                    <a:pt x="1310" y="1096"/>
                    <a:pt x="1365" y="1066"/>
                    <a:pt x="1403" y="1013"/>
                  </a:cubicBezTo>
                  <a:cubicBezTo>
                    <a:pt x="1457" y="936"/>
                    <a:pt x="1450" y="814"/>
                    <a:pt x="1352" y="746"/>
                  </a:cubicBezTo>
                  <a:lnTo>
                    <a:pt x="289" y="32"/>
                  </a:lnTo>
                  <a:cubicBezTo>
                    <a:pt x="256" y="11"/>
                    <a:pt x="22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125375" y="1037650"/>
              <a:ext cx="37125" cy="9475"/>
            </a:xfrm>
            <a:custGeom>
              <a:avLst/>
              <a:gdLst/>
              <a:ahLst/>
              <a:cxnLst/>
              <a:rect l="l" t="t" r="r" b="b"/>
              <a:pathLst>
                <a:path w="1485" h="379" extrusionOk="0">
                  <a:moveTo>
                    <a:pt x="184" y="1"/>
                  </a:moveTo>
                  <a:cubicBezTo>
                    <a:pt x="78" y="1"/>
                    <a:pt x="1" y="80"/>
                    <a:pt x="1" y="191"/>
                  </a:cubicBezTo>
                  <a:cubicBezTo>
                    <a:pt x="1" y="297"/>
                    <a:pt x="80" y="378"/>
                    <a:pt x="184" y="378"/>
                  </a:cubicBezTo>
                  <a:lnTo>
                    <a:pt x="1301" y="378"/>
                  </a:lnTo>
                  <a:cubicBezTo>
                    <a:pt x="1407" y="378"/>
                    <a:pt x="1484" y="299"/>
                    <a:pt x="1484" y="191"/>
                  </a:cubicBezTo>
                  <a:cubicBezTo>
                    <a:pt x="1484" y="80"/>
                    <a:pt x="1407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118350" y="952000"/>
              <a:ext cx="40950" cy="21225"/>
            </a:xfrm>
            <a:custGeom>
              <a:avLst/>
              <a:gdLst/>
              <a:ahLst/>
              <a:cxnLst/>
              <a:rect l="l" t="t" r="r" b="b"/>
              <a:pathLst>
                <a:path w="1638" h="849" extrusionOk="0">
                  <a:moveTo>
                    <a:pt x="1444" y="0"/>
                  </a:moveTo>
                  <a:cubicBezTo>
                    <a:pt x="1416" y="0"/>
                    <a:pt x="1387" y="6"/>
                    <a:pt x="1358" y="19"/>
                  </a:cubicBezTo>
                  <a:cubicBezTo>
                    <a:pt x="970" y="190"/>
                    <a:pt x="565" y="345"/>
                    <a:pt x="156" y="477"/>
                  </a:cubicBezTo>
                  <a:cubicBezTo>
                    <a:pt x="54" y="509"/>
                    <a:pt x="1" y="616"/>
                    <a:pt x="37" y="720"/>
                  </a:cubicBezTo>
                  <a:cubicBezTo>
                    <a:pt x="62" y="799"/>
                    <a:pt x="128" y="848"/>
                    <a:pt x="207" y="848"/>
                  </a:cubicBezTo>
                  <a:cubicBezTo>
                    <a:pt x="224" y="848"/>
                    <a:pt x="246" y="846"/>
                    <a:pt x="265" y="837"/>
                  </a:cubicBezTo>
                  <a:cubicBezTo>
                    <a:pt x="683" y="701"/>
                    <a:pt x="1107" y="539"/>
                    <a:pt x="1524" y="356"/>
                  </a:cubicBezTo>
                  <a:cubicBezTo>
                    <a:pt x="1567" y="337"/>
                    <a:pt x="1603" y="298"/>
                    <a:pt x="1618" y="251"/>
                  </a:cubicBezTo>
                  <a:cubicBezTo>
                    <a:pt x="1637" y="198"/>
                    <a:pt x="1631" y="138"/>
                    <a:pt x="1605" y="94"/>
                  </a:cubicBezTo>
                  <a:cubicBezTo>
                    <a:pt x="1571" y="34"/>
                    <a:pt x="1510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1731650" y="652775"/>
              <a:ext cx="470850" cy="278675"/>
            </a:xfrm>
            <a:custGeom>
              <a:avLst/>
              <a:gdLst/>
              <a:ahLst/>
              <a:cxnLst/>
              <a:rect l="l" t="t" r="r" b="b"/>
              <a:pathLst>
                <a:path w="18834" h="11147" extrusionOk="0">
                  <a:moveTo>
                    <a:pt x="9220" y="0"/>
                  </a:moveTo>
                  <a:cubicBezTo>
                    <a:pt x="5424" y="0"/>
                    <a:pt x="2274" y="2758"/>
                    <a:pt x="1663" y="6379"/>
                  </a:cubicBezTo>
                  <a:cubicBezTo>
                    <a:pt x="1345" y="6426"/>
                    <a:pt x="1040" y="6566"/>
                    <a:pt x="795" y="6775"/>
                  </a:cubicBezTo>
                  <a:cubicBezTo>
                    <a:pt x="333" y="7161"/>
                    <a:pt x="103" y="7771"/>
                    <a:pt x="96" y="8365"/>
                  </a:cubicBezTo>
                  <a:lnTo>
                    <a:pt x="92" y="8365"/>
                  </a:lnTo>
                  <a:cubicBezTo>
                    <a:pt x="0" y="8365"/>
                    <a:pt x="0" y="8512"/>
                    <a:pt x="92" y="8512"/>
                  </a:cubicBezTo>
                  <a:lnTo>
                    <a:pt x="1386" y="8512"/>
                  </a:lnTo>
                  <a:cubicBezTo>
                    <a:pt x="1343" y="8936"/>
                    <a:pt x="1335" y="9358"/>
                    <a:pt x="1364" y="9782"/>
                  </a:cubicBezTo>
                  <a:cubicBezTo>
                    <a:pt x="1381" y="10023"/>
                    <a:pt x="1399" y="10270"/>
                    <a:pt x="1458" y="10505"/>
                  </a:cubicBezTo>
                  <a:cubicBezTo>
                    <a:pt x="1507" y="10690"/>
                    <a:pt x="1601" y="10888"/>
                    <a:pt x="1778" y="10982"/>
                  </a:cubicBezTo>
                  <a:cubicBezTo>
                    <a:pt x="1853" y="11021"/>
                    <a:pt x="1940" y="11043"/>
                    <a:pt x="2025" y="11043"/>
                  </a:cubicBezTo>
                  <a:cubicBezTo>
                    <a:pt x="2121" y="11043"/>
                    <a:pt x="2214" y="11015"/>
                    <a:pt x="2287" y="10950"/>
                  </a:cubicBezTo>
                  <a:cubicBezTo>
                    <a:pt x="2343" y="11063"/>
                    <a:pt x="2445" y="11146"/>
                    <a:pt x="2581" y="11146"/>
                  </a:cubicBezTo>
                  <a:cubicBezTo>
                    <a:pt x="2583" y="11146"/>
                    <a:pt x="2585" y="11146"/>
                    <a:pt x="2587" y="11146"/>
                  </a:cubicBezTo>
                  <a:cubicBezTo>
                    <a:pt x="2729" y="11146"/>
                    <a:pt x="2853" y="11060"/>
                    <a:pt x="2929" y="10942"/>
                  </a:cubicBezTo>
                  <a:cubicBezTo>
                    <a:pt x="2969" y="10878"/>
                    <a:pt x="2997" y="10807"/>
                    <a:pt x="3014" y="10739"/>
                  </a:cubicBezTo>
                  <a:cubicBezTo>
                    <a:pt x="3097" y="10895"/>
                    <a:pt x="3242" y="11070"/>
                    <a:pt x="3407" y="11070"/>
                  </a:cubicBezTo>
                  <a:cubicBezTo>
                    <a:pt x="3462" y="11070"/>
                    <a:pt x="3519" y="11051"/>
                    <a:pt x="3577" y="11006"/>
                  </a:cubicBezTo>
                  <a:cubicBezTo>
                    <a:pt x="3579" y="11004"/>
                    <a:pt x="3585" y="10999"/>
                    <a:pt x="3587" y="10995"/>
                  </a:cubicBezTo>
                  <a:cubicBezTo>
                    <a:pt x="3598" y="10986"/>
                    <a:pt x="3606" y="10976"/>
                    <a:pt x="3609" y="10963"/>
                  </a:cubicBezTo>
                  <a:cubicBezTo>
                    <a:pt x="3662" y="10810"/>
                    <a:pt x="3707" y="10654"/>
                    <a:pt x="3745" y="10496"/>
                  </a:cubicBezTo>
                  <a:cubicBezTo>
                    <a:pt x="3800" y="10302"/>
                    <a:pt x="3832" y="10102"/>
                    <a:pt x="3839" y="9900"/>
                  </a:cubicBezTo>
                  <a:cubicBezTo>
                    <a:pt x="3839" y="9853"/>
                    <a:pt x="3805" y="9830"/>
                    <a:pt x="3769" y="9830"/>
                  </a:cubicBezTo>
                  <a:cubicBezTo>
                    <a:pt x="3753" y="9830"/>
                    <a:pt x="3737" y="9835"/>
                    <a:pt x="3724" y="9844"/>
                  </a:cubicBezTo>
                  <a:cubicBezTo>
                    <a:pt x="3753" y="9565"/>
                    <a:pt x="3777" y="9284"/>
                    <a:pt x="3781" y="9002"/>
                  </a:cubicBezTo>
                  <a:cubicBezTo>
                    <a:pt x="3785" y="8836"/>
                    <a:pt x="3779" y="8672"/>
                    <a:pt x="3764" y="8506"/>
                  </a:cubicBezTo>
                  <a:lnTo>
                    <a:pt x="15083" y="8506"/>
                  </a:lnTo>
                  <a:cubicBezTo>
                    <a:pt x="15042" y="9105"/>
                    <a:pt x="15038" y="9708"/>
                    <a:pt x="15070" y="10311"/>
                  </a:cubicBezTo>
                  <a:cubicBezTo>
                    <a:pt x="15083" y="10541"/>
                    <a:pt x="15066" y="10880"/>
                    <a:pt x="15326" y="10986"/>
                  </a:cubicBezTo>
                  <a:cubicBezTo>
                    <a:pt x="15372" y="11006"/>
                    <a:pt x="15419" y="11015"/>
                    <a:pt x="15465" y="11015"/>
                  </a:cubicBezTo>
                  <a:cubicBezTo>
                    <a:pt x="15615" y="11015"/>
                    <a:pt x="15758" y="10922"/>
                    <a:pt x="15848" y="10795"/>
                  </a:cubicBezTo>
                  <a:cubicBezTo>
                    <a:pt x="15876" y="10908"/>
                    <a:pt x="15933" y="11008"/>
                    <a:pt x="16040" y="11063"/>
                  </a:cubicBezTo>
                  <a:cubicBezTo>
                    <a:pt x="16090" y="11089"/>
                    <a:pt x="16142" y="11101"/>
                    <a:pt x="16194" y="11101"/>
                  </a:cubicBezTo>
                  <a:cubicBezTo>
                    <a:pt x="16330" y="11101"/>
                    <a:pt x="16463" y="11022"/>
                    <a:pt x="16551" y="10914"/>
                  </a:cubicBezTo>
                  <a:cubicBezTo>
                    <a:pt x="16558" y="10908"/>
                    <a:pt x="16564" y="10897"/>
                    <a:pt x="16572" y="10888"/>
                  </a:cubicBezTo>
                  <a:cubicBezTo>
                    <a:pt x="16624" y="10965"/>
                    <a:pt x="16717" y="11007"/>
                    <a:pt x="16815" y="11007"/>
                  </a:cubicBezTo>
                  <a:cubicBezTo>
                    <a:pt x="16842" y="11007"/>
                    <a:pt x="16869" y="11004"/>
                    <a:pt x="16896" y="10997"/>
                  </a:cubicBezTo>
                  <a:cubicBezTo>
                    <a:pt x="17097" y="10950"/>
                    <a:pt x="17180" y="10724"/>
                    <a:pt x="17229" y="10550"/>
                  </a:cubicBezTo>
                  <a:cubicBezTo>
                    <a:pt x="17365" y="10057"/>
                    <a:pt x="17442" y="9546"/>
                    <a:pt x="17457" y="9034"/>
                  </a:cubicBezTo>
                  <a:cubicBezTo>
                    <a:pt x="17461" y="8845"/>
                    <a:pt x="17459" y="8653"/>
                    <a:pt x="17446" y="8463"/>
                  </a:cubicBezTo>
                  <a:lnTo>
                    <a:pt x="18682" y="8463"/>
                  </a:lnTo>
                  <a:cubicBezTo>
                    <a:pt x="18695" y="8475"/>
                    <a:pt x="18711" y="8480"/>
                    <a:pt x="18727" y="8480"/>
                  </a:cubicBezTo>
                  <a:cubicBezTo>
                    <a:pt x="18748" y="8480"/>
                    <a:pt x="18768" y="8472"/>
                    <a:pt x="18783" y="8459"/>
                  </a:cubicBezTo>
                  <a:cubicBezTo>
                    <a:pt x="18834" y="8440"/>
                    <a:pt x="18834" y="8350"/>
                    <a:pt x="18778" y="8329"/>
                  </a:cubicBezTo>
                  <a:cubicBezTo>
                    <a:pt x="18659" y="7909"/>
                    <a:pt x="18523" y="7483"/>
                    <a:pt x="18271" y="7125"/>
                  </a:cubicBezTo>
                  <a:cubicBezTo>
                    <a:pt x="18043" y="6794"/>
                    <a:pt x="17717" y="6522"/>
                    <a:pt x="17318" y="6432"/>
                  </a:cubicBezTo>
                  <a:cubicBezTo>
                    <a:pt x="17207" y="6407"/>
                    <a:pt x="17093" y="6395"/>
                    <a:pt x="16981" y="6395"/>
                  </a:cubicBezTo>
                  <a:cubicBezTo>
                    <a:pt x="16915" y="6395"/>
                    <a:pt x="16849" y="6399"/>
                    <a:pt x="16783" y="6407"/>
                  </a:cubicBezTo>
                  <a:cubicBezTo>
                    <a:pt x="16180" y="2773"/>
                    <a:pt x="13024" y="0"/>
                    <a:pt x="9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063900" y="734850"/>
              <a:ext cx="89850" cy="84025"/>
            </a:xfrm>
            <a:custGeom>
              <a:avLst/>
              <a:gdLst/>
              <a:ahLst/>
              <a:cxnLst/>
              <a:rect l="l" t="t" r="r" b="b"/>
              <a:pathLst>
                <a:path w="3594" h="3361" extrusionOk="0">
                  <a:moveTo>
                    <a:pt x="1262" y="0"/>
                  </a:moveTo>
                  <a:cubicBezTo>
                    <a:pt x="1099" y="0"/>
                    <a:pt x="944" y="90"/>
                    <a:pt x="840" y="210"/>
                  </a:cubicBezTo>
                  <a:cubicBezTo>
                    <a:pt x="704" y="359"/>
                    <a:pt x="638" y="553"/>
                    <a:pt x="580" y="743"/>
                  </a:cubicBezTo>
                  <a:cubicBezTo>
                    <a:pt x="280" y="758"/>
                    <a:pt x="43" y="1058"/>
                    <a:pt x="90" y="1357"/>
                  </a:cubicBezTo>
                  <a:cubicBezTo>
                    <a:pt x="94" y="1382"/>
                    <a:pt x="107" y="1395"/>
                    <a:pt x="122" y="1404"/>
                  </a:cubicBezTo>
                  <a:cubicBezTo>
                    <a:pt x="0" y="1585"/>
                    <a:pt x="24" y="1841"/>
                    <a:pt x="158" y="2015"/>
                  </a:cubicBezTo>
                  <a:cubicBezTo>
                    <a:pt x="329" y="2243"/>
                    <a:pt x="616" y="2322"/>
                    <a:pt x="887" y="2341"/>
                  </a:cubicBezTo>
                  <a:cubicBezTo>
                    <a:pt x="1185" y="2363"/>
                    <a:pt x="1484" y="2329"/>
                    <a:pt x="1780" y="2395"/>
                  </a:cubicBezTo>
                  <a:cubicBezTo>
                    <a:pt x="1908" y="2425"/>
                    <a:pt x="2034" y="2469"/>
                    <a:pt x="2142" y="2542"/>
                  </a:cubicBezTo>
                  <a:cubicBezTo>
                    <a:pt x="2242" y="2608"/>
                    <a:pt x="2323" y="2697"/>
                    <a:pt x="2392" y="2793"/>
                  </a:cubicBezTo>
                  <a:cubicBezTo>
                    <a:pt x="2507" y="2947"/>
                    <a:pt x="2613" y="3117"/>
                    <a:pt x="2765" y="3226"/>
                  </a:cubicBezTo>
                  <a:cubicBezTo>
                    <a:pt x="2711" y="3264"/>
                    <a:pt x="2736" y="3360"/>
                    <a:pt x="2800" y="3360"/>
                  </a:cubicBezTo>
                  <a:cubicBezTo>
                    <a:pt x="2808" y="3360"/>
                    <a:pt x="2816" y="3359"/>
                    <a:pt x="2824" y="3356"/>
                  </a:cubicBezTo>
                  <a:cubicBezTo>
                    <a:pt x="2865" y="3343"/>
                    <a:pt x="2901" y="3330"/>
                    <a:pt x="2941" y="3313"/>
                  </a:cubicBezTo>
                  <a:cubicBezTo>
                    <a:pt x="2949" y="3316"/>
                    <a:pt x="2957" y="3317"/>
                    <a:pt x="2964" y="3317"/>
                  </a:cubicBezTo>
                  <a:cubicBezTo>
                    <a:pt x="2988" y="3317"/>
                    <a:pt x="3007" y="3304"/>
                    <a:pt x="3018" y="3288"/>
                  </a:cubicBezTo>
                  <a:cubicBezTo>
                    <a:pt x="3089" y="3262"/>
                    <a:pt x="3159" y="3237"/>
                    <a:pt x="3229" y="3213"/>
                  </a:cubicBezTo>
                  <a:cubicBezTo>
                    <a:pt x="3325" y="3177"/>
                    <a:pt x="3464" y="3153"/>
                    <a:pt x="3525" y="3064"/>
                  </a:cubicBezTo>
                  <a:cubicBezTo>
                    <a:pt x="3594" y="2962"/>
                    <a:pt x="3532" y="2823"/>
                    <a:pt x="3506" y="2714"/>
                  </a:cubicBezTo>
                  <a:cubicBezTo>
                    <a:pt x="3472" y="2578"/>
                    <a:pt x="3436" y="2446"/>
                    <a:pt x="3402" y="2309"/>
                  </a:cubicBezTo>
                  <a:cubicBezTo>
                    <a:pt x="3282" y="1843"/>
                    <a:pt x="3178" y="1321"/>
                    <a:pt x="2818" y="969"/>
                  </a:cubicBezTo>
                  <a:cubicBezTo>
                    <a:pt x="2641" y="796"/>
                    <a:pt x="2413" y="679"/>
                    <a:pt x="2164" y="671"/>
                  </a:cubicBezTo>
                  <a:lnTo>
                    <a:pt x="2151" y="671"/>
                  </a:lnTo>
                  <a:cubicBezTo>
                    <a:pt x="2027" y="519"/>
                    <a:pt x="1899" y="372"/>
                    <a:pt x="1759" y="242"/>
                  </a:cubicBezTo>
                  <a:cubicBezTo>
                    <a:pt x="1631" y="119"/>
                    <a:pt x="1475" y="12"/>
                    <a:pt x="1294" y="1"/>
                  </a:cubicBezTo>
                  <a:cubicBezTo>
                    <a:pt x="1283" y="1"/>
                    <a:pt x="1273" y="0"/>
                    <a:pt x="1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2016150" y="806000"/>
              <a:ext cx="101775" cy="58575"/>
            </a:xfrm>
            <a:custGeom>
              <a:avLst/>
              <a:gdLst/>
              <a:ahLst/>
              <a:cxnLst/>
              <a:rect l="l" t="t" r="r" b="b"/>
              <a:pathLst>
                <a:path w="4071" h="2343" extrusionOk="0">
                  <a:moveTo>
                    <a:pt x="1774" y="0"/>
                  </a:moveTo>
                  <a:cubicBezTo>
                    <a:pt x="1436" y="0"/>
                    <a:pt x="1118" y="191"/>
                    <a:pt x="853" y="393"/>
                  </a:cubicBezTo>
                  <a:cubicBezTo>
                    <a:pt x="538" y="636"/>
                    <a:pt x="235" y="915"/>
                    <a:pt x="110" y="1305"/>
                  </a:cubicBezTo>
                  <a:cubicBezTo>
                    <a:pt x="1" y="1639"/>
                    <a:pt x="24" y="1997"/>
                    <a:pt x="86" y="2343"/>
                  </a:cubicBezTo>
                  <a:lnTo>
                    <a:pt x="3605" y="2343"/>
                  </a:lnTo>
                  <a:cubicBezTo>
                    <a:pt x="3667" y="1980"/>
                    <a:pt x="3786" y="1631"/>
                    <a:pt x="3954" y="1305"/>
                  </a:cubicBezTo>
                  <a:cubicBezTo>
                    <a:pt x="3959" y="1306"/>
                    <a:pt x="3963" y="1306"/>
                    <a:pt x="3967" y="1306"/>
                  </a:cubicBezTo>
                  <a:cubicBezTo>
                    <a:pt x="4018" y="1306"/>
                    <a:pt x="4070" y="1253"/>
                    <a:pt x="4035" y="1198"/>
                  </a:cubicBezTo>
                  <a:cubicBezTo>
                    <a:pt x="4031" y="1188"/>
                    <a:pt x="4025" y="1179"/>
                    <a:pt x="4018" y="1168"/>
                  </a:cubicBezTo>
                  <a:cubicBezTo>
                    <a:pt x="4018" y="1141"/>
                    <a:pt x="4001" y="1117"/>
                    <a:pt x="3978" y="1104"/>
                  </a:cubicBezTo>
                  <a:cubicBezTo>
                    <a:pt x="3784" y="787"/>
                    <a:pt x="3562" y="465"/>
                    <a:pt x="3219" y="299"/>
                  </a:cubicBezTo>
                  <a:cubicBezTo>
                    <a:pt x="3130" y="256"/>
                    <a:pt x="3040" y="226"/>
                    <a:pt x="2944" y="212"/>
                  </a:cubicBezTo>
                  <a:cubicBezTo>
                    <a:pt x="2835" y="197"/>
                    <a:pt x="2722" y="199"/>
                    <a:pt x="2612" y="197"/>
                  </a:cubicBezTo>
                  <a:cubicBezTo>
                    <a:pt x="2497" y="192"/>
                    <a:pt x="2392" y="169"/>
                    <a:pt x="2286" y="133"/>
                  </a:cubicBezTo>
                  <a:cubicBezTo>
                    <a:pt x="2188" y="94"/>
                    <a:pt x="2089" y="50"/>
                    <a:pt x="1985" y="26"/>
                  </a:cubicBezTo>
                  <a:cubicBezTo>
                    <a:pt x="1914" y="8"/>
                    <a:pt x="1843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769275" y="702575"/>
              <a:ext cx="132150" cy="161950"/>
            </a:xfrm>
            <a:custGeom>
              <a:avLst/>
              <a:gdLst/>
              <a:ahLst/>
              <a:cxnLst/>
              <a:rect l="l" t="t" r="r" b="b"/>
              <a:pathLst>
                <a:path w="5286" h="6478" extrusionOk="0">
                  <a:moveTo>
                    <a:pt x="2807" y="0"/>
                  </a:moveTo>
                  <a:cubicBezTo>
                    <a:pt x="2695" y="0"/>
                    <a:pt x="2582" y="30"/>
                    <a:pt x="2483" y="80"/>
                  </a:cubicBezTo>
                  <a:cubicBezTo>
                    <a:pt x="2276" y="184"/>
                    <a:pt x="2123" y="367"/>
                    <a:pt x="1976" y="538"/>
                  </a:cubicBezTo>
                  <a:cubicBezTo>
                    <a:pt x="1822" y="719"/>
                    <a:pt x="1673" y="905"/>
                    <a:pt x="1530" y="1092"/>
                  </a:cubicBezTo>
                  <a:cubicBezTo>
                    <a:pt x="1247" y="1471"/>
                    <a:pt x="987" y="1874"/>
                    <a:pt x="784" y="2303"/>
                  </a:cubicBezTo>
                  <a:cubicBezTo>
                    <a:pt x="684" y="2516"/>
                    <a:pt x="597" y="2733"/>
                    <a:pt x="526" y="2961"/>
                  </a:cubicBezTo>
                  <a:cubicBezTo>
                    <a:pt x="452" y="3200"/>
                    <a:pt x="399" y="3447"/>
                    <a:pt x="333" y="3690"/>
                  </a:cubicBezTo>
                  <a:cubicBezTo>
                    <a:pt x="298" y="3814"/>
                    <a:pt x="260" y="3933"/>
                    <a:pt x="215" y="4050"/>
                  </a:cubicBezTo>
                  <a:cubicBezTo>
                    <a:pt x="173" y="4161"/>
                    <a:pt x="119" y="4272"/>
                    <a:pt x="79" y="4385"/>
                  </a:cubicBezTo>
                  <a:cubicBezTo>
                    <a:pt x="11" y="4596"/>
                    <a:pt x="0" y="4839"/>
                    <a:pt x="181" y="4990"/>
                  </a:cubicBezTo>
                  <a:cubicBezTo>
                    <a:pt x="327" y="5113"/>
                    <a:pt x="512" y="5138"/>
                    <a:pt x="697" y="5138"/>
                  </a:cubicBezTo>
                  <a:cubicBezTo>
                    <a:pt x="736" y="5138"/>
                    <a:pt x="775" y="5136"/>
                    <a:pt x="814" y="5135"/>
                  </a:cubicBezTo>
                  <a:cubicBezTo>
                    <a:pt x="837" y="5134"/>
                    <a:pt x="861" y="5134"/>
                    <a:pt x="883" y="5134"/>
                  </a:cubicBezTo>
                  <a:cubicBezTo>
                    <a:pt x="1089" y="5134"/>
                    <a:pt x="1280" y="5170"/>
                    <a:pt x="1464" y="5271"/>
                  </a:cubicBezTo>
                  <a:cubicBezTo>
                    <a:pt x="1869" y="5497"/>
                    <a:pt x="2108" y="5915"/>
                    <a:pt x="2221" y="6352"/>
                  </a:cubicBezTo>
                  <a:cubicBezTo>
                    <a:pt x="2231" y="6394"/>
                    <a:pt x="2242" y="6435"/>
                    <a:pt x="2251" y="6478"/>
                  </a:cubicBezTo>
                  <a:lnTo>
                    <a:pt x="3883" y="6478"/>
                  </a:lnTo>
                  <a:cubicBezTo>
                    <a:pt x="3862" y="6247"/>
                    <a:pt x="3840" y="6019"/>
                    <a:pt x="3823" y="5789"/>
                  </a:cubicBezTo>
                  <a:cubicBezTo>
                    <a:pt x="3815" y="5704"/>
                    <a:pt x="3794" y="5565"/>
                    <a:pt x="3892" y="5523"/>
                  </a:cubicBezTo>
                  <a:cubicBezTo>
                    <a:pt x="3913" y="5514"/>
                    <a:pt x="3936" y="5510"/>
                    <a:pt x="3960" y="5510"/>
                  </a:cubicBezTo>
                  <a:cubicBezTo>
                    <a:pt x="4040" y="5510"/>
                    <a:pt x="4130" y="5551"/>
                    <a:pt x="4198" y="5574"/>
                  </a:cubicBezTo>
                  <a:cubicBezTo>
                    <a:pt x="4300" y="5608"/>
                    <a:pt x="4407" y="5626"/>
                    <a:pt x="4513" y="5626"/>
                  </a:cubicBezTo>
                  <a:cubicBezTo>
                    <a:pt x="4641" y="5626"/>
                    <a:pt x="4768" y="5599"/>
                    <a:pt x="4885" y="5540"/>
                  </a:cubicBezTo>
                  <a:cubicBezTo>
                    <a:pt x="5081" y="5442"/>
                    <a:pt x="5226" y="5246"/>
                    <a:pt x="5256" y="5028"/>
                  </a:cubicBezTo>
                  <a:cubicBezTo>
                    <a:pt x="5285" y="4796"/>
                    <a:pt x="5166" y="4591"/>
                    <a:pt x="5034" y="4410"/>
                  </a:cubicBezTo>
                  <a:cubicBezTo>
                    <a:pt x="4889" y="4210"/>
                    <a:pt x="4750" y="4010"/>
                    <a:pt x="4648" y="3782"/>
                  </a:cubicBezTo>
                  <a:cubicBezTo>
                    <a:pt x="4597" y="3667"/>
                    <a:pt x="4554" y="3549"/>
                    <a:pt x="4522" y="3430"/>
                  </a:cubicBezTo>
                  <a:cubicBezTo>
                    <a:pt x="4488" y="3313"/>
                    <a:pt x="4478" y="3185"/>
                    <a:pt x="4433" y="3070"/>
                  </a:cubicBezTo>
                  <a:cubicBezTo>
                    <a:pt x="4395" y="2972"/>
                    <a:pt x="4318" y="2884"/>
                    <a:pt x="4211" y="2863"/>
                  </a:cubicBezTo>
                  <a:cubicBezTo>
                    <a:pt x="4196" y="2860"/>
                    <a:pt x="4182" y="2859"/>
                    <a:pt x="4167" y="2859"/>
                  </a:cubicBezTo>
                  <a:cubicBezTo>
                    <a:pt x="4077" y="2859"/>
                    <a:pt x="4001" y="2914"/>
                    <a:pt x="3949" y="2991"/>
                  </a:cubicBezTo>
                  <a:cubicBezTo>
                    <a:pt x="3875" y="3102"/>
                    <a:pt x="3838" y="3249"/>
                    <a:pt x="3819" y="3377"/>
                  </a:cubicBezTo>
                  <a:cubicBezTo>
                    <a:pt x="3798" y="3519"/>
                    <a:pt x="3798" y="3662"/>
                    <a:pt x="3821" y="3803"/>
                  </a:cubicBezTo>
                  <a:cubicBezTo>
                    <a:pt x="3840" y="3914"/>
                    <a:pt x="3892" y="4080"/>
                    <a:pt x="3785" y="4163"/>
                  </a:cubicBezTo>
                  <a:cubicBezTo>
                    <a:pt x="3756" y="4167"/>
                    <a:pt x="3727" y="4169"/>
                    <a:pt x="3699" y="4169"/>
                  </a:cubicBezTo>
                  <a:cubicBezTo>
                    <a:pt x="3523" y="4169"/>
                    <a:pt x="3348" y="4103"/>
                    <a:pt x="3218" y="3984"/>
                  </a:cubicBezTo>
                  <a:cubicBezTo>
                    <a:pt x="3063" y="3839"/>
                    <a:pt x="2984" y="3630"/>
                    <a:pt x="2997" y="3419"/>
                  </a:cubicBezTo>
                  <a:cubicBezTo>
                    <a:pt x="3007" y="3392"/>
                    <a:pt x="3020" y="3362"/>
                    <a:pt x="3037" y="3336"/>
                  </a:cubicBezTo>
                  <a:cubicBezTo>
                    <a:pt x="3148" y="3138"/>
                    <a:pt x="3314" y="2978"/>
                    <a:pt x="3414" y="2776"/>
                  </a:cubicBezTo>
                  <a:cubicBezTo>
                    <a:pt x="3519" y="2569"/>
                    <a:pt x="3583" y="2343"/>
                    <a:pt x="3612" y="2111"/>
                  </a:cubicBezTo>
                  <a:cubicBezTo>
                    <a:pt x="3676" y="1608"/>
                    <a:pt x="3570" y="1098"/>
                    <a:pt x="3412" y="619"/>
                  </a:cubicBezTo>
                  <a:cubicBezTo>
                    <a:pt x="3346" y="419"/>
                    <a:pt x="3274" y="191"/>
                    <a:pt x="3082" y="73"/>
                  </a:cubicBezTo>
                  <a:cubicBezTo>
                    <a:pt x="2998" y="22"/>
                    <a:pt x="2903" y="0"/>
                    <a:pt x="2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887650" y="762050"/>
              <a:ext cx="42500" cy="29675"/>
            </a:xfrm>
            <a:custGeom>
              <a:avLst/>
              <a:gdLst/>
              <a:ahLst/>
              <a:cxnLst/>
              <a:rect l="l" t="t" r="r" b="b"/>
              <a:pathLst>
                <a:path w="1700" h="1187" extrusionOk="0">
                  <a:moveTo>
                    <a:pt x="802" y="1"/>
                  </a:moveTo>
                  <a:cubicBezTo>
                    <a:pt x="386" y="1"/>
                    <a:pt x="48" y="227"/>
                    <a:pt x="26" y="531"/>
                  </a:cubicBezTo>
                  <a:cubicBezTo>
                    <a:pt x="1" y="857"/>
                    <a:pt x="348" y="1149"/>
                    <a:pt x="804" y="1183"/>
                  </a:cubicBezTo>
                  <a:cubicBezTo>
                    <a:pt x="835" y="1186"/>
                    <a:pt x="865" y="1187"/>
                    <a:pt x="895" y="1187"/>
                  </a:cubicBezTo>
                  <a:cubicBezTo>
                    <a:pt x="1309" y="1187"/>
                    <a:pt x="1650" y="959"/>
                    <a:pt x="1671" y="657"/>
                  </a:cubicBezTo>
                  <a:cubicBezTo>
                    <a:pt x="1699" y="331"/>
                    <a:pt x="1350" y="39"/>
                    <a:pt x="894" y="5"/>
                  </a:cubicBezTo>
                  <a:cubicBezTo>
                    <a:pt x="863" y="2"/>
                    <a:pt x="832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998050" y="762050"/>
              <a:ext cx="42375" cy="29675"/>
            </a:xfrm>
            <a:custGeom>
              <a:avLst/>
              <a:gdLst/>
              <a:ahLst/>
              <a:cxnLst/>
              <a:rect l="l" t="t" r="r" b="b"/>
              <a:pathLst>
                <a:path w="1695" h="1187" extrusionOk="0">
                  <a:moveTo>
                    <a:pt x="800" y="1"/>
                  </a:moveTo>
                  <a:cubicBezTo>
                    <a:pt x="386" y="1"/>
                    <a:pt x="46" y="227"/>
                    <a:pt x="24" y="531"/>
                  </a:cubicBezTo>
                  <a:cubicBezTo>
                    <a:pt x="0" y="857"/>
                    <a:pt x="346" y="1149"/>
                    <a:pt x="802" y="1183"/>
                  </a:cubicBezTo>
                  <a:cubicBezTo>
                    <a:pt x="832" y="1186"/>
                    <a:pt x="863" y="1187"/>
                    <a:pt x="893" y="1187"/>
                  </a:cubicBezTo>
                  <a:cubicBezTo>
                    <a:pt x="1308" y="1187"/>
                    <a:pt x="1647" y="959"/>
                    <a:pt x="1669" y="657"/>
                  </a:cubicBezTo>
                  <a:cubicBezTo>
                    <a:pt x="1695" y="331"/>
                    <a:pt x="1347" y="39"/>
                    <a:pt x="891" y="5"/>
                  </a:cubicBezTo>
                  <a:cubicBezTo>
                    <a:pt x="860" y="2"/>
                    <a:pt x="830" y="1"/>
                    <a:pt x="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899475" y="723425"/>
              <a:ext cx="25875" cy="33475"/>
            </a:xfrm>
            <a:custGeom>
              <a:avLst/>
              <a:gdLst/>
              <a:ahLst/>
              <a:cxnLst/>
              <a:rect l="l" t="t" r="r" b="b"/>
              <a:pathLst>
                <a:path w="1035" h="1339" extrusionOk="0">
                  <a:moveTo>
                    <a:pt x="516" y="0"/>
                  </a:moveTo>
                  <a:cubicBezTo>
                    <a:pt x="231" y="0"/>
                    <a:pt x="1" y="301"/>
                    <a:pt x="1" y="669"/>
                  </a:cubicBezTo>
                  <a:cubicBezTo>
                    <a:pt x="1" y="1038"/>
                    <a:pt x="231" y="1339"/>
                    <a:pt x="516" y="1339"/>
                  </a:cubicBezTo>
                  <a:cubicBezTo>
                    <a:pt x="802" y="1339"/>
                    <a:pt x="1034" y="1038"/>
                    <a:pt x="1034" y="669"/>
                  </a:cubicBezTo>
                  <a:cubicBezTo>
                    <a:pt x="1034" y="301"/>
                    <a:pt x="8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2002575" y="723425"/>
              <a:ext cx="25875" cy="33475"/>
            </a:xfrm>
            <a:custGeom>
              <a:avLst/>
              <a:gdLst/>
              <a:ahLst/>
              <a:cxnLst/>
              <a:rect l="l" t="t" r="r" b="b"/>
              <a:pathLst>
                <a:path w="1035" h="1339" extrusionOk="0">
                  <a:moveTo>
                    <a:pt x="516" y="0"/>
                  </a:moveTo>
                  <a:cubicBezTo>
                    <a:pt x="231" y="0"/>
                    <a:pt x="0" y="301"/>
                    <a:pt x="0" y="669"/>
                  </a:cubicBezTo>
                  <a:cubicBezTo>
                    <a:pt x="0" y="1038"/>
                    <a:pt x="231" y="1339"/>
                    <a:pt x="516" y="1339"/>
                  </a:cubicBezTo>
                  <a:cubicBezTo>
                    <a:pt x="802" y="1339"/>
                    <a:pt x="1034" y="1038"/>
                    <a:pt x="1034" y="669"/>
                  </a:cubicBezTo>
                  <a:cubicBezTo>
                    <a:pt x="1034" y="301"/>
                    <a:pt x="8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883000" y="689650"/>
              <a:ext cx="37900" cy="20125"/>
            </a:xfrm>
            <a:custGeom>
              <a:avLst/>
              <a:gdLst/>
              <a:ahLst/>
              <a:cxnLst/>
              <a:rect l="l" t="t" r="r" b="b"/>
              <a:pathLst>
                <a:path w="1516" h="805" extrusionOk="0">
                  <a:moveTo>
                    <a:pt x="1403" y="1"/>
                  </a:moveTo>
                  <a:cubicBezTo>
                    <a:pt x="1367" y="1"/>
                    <a:pt x="1331" y="19"/>
                    <a:pt x="1316" y="62"/>
                  </a:cubicBezTo>
                  <a:cubicBezTo>
                    <a:pt x="1184" y="444"/>
                    <a:pt x="805" y="621"/>
                    <a:pt x="426" y="621"/>
                  </a:cubicBezTo>
                  <a:cubicBezTo>
                    <a:pt x="335" y="621"/>
                    <a:pt x="243" y="611"/>
                    <a:pt x="155" y="590"/>
                  </a:cubicBezTo>
                  <a:cubicBezTo>
                    <a:pt x="146" y="588"/>
                    <a:pt x="138" y="587"/>
                    <a:pt x="131" y="587"/>
                  </a:cubicBezTo>
                  <a:cubicBezTo>
                    <a:pt x="34" y="587"/>
                    <a:pt x="1" y="741"/>
                    <a:pt x="108" y="765"/>
                  </a:cubicBezTo>
                  <a:cubicBezTo>
                    <a:pt x="217" y="791"/>
                    <a:pt x="330" y="804"/>
                    <a:pt x="442" y="804"/>
                  </a:cubicBezTo>
                  <a:cubicBezTo>
                    <a:pt x="628" y="804"/>
                    <a:pt x="813" y="767"/>
                    <a:pt x="984" y="684"/>
                  </a:cubicBezTo>
                  <a:cubicBezTo>
                    <a:pt x="1220" y="567"/>
                    <a:pt x="1408" y="360"/>
                    <a:pt x="1493" y="113"/>
                  </a:cubicBezTo>
                  <a:cubicBezTo>
                    <a:pt x="1515" y="46"/>
                    <a:pt x="1459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2000500" y="689150"/>
              <a:ext cx="38200" cy="20700"/>
            </a:xfrm>
            <a:custGeom>
              <a:avLst/>
              <a:gdLst/>
              <a:ahLst/>
              <a:cxnLst/>
              <a:rect l="l" t="t" r="r" b="b"/>
              <a:pathLst>
                <a:path w="1528" h="828" extrusionOk="0">
                  <a:moveTo>
                    <a:pt x="98" y="1"/>
                  </a:moveTo>
                  <a:cubicBezTo>
                    <a:pt x="54" y="1"/>
                    <a:pt x="0" y="43"/>
                    <a:pt x="7" y="90"/>
                  </a:cubicBezTo>
                  <a:cubicBezTo>
                    <a:pt x="26" y="229"/>
                    <a:pt x="120" y="350"/>
                    <a:pt x="209" y="453"/>
                  </a:cubicBezTo>
                  <a:cubicBezTo>
                    <a:pt x="301" y="551"/>
                    <a:pt x="412" y="636"/>
                    <a:pt x="533" y="698"/>
                  </a:cubicBezTo>
                  <a:cubicBezTo>
                    <a:pt x="704" y="784"/>
                    <a:pt x="892" y="828"/>
                    <a:pt x="1082" y="828"/>
                  </a:cubicBezTo>
                  <a:cubicBezTo>
                    <a:pt x="1196" y="828"/>
                    <a:pt x="1311" y="812"/>
                    <a:pt x="1422" y="781"/>
                  </a:cubicBezTo>
                  <a:cubicBezTo>
                    <a:pt x="1527" y="746"/>
                    <a:pt x="1497" y="596"/>
                    <a:pt x="1402" y="596"/>
                  </a:cubicBezTo>
                  <a:cubicBezTo>
                    <a:pt x="1394" y="596"/>
                    <a:pt x="1385" y="597"/>
                    <a:pt x="1375" y="600"/>
                  </a:cubicBezTo>
                  <a:cubicBezTo>
                    <a:pt x="1277" y="627"/>
                    <a:pt x="1174" y="641"/>
                    <a:pt x="1072" y="641"/>
                  </a:cubicBezTo>
                  <a:cubicBezTo>
                    <a:pt x="924" y="641"/>
                    <a:pt x="776" y="611"/>
                    <a:pt x="642" y="546"/>
                  </a:cubicBezTo>
                  <a:cubicBezTo>
                    <a:pt x="546" y="497"/>
                    <a:pt x="456" y="438"/>
                    <a:pt x="378" y="363"/>
                  </a:cubicBezTo>
                  <a:cubicBezTo>
                    <a:pt x="339" y="325"/>
                    <a:pt x="303" y="282"/>
                    <a:pt x="271" y="240"/>
                  </a:cubicBezTo>
                  <a:cubicBezTo>
                    <a:pt x="243" y="199"/>
                    <a:pt x="196" y="142"/>
                    <a:pt x="190" y="90"/>
                  </a:cubicBezTo>
                  <a:cubicBezTo>
                    <a:pt x="184" y="43"/>
                    <a:pt x="152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938750" y="758300"/>
              <a:ext cx="48325" cy="22375"/>
            </a:xfrm>
            <a:custGeom>
              <a:avLst/>
              <a:gdLst/>
              <a:ahLst/>
              <a:cxnLst/>
              <a:rect l="l" t="t" r="r" b="b"/>
              <a:pathLst>
                <a:path w="1933" h="895" extrusionOk="0">
                  <a:moveTo>
                    <a:pt x="893" y="1"/>
                  </a:moveTo>
                  <a:cubicBezTo>
                    <a:pt x="653" y="1"/>
                    <a:pt x="417" y="89"/>
                    <a:pt x="245" y="265"/>
                  </a:cubicBezTo>
                  <a:cubicBezTo>
                    <a:pt x="109" y="404"/>
                    <a:pt x="30" y="577"/>
                    <a:pt x="7" y="766"/>
                  </a:cubicBezTo>
                  <a:cubicBezTo>
                    <a:pt x="0" y="813"/>
                    <a:pt x="51" y="856"/>
                    <a:pt x="96" y="856"/>
                  </a:cubicBezTo>
                  <a:cubicBezTo>
                    <a:pt x="150" y="856"/>
                    <a:pt x="181" y="813"/>
                    <a:pt x="188" y="766"/>
                  </a:cubicBezTo>
                  <a:cubicBezTo>
                    <a:pt x="229" y="415"/>
                    <a:pt x="558" y="181"/>
                    <a:pt x="896" y="181"/>
                  </a:cubicBezTo>
                  <a:cubicBezTo>
                    <a:pt x="910" y="181"/>
                    <a:pt x="923" y="182"/>
                    <a:pt x="936" y="182"/>
                  </a:cubicBezTo>
                  <a:cubicBezTo>
                    <a:pt x="1311" y="201"/>
                    <a:pt x="1616" y="483"/>
                    <a:pt x="1733" y="830"/>
                  </a:cubicBezTo>
                  <a:cubicBezTo>
                    <a:pt x="1748" y="875"/>
                    <a:pt x="1785" y="894"/>
                    <a:pt x="1822" y="894"/>
                  </a:cubicBezTo>
                  <a:cubicBezTo>
                    <a:pt x="1878" y="894"/>
                    <a:pt x="1932" y="850"/>
                    <a:pt x="1908" y="783"/>
                  </a:cubicBezTo>
                  <a:cubicBezTo>
                    <a:pt x="1797" y="455"/>
                    <a:pt x="1554" y="176"/>
                    <a:pt x="1224" y="59"/>
                  </a:cubicBezTo>
                  <a:cubicBezTo>
                    <a:pt x="1117" y="20"/>
                    <a:pt x="1004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729400" y="810025"/>
              <a:ext cx="99625" cy="124875"/>
            </a:xfrm>
            <a:custGeom>
              <a:avLst/>
              <a:gdLst/>
              <a:ahLst/>
              <a:cxnLst/>
              <a:rect l="l" t="t" r="r" b="b"/>
              <a:pathLst>
                <a:path w="3985" h="4995" extrusionOk="0">
                  <a:moveTo>
                    <a:pt x="1859" y="0"/>
                  </a:moveTo>
                  <a:cubicBezTo>
                    <a:pt x="1534" y="0"/>
                    <a:pt x="1210" y="89"/>
                    <a:pt x="945" y="281"/>
                  </a:cubicBezTo>
                  <a:cubicBezTo>
                    <a:pt x="395" y="677"/>
                    <a:pt x="90" y="1378"/>
                    <a:pt x="7" y="2035"/>
                  </a:cubicBezTo>
                  <a:cubicBezTo>
                    <a:pt x="1" y="2084"/>
                    <a:pt x="52" y="2126"/>
                    <a:pt x="97" y="2126"/>
                  </a:cubicBezTo>
                  <a:cubicBezTo>
                    <a:pt x="150" y="2126"/>
                    <a:pt x="182" y="2084"/>
                    <a:pt x="189" y="2035"/>
                  </a:cubicBezTo>
                  <a:cubicBezTo>
                    <a:pt x="257" y="1489"/>
                    <a:pt x="506" y="922"/>
                    <a:pt x="913" y="541"/>
                  </a:cubicBezTo>
                  <a:cubicBezTo>
                    <a:pt x="1175" y="298"/>
                    <a:pt x="1516" y="185"/>
                    <a:pt x="1863" y="185"/>
                  </a:cubicBezTo>
                  <a:cubicBezTo>
                    <a:pt x="2010" y="185"/>
                    <a:pt x="2157" y="205"/>
                    <a:pt x="2300" y="244"/>
                  </a:cubicBezTo>
                  <a:cubicBezTo>
                    <a:pt x="2789" y="381"/>
                    <a:pt x="3174" y="732"/>
                    <a:pt x="3421" y="1167"/>
                  </a:cubicBezTo>
                  <a:cubicBezTo>
                    <a:pt x="3547" y="1387"/>
                    <a:pt x="3635" y="1625"/>
                    <a:pt x="3694" y="1873"/>
                  </a:cubicBezTo>
                  <a:cubicBezTo>
                    <a:pt x="3760" y="2163"/>
                    <a:pt x="3780" y="2459"/>
                    <a:pt x="3784" y="2755"/>
                  </a:cubicBezTo>
                  <a:cubicBezTo>
                    <a:pt x="3792" y="3111"/>
                    <a:pt x="3794" y="3469"/>
                    <a:pt x="3799" y="3823"/>
                  </a:cubicBezTo>
                  <a:cubicBezTo>
                    <a:pt x="3801" y="4117"/>
                    <a:pt x="3794" y="4428"/>
                    <a:pt x="3611" y="4671"/>
                  </a:cubicBezTo>
                  <a:cubicBezTo>
                    <a:pt x="3603" y="4682"/>
                    <a:pt x="3598" y="4694"/>
                    <a:pt x="3598" y="4707"/>
                  </a:cubicBezTo>
                  <a:cubicBezTo>
                    <a:pt x="3546" y="4735"/>
                    <a:pt x="3490" y="4749"/>
                    <a:pt x="3435" y="4749"/>
                  </a:cubicBezTo>
                  <a:cubicBezTo>
                    <a:pt x="3304" y="4749"/>
                    <a:pt x="3179" y="4670"/>
                    <a:pt x="3134" y="4526"/>
                  </a:cubicBezTo>
                  <a:cubicBezTo>
                    <a:pt x="3132" y="4517"/>
                    <a:pt x="3130" y="4511"/>
                    <a:pt x="3123" y="4505"/>
                  </a:cubicBezTo>
                  <a:cubicBezTo>
                    <a:pt x="3132" y="4492"/>
                    <a:pt x="3134" y="4479"/>
                    <a:pt x="3134" y="4462"/>
                  </a:cubicBezTo>
                  <a:lnTo>
                    <a:pt x="3134" y="4390"/>
                  </a:lnTo>
                  <a:cubicBezTo>
                    <a:pt x="3134" y="4353"/>
                    <a:pt x="3110" y="4319"/>
                    <a:pt x="3078" y="4304"/>
                  </a:cubicBezTo>
                  <a:cubicBezTo>
                    <a:pt x="3100" y="4119"/>
                    <a:pt x="3102" y="3931"/>
                    <a:pt x="3059" y="3746"/>
                  </a:cubicBezTo>
                  <a:cubicBezTo>
                    <a:pt x="3049" y="3700"/>
                    <a:pt x="3015" y="3680"/>
                    <a:pt x="2979" y="3680"/>
                  </a:cubicBezTo>
                  <a:cubicBezTo>
                    <a:pt x="2925" y="3680"/>
                    <a:pt x="2868" y="3725"/>
                    <a:pt x="2884" y="3793"/>
                  </a:cubicBezTo>
                  <a:cubicBezTo>
                    <a:pt x="2931" y="4006"/>
                    <a:pt x="2908" y="4225"/>
                    <a:pt x="2876" y="4441"/>
                  </a:cubicBezTo>
                  <a:cubicBezTo>
                    <a:pt x="2855" y="4579"/>
                    <a:pt x="2835" y="4799"/>
                    <a:pt x="2659" y="4812"/>
                  </a:cubicBezTo>
                  <a:cubicBezTo>
                    <a:pt x="2653" y="4812"/>
                    <a:pt x="2648" y="4812"/>
                    <a:pt x="2643" y="4812"/>
                  </a:cubicBezTo>
                  <a:cubicBezTo>
                    <a:pt x="2475" y="4812"/>
                    <a:pt x="2372" y="4647"/>
                    <a:pt x="2332" y="4505"/>
                  </a:cubicBezTo>
                  <a:cubicBezTo>
                    <a:pt x="2303" y="4400"/>
                    <a:pt x="2296" y="4298"/>
                    <a:pt x="2288" y="4191"/>
                  </a:cubicBezTo>
                  <a:cubicBezTo>
                    <a:pt x="2277" y="4076"/>
                    <a:pt x="2269" y="3959"/>
                    <a:pt x="2258" y="3844"/>
                  </a:cubicBezTo>
                  <a:cubicBezTo>
                    <a:pt x="2253" y="3786"/>
                    <a:pt x="2204" y="3757"/>
                    <a:pt x="2159" y="3757"/>
                  </a:cubicBezTo>
                  <a:cubicBezTo>
                    <a:pt x="2114" y="3757"/>
                    <a:pt x="2071" y="3786"/>
                    <a:pt x="2077" y="3844"/>
                  </a:cubicBezTo>
                  <a:cubicBezTo>
                    <a:pt x="2096" y="4055"/>
                    <a:pt x="2100" y="4270"/>
                    <a:pt x="2141" y="4475"/>
                  </a:cubicBezTo>
                  <a:cubicBezTo>
                    <a:pt x="2153" y="4539"/>
                    <a:pt x="2173" y="4603"/>
                    <a:pt x="2200" y="4664"/>
                  </a:cubicBezTo>
                  <a:cubicBezTo>
                    <a:pt x="2197" y="4664"/>
                    <a:pt x="2194" y="4664"/>
                    <a:pt x="2190" y="4664"/>
                  </a:cubicBezTo>
                  <a:cubicBezTo>
                    <a:pt x="2174" y="4664"/>
                    <a:pt x="2157" y="4668"/>
                    <a:pt x="2141" y="4675"/>
                  </a:cubicBezTo>
                  <a:cubicBezTo>
                    <a:pt x="2110" y="4689"/>
                    <a:pt x="2078" y="4695"/>
                    <a:pt x="2047" y="4695"/>
                  </a:cubicBezTo>
                  <a:cubicBezTo>
                    <a:pt x="1914" y="4695"/>
                    <a:pt x="1785" y="4586"/>
                    <a:pt x="1723" y="4479"/>
                  </a:cubicBezTo>
                  <a:cubicBezTo>
                    <a:pt x="1616" y="4292"/>
                    <a:pt x="1604" y="4064"/>
                    <a:pt x="1578" y="3855"/>
                  </a:cubicBezTo>
                  <a:cubicBezTo>
                    <a:pt x="1520" y="3364"/>
                    <a:pt x="1486" y="2872"/>
                    <a:pt x="1471" y="2380"/>
                  </a:cubicBezTo>
                  <a:cubicBezTo>
                    <a:pt x="1465" y="2103"/>
                    <a:pt x="1467" y="1822"/>
                    <a:pt x="1471" y="1542"/>
                  </a:cubicBezTo>
                  <a:cubicBezTo>
                    <a:pt x="1474" y="1484"/>
                    <a:pt x="1429" y="1454"/>
                    <a:pt x="1384" y="1454"/>
                  </a:cubicBezTo>
                  <a:cubicBezTo>
                    <a:pt x="1339" y="1454"/>
                    <a:pt x="1292" y="1484"/>
                    <a:pt x="1290" y="1542"/>
                  </a:cubicBezTo>
                  <a:cubicBezTo>
                    <a:pt x="1278" y="2084"/>
                    <a:pt x="1288" y="2625"/>
                    <a:pt x="1329" y="3164"/>
                  </a:cubicBezTo>
                  <a:cubicBezTo>
                    <a:pt x="1350" y="3435"/>
                    <a:pt x="1376" y="3703"/>
                    <a:pt x="1408" y="3972"/>
                  </a:cubicBezTo>
                  <a:cubicBezTo>
                    <a:pt x="1437" y="4204"/>
                    <a:pt x="1467" y="4451"/>
                    <a:pt x="1614" y="4643"/>
                  </a:cubicBezTo>
                  <a:cubicBezTo>
                    <a:pt x="1719" y="4782"/>
                    <a:pt x="1879" y="4871"/>
                    <a:pt x="2047" y="4871"/>
                  </a:cubicBezTo>
                  <a:cubicBezTo>
                    <a:pt x="2109" y="4871"/>
                    <a:pt x="2171" y="4859"/>
                    <a:pt x="2232" y="4833"/>
                  </a:cubicBezTo>
                  <a:cubicBezTo>
                    <a:pt x="2249" y="4824"/>
                    <a:pt x="2260" y="4809"/>
                    <a:pt x="2269" y="4790"/>
                  </a:cubicBezTo>
                  <a:cubicBezTo>
                    <a:pt x="2307" y="4841"/>
                    <a:pt x="2352" y="4886"/>
                    <a:pt x="2405" y="4922"/>
                  </a:cubicBezTo>
                  <a:cubicBezTo>
                    <a:pt x="2474" y="4969"/>
                    <a:pt x="2558" y="4994"/>
                    <a:pt x="2641" y="4994"/>
                  </a:cubicBezTo>
                  <a:cubicBezTo>
                    <a:pt x="2728" y="4994"/>
                    <a:pt x="2814" y="4967"/>
                    <a:pt x="2882" y="4910"/>
                  </a:cubicBezTo>
                  <a:cubicBezTo>
                    <a:pt x="2948" y="4854"/>
                    <a:pt x="2989" y="4777"/>
                    <a:pt x="3012" y="4694"/>
                  </a:cubicBezTo>
                  <a:cubicBezTo>
                    <a:pt x="3105" y="4843"/>
                    <a:pt x="3270" y="4932"/>
                    <a:pt x="3439" y="4932"/>
                  </a:cubicBezTo>
                  <a:cubicBezTo>
                    <a:pt x="3537" y="4932"/>
                    <a:pt x="3636" y="4902"/>
                    <a:pt x="3724" y="4837"/>
                  </a:cubicBezTo>
                  <a:cubicBezTo>
                    <a:pt x="3750" y="4816"/>
                    <a:pt x="3769" y="4788"/>
                    <a:pt x="3769" y="4756"/>
                  </a:cubicBezTo>
                  <a:cubicBezTo>
                    <a:pt x="3939" y="4524"/>
                    <a:pt x="3971" y="4228"/>
                    <a:pt x="3976" y="3948"/>
                  </a:cubicBezTo>
                  <a:cubicBezTo>
                    <a:pt x="3984" y="3610"/>
                    <a:pt x="3973" y="3271"/>
                    <a:pt x="3971" y="2936"/>
                  </a:cubicBezTo>
                  <a:cubicBezTo>
                    <a:pt x="3965" y="2608"/>
                    <a:pt x="3961" y="2280"/>
                    <a:pt x="3899" y="1958"/>
                  </a:cubicBezTo>
                  <a:cubicBezTo>
                    <a:pt x="3848" y="1692"/>
                    <a:pt x="3762" y="1432"/>
                    <a:pt x="3641" y="1189"/>
                  </a:cubicBezTo>
                  <a:cubicBezTo>
                    <a:pt x="3398" y="707"/>
                    <a:pt x="3002" y="298"/>
                    <a:pt x="2490" y="112"/>
                  </a:cubicBezTo>
                  <a:cubicBezTo>
                    <a:pt x="2290" y="39"/>
                    <a:pt x="2074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103975" y="810025"/>
              <a:ext cx="99650" cy="124875"/>
            </a:xfrm>
            <a:custGeom>
              <a:avLst/>
              <a:gdLst/>
              <a:ahLst/>
              <a:cxnLst/>
              <a:rect l="l" t="t" r="r" b="b"/>
              <a:pathLst>
                <a:path w="3986" h="4995" extrusionOk="0">
                  <a:moveTo>
                    <a:pt x="2129" y="0"/>
                  </a:moveTo>
                  <a:cubicBezTo>
                    <a:pt x="1914" y="0"/>
                    <a:pt x="1698" y="39"/>
                    <a:pt x="1498" y="112"/>
                  </a:cubicBezTo>
                  <a:cubicBezTo>
                    <a:pt x="987" y="298"/>
                    <a:pt x="588" y="707"/>
                    <a:pt x="347" y="1189"/>
                  </a:cubicBezTo>
                  <a:cubicBezTo>
                    <a:pt x="224" y="1432"/>
                    <a:pt x="139" y="1692"/>
                    <a:pt x="90" y="1958"/>
                  </a:cubicBezTo>
                  <a:cubicBezTo>
                    <a:pt x="28" y="2280"/>
                    <a:pt x="21" y="2608"/>
                    <a:pt x="17" y="2936"/>
                  </a:cubicBezTo>
                  <a:cubicBezTo>
                    <a:pt x="11" y="3271"/>
                    <a:pt x="0" y="3610"/>
                    <a:pt x="11" y="3948"/>
                  </a:cubicBezTo>
                  <a:cubicBezTo>
                    <a:pt x="17" y="4228"/>
                    <a:pt x="49" y="4524"/>
                    <a:pt x="220" y="4756"/>
                  </a:cubicBezTo>
                  <a:cubicBezTo>
                    <a:pt x="220" y="4788"/>
                    <a:pt x="237" y="4816"/>
                    <a:pt x="264" y="4837"/>
                  </a:cubicBezTo>
                  <a:cubicBezTo>
                    <a:pt x="352" y="4902"/>
                    <a:pt x="451" y="4932"/>
                    <a:pt x="549" y="4932"/>
                  </a:cubicBezTo>
                  <a:cubicBezTo>
                    <a:pt x="718" y="4932"/>
                    <a:pt x="883" y="4843"/>
                    <a:pt x="976" y="4694"/>
                  </a:cubicBezTo>
                  <a:cubicBezTo>
                    <a:pt x="1000" y="4777"/>
                    <a:pt x="1040" y="4854"/>
                    <a:pt x="1106" y="4910"/>
                  </a:cubicBezTo>
                  <a:cubicBezTo>
                    <a:pt x="1174" y="4967"/>
                    <a:pt x="1259" y="4994"/>
                    <a:pt x="1346" y="4994"/>
                  </a:cubicBezTo>
                  <a:cubicBezTo>
                    <a:pt x="1429" y="4994"/>
                    <a:pt x="1514" y="4969"/>
                    <a:pt x="1584" y="4922"/>
                  </a:cubicBezTo>
                  <a:cubicBezTo>
                    <a:pt x="1637" y="4886"/>
                    <a:pt x="1682" y="4841"/>
                    <a:pt x="1718" y="4790"/>
                  </a:cubicBezTo>
                  <a:cubicBezTo>
                    <a:pt x="1726" y="4809"/>
                    <a:pt x="1737" y="4824"/>
                    <a:pt x="1756" y="4833"/>
                  </a:cubicBezTo>
                  <a:cubicBezTo>
                    <a:pt x="1817" y="4859"/>
                    <a:pt x="1879" y="4871"/>
                    <a:pt x="1940" y="4871"/>
                  </a:cubicBezTo>
                  <a:cubicBezTo>
                    <a:pt x="2107" y="4871"/>
                    <a:pt x="2268" y="4782"/>
                    <a:pt x="2374" y="4643"/>
                  </a:cubicBezTo>
                  <a:cubicBezTo>
                    <a:pt x="2521" y="4451"/>
                    <a:pt x="2549" y="4204"/>
                    <a:pt x="2579" y="3972"/>
                  </a:cubicBezTo>
                  <a:cubicBezTo>
                    <a:pt x="2611" y="3703"/>
                    <a:pt x="2639" y="3435"/>
                    <a:pt x="2660" y="3164"/>
                  </a:cubicBezTo>
                  <a:cubicBezTo>
                    <a:pt x="2698" y="2625"/>
                    <a:pt x="2709" y="2084"/>
                    <a:pt x="2696" y="1542"/>
                  </a:cubicBezTo>
                  <a:cubicBezTo>
                    <a:pt x="2695" y="1484"/>
                    <a:pt x="2649" y="1454"/>
                    <a:pt x="2604" y="1454"/>
                  </a:cubicBezTo>
                  <a:cubicBezTo>
                    <a:pt x="2559" y="1454"/>
                    <a:pt x="2514" y="1484"/>
                    <a:pt x="2515" y="1542"/>
                  </a:cubicBezTo>
                  <a:cubicBezTo>
                    <a:pt x="2521" y="1822"/>
                    <a:pt x="2523" y="2103"/>
                    <a:pt x="2515" y="2380"/>
                  </a:cubicBezTo>
                  <a:cubicBezTo>
                    <a:pt x="2502" y="2872"/>
                    <a:pt x="2468" y="3364"/>
                    <a:pt x="2408" y="3855"/>
                  </a:cubicBezTo>
                  <a:cubicBezTo>
                    <a:pt x="2385" y="4064"/>
                    <a:pt x="2372" y="4292"/>
                    <a:pt x="2266" y="4479"/>
                  </a:cubicBezTo>
                  <a:cubicBezTo>
                    <a:pt x="2202" y="4586"/>
                    <a:pt x="2074" y="4695"/>
                    <a:pt x="1940" y="4695"/>
                  </a:cubicBezTo>
                  <a:cubicBezTo>
                    <a:pt x="1909" y="4695"/>
                    <a:pt x="1877" y="4689"/>
                    <a:pt x="1846" y="4675"/>
                  </a:cubicBezTo>
                  <a:cubicBezTo>
                    <a:pt x="1832" y="4668"/>
                    <a:pt x="1815" y="4664"/>
                    <a:pt x="1798" y="4664"/>
                  </a:cubicBezTo>
                  <a:cubicBezTo>
                    <a:pt x="1795" y="4664"/>
                    <a:pt x="1791" y="4664"/>
                    <a:pt x="1788" y="4664"/>
                  </a:cubicBezTo>
                  <a:cubicBezTo>
                    <a:pt x="1814" y="4603"/>
                    <a:pt x="1833" y="4539"/>
                    <a:pt x="1846" y="4475"/>
                  </a:cubicBezTo>
                  <a:cubicBezTo>
                    <a:pt x="1886" y="4270"/>
                    <a:pt x="1893" y="4055"/>
                    <a:pt x="1910" y="3844"/>
                  </a:cubicBezTo>
                  <a:cubicBezTo>
                    <a:pt x="1915" y="3786"/>
                    <a:pt x="1873" y="3757"/>
                    <a:pt x="1828" y="3757"/>
                  </a:cubicBezTo>
                  <a:cubicBezTo>
                    <a:pt x="1782" y="3757"/>
                    <a:pt x="1734" y="3786"/>
                    <a:pt x="1728" y="3844"/>
                  </a:cubicBezTo>
                  <a:cubicBezTo>
                    <a:pt x="1718" y="3959"/>
                    <a:pt x="1711" y="4076"/>
                    <a:pt x="1701" y="4191"/>
                  </a:cubicBezTo>
                  <a:cubicBezTo>
                    <a:pt x="1692" y="4298"/>
                    <a:pt x="1684" y="4400"/>
                    <a:pt x="1654" y="4505"/>
                  </a:cubicBezTo>
                  <a:cubicBezTo>
                    <a:pt x="1617" y="4647"/>
                    <a:pt x="1511" y="4812"/>
                    <a:pt x="1345" y="4812"/>
                  </a:cubicBezTo>
                  <a:cubicBezTo>
                    <a:pt x="1340" y="4812"/>
                    <a:pt x="1335" y="4812"/>
                    <a:pt x="1330" y="4812"/>
                  </a:cubicBezTo>
                  <a:cubicBezTo>
                    <a:pt x="1151" y="4799"/>
                    <a:pt x="1132" y="4579"/>
                    <a:pt x="1110" y="4441"/>
                  </a:cubicBezTo>
                  <a:cubicBezTo>
                    <a:pt x="1078" y="4225"/>
                    <a:pt x="1055" y="4006"/>
                    <a:pt x="1104" y="3793"/>
                  </a:cubicBezTo>
                  <a:cubicBezTo>
                    <a:pt x="1119" y="3725"/>
                    <a:pt x="1063" y="3680"/>
                    <a:pt x="1009" y="3680"/>
                  </a:cubicBezTo>
                  <a:cubicBezTo>
                    <a:pt x="973" y="3680"/>
                    <a:pt x="938" y="3700"/>
                    <a:pt x="927" y="3746"/>
                  </a:cubicBezTo>
                  <a:cubicBezTo>
                    <a:pt x="885" y="3931"/>
                    <a:pt x="887" y="4119"/>
                    <a:pt x="908" y="4304"/>
                  </a:cubicBezTo>
                  <a:cubicBezTo>
                    <a:pt x="876" y="4319"/>
                    <a:pt x="853" y="4353"/>
                    <a:pt x="853" y="4390"/>
                  </a:cubicBezTo>
                  <a:lnTo>
                    <a:pt x="853" y="4462"/>
                  </a:lnTo>
                  <a:cubicBezTo>
                    <a:pt x="853" y="4479"/>
                    <a:pt x="855" y="4492"/>
                    <a:pt x="863" y="4505"/>
                  </a:cubicBezTo>
                  <a:cubicBezTo>
                    <a:pt x="859" y="4511"/>
                    <a:pt x="855" y="4517"/>
                    <a:pt x="853" y="4526"/>
                  </a:cubicBezTo>
                  <a:cubicBezTo>
                    <a:pt x="807" y="4670"/>
                    <a:pt x="683" y="4749"/>
                    <a:pt x="552" y="4749"/>
                  </a:cubicBezTo>
                  <a:cubicBezTo>
                    <a:pt x="497" y="4749"/>
                    <a:pt x="442" y="4735"/>
                    <a:pt x="390" y="4707"/>
                  </a:cubicBezTo>
                  <a:cubicBezTo>
                    <a:pt x="390" y="4694"/>
                    <a:pt x="384" y="4682"/>
                    <a:pt x="375" y="4671"/>
                  </a:cubicBezTo>
                  <a:cubicBezTo>
                    <a:pt x="192" y="4428"/>
                    <a:pt x="188" y="4117"/>
                    <a:pt x="190" y="3823"/>
                  </a:cubicBezTo>
                  <a:cubicBezTo>
                    <a:pt x="192" y="3469"/>
                    <a:pt x="194" y="3111"/>
                    <a:pt x="203" y="2755"/>
                  </a:cubicBezTo>
                  <a:cubicBezTo>
                    <a:pt x="209" y="2459"/>
                    <a:pt x="226" y="2163"/>
                    <a:pt x="294" y="1873"/>
                  </a:cubicBezTo>
                  <a:cubicBezTo>
                    <a:pt x="352" y="1625"/>
                    <a:pt x="439" y="1387"/>
                    <a:pt x="565" y="1167"/>
                  </a:cubicBezTo>
                  <a:cubicBezTo>
                    <a:pt x="812" y="732"/>
                    <a:pt x="1200" y="381"/>
                    <a:pt x="1686" y="244"/>
                  </a:cubicBezTo>
                  <a:cubicBezTo>
                    <a:pt x="1830" y="205"/>
                    <a:pt x="1978" y="185"/>
                    <a:pt x="2125" y="185"/>
                  </a:cubicBezTo>
                  <a:cubicBezTo>
                    <a:pt x="2472" y="185"/>
                    <a:pt x="2813" y="298"/>
                    <a:pt x="3075" y="541"/>
                  </a:cubicBezTo>
                  <a:cubicBezTo>
                    <a:pt x="3482" y="922"/>
                    <a:pt x="3730" y="1489"/>
                    <a:pt x="3800" y="2035"/>
                  </a:cubicBezTo>
                  <a:cubicBezTo>
                    <a:pt x="3804" y="2084"/>
                    <a:pt x="3836" y="2126"/>
                    <a:pt x="3890" y="2126"/>
                  </a:cubicBezTo>
                  <a:cubicBezTo>
                    <a:pt x="3934" y="2126"/>
                    <a:pt x="3985" y="2084"/>
                    <a:pt x="3981" y="2035"/>
                  </a:cubicBezTo>
                  <a:cubicBezTo>
                    <a:pt x="3898" y="1378"/>
                    <a:pt x="3591" y="677"/>
                    <a:pt x="3043" y="281"/>
                  </a:cubicBezTo>
                  <a:cubicBezTo>
                    <a:pt x="2777" y="89"/>
                    <a:pt x="2454" y="0"/>
                    <a:pt x="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841575" y="910225"/>
              <a:ext cx="251075" cy="208225"/>
            </a:xfrm>
            <a:custGeom>
              <a:avLst/>
              <a:gdLst/>
              <a:ahLst/>
              <a:cxnLst/>
              <a:rect l="l" t="t" r="r" b="b"/>
              <a:pathLst>
                <a:path w="10043" h="8329" extrusionOk="0">
                  <a:moveTo>
                    <a:pt x="5020" y="0"/>
                  </a:moveTo>
                  <a:cubicBezTo>
                    <a:pt x="4811" y="0"/>
                    <a:pt x="4602" y="102"/>
                    <a:pt x="4480" y="307"/>
                  </a:cubicBezTo>
                  <a:lnTo>
                    <a:pt x="252" y="7376"/>
                  </a:lnTo>
                  <a:cubicBezTo>
                    <a:pt x="0" y="7796"/>
                    <a:pt x="303" y="8329"/>
                    <a:pt x="793" y="8329"/>
                  </a:cubicBezTo>
                  <a:lnTo>
                    <a:pt x="9249" y="8329"/>
                  </a:lnTo>
                  <a:cubicBezTo>
                    <a:pt x="9740" y="8329"/>
                    <a:pt x="10042" y="7796"/>
                    <a:pt x="9791" y="7376"/>
                  </a:cubicBezTo>
                  <a:lnTo>
                    <a:pt x="5562" y="307"/>
                  </a:lnTo>
                  <a:cubicBezTo>
                    <a:pt x="5439" y="102"/>
                    <a:pt x="5229" y="0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948850" y="955050"/>
              <a:ext cx="36500" cy="99925"/>
            </a:xfrm>
            <a:custGeom>
              <a:avLst/>
              <a:gdLst/>
              <a:ahLst/>
              <a:cxnLst/>
              <a:rect l="l" t="t" r="r" b="b"/>
              <a:pathLst>
                <a:path w="1460" h="3997" extrusionOk="0">
                  <a:moveTo>
                    <a:pt x="1181" y="1"/>
                  </a:moveTo>
                  <a:cubicBezTo>
                    <a:pt x="1175" y="1"/>
                    <a:pt x="1169" y="2"/>
                    <a:pt x="1163" y="6"/>
                  </a:cubicBezTo>
                  <a:lnTo>
                    <a:pt x="297" y="6"/>
                  </a:lnTo>
                  <a:cubicBezTo>
                    <a:pt x="221" y="6"/>
                    <a:pt x="159" y="68"/>
                    <a:pt x="159" y="144"/>
                  </a:cubicBezTo>
                  <a:cubicBezTo>
                    <a:pt x="230" y="192"/>
                    <a:pt x="0" y="3996"/>
                    <a:pt x="279" y="3996"/>
                  </a:cubicBezTo>
                  <a:cubicBezTo>
                    <a:pt x="285" y="3996"/>
                    <a:pt x="291" y="3995"/>
                    <a:pt x="297" y="3991"/>
                  </a:cubicBezTo>
                  <a:lnTo>
                    <a:pt x="1163" y="3991"/>
                  </a:lnTo>
                  <a:cubicBezTo>
                    <a:pt x="1237" y="3991"/>
                    <a:pt x="1299" y="3931"/>
                    <a:pt x="1301" y="3853"/>
                  </a:cubicBezTo>
                  <a:cubicBezTo>
                    <a:pt x="1230" y="3807"/>
                    <a:pt x="1460" y="1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952625" y="1068125"/>
              <a:ext cx="28875" cy="27800"/>
            </a:xfrm>
            <a:custGeom>
              <a:avLst/>
              <a:gdLst/>
              <a:ahLst/>
              <a:cxnLst/>
              <a:rect l="l" t="t" r="r" b="b"/>
              <a:pathLst>
                <a:path w="1155" h="1112" extrusionOk="0">
                  <a:moveTo>
                    <a:pt x="578" y="0"/>
                  </a:moveTo>
                  <a:cubicBezTo>
                    <a:pt x="289" y="0"/>
                    <a:pt x="1" y="185"/>
                    <a:pt x="6" y="555"/>
                  </a:cubicBezTo>
                  <a:cubicBezTo>
                    <a:pt x="1" y="926"/>
                    <a:pt x="289" y="1111"/>
                    <a:pt x="577" y="1111"/>
                  </a:cubicBezTo>
                  <a:cubicBezTo>
                    <a:pt x="865" y="1111"/>
                    <a:pt x="1153" y="926"/>
                    <a:pt x="1148" y="555"/>
                  </a:cubicBezTo>
                  <a:cubicBezTo>
                    <a:pt x="1155" y="185"/>
                    <a:pt x="866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0"/>
          <p:cNvGrpSpPr/>
          <p:nvPr/>
        </p:nvGrpSpPr>
        <p:grpSpPr>
          <a:xfrm rot="1619227">
            <a:off x="7400444" y="3323413"/>
            <a:ext cx="266728" cy="753695"/>
            <a:chOff x="2485525" y="3112900"/>
            <a:chExt cx="78175" cy="220900"/>
          </a:xfrm>
        </p:grpSpPr>
        <p:sp>
          <p:nvSpPr>
            <p:cNvPr id="909" name="Google Shape;909;p40"/>
            <p:cNvSpPr/>
            <p:nvPr/>
          </p:nvSpPr>
          <p:spPr>
            <a:xfrm>
              <a:off x="2485525" y="3116075"/>
              <a:ext cx="78075" cy="217725"/>
            </a:xfrm>
            <a:custGeom>
              <a:avLst/>
              <a:gdLst/>
              <a:ahLst/>
              <a:cxnLst/>
              <a:rect l="l" t="t" r="r" b="b"/>
              <a:pathLst>
                <a:path w="3123" h="8709" extrusionOk="0">
                  <a:moveTo>
                    <a:pt x="2809" y="6703"/>
                  </a:moveTo>
                  <a:cubicBezTo>
                    <a:pt x="2860" y="6844"/>
                    <a:pt x="2888" y="6993"/>
                    <a:pt x="2888" y="7149"/>
                  </a:cubicBezTo>
                  <a:cubicBezTo>
                    <a:pt x="2888" y="7684"/>
                    <a:pt x="2570" y="8142"/>
                    <a:pt x="2114" y="8353"/>
                  </a:cubicBezTo>
                  <a:cubicBezTo>
                    <a:pt x="2573" y="8099"/>
                    <a:pt x="2850" y="7618"/>
                    <a:pt x="2856" y="7096"/>
                  </a:cubicBezTo>
                  <a:cubicBezTo>
                    <a:pt x="2858" y="6966"/>
                    <a:pt x="2841" y="6831"/>
                    <a:pt x="2809" y="6703"/>
                  </a:cubicBezTo>
                  <a:close/>
                  <a:moveTo>
                    <a:pt x="1428" y="1"/>
                  </a:moveTo>
                  <a:cubicBezTo>
                    <a:pt x="1258" y="1"/>
                    <a:pt x="1113" y="63"/>
                    <a:pt x="998" y="184"/>
                  </a:cubicBezTo>
                  <a:cubicBezTo>
                    <a:pt x="674" y="534"/>
                    <a:pt x="708" y="1271"/>
                    <a:pt x="710" y="1341"/>
                  </a:cubicBezTo>
                  <a:lnTo>
                    <a:pt x="710" y="5840"/>
                  </a:lnTo>
                  <a:cubicBezTo>
                    <a:pt x="505" y="5973"/>
                    <a:pt x="335" y="6152"/>
                    <a:pt x="213" y="6363"/>
                  </a:cubicBezTo>
                  <a:cubicBezTo>
                    <a:pt x="75" y="6599"/>
                    <a:pt x="0" y="6872"/>
                    <a:pt x="0" y="7149"/>
                  </a:cubicBezTo>
                  <a:cubicBezTo>
                    <a:pt x="0" y="8010"/>
                    <a:pt x="699" y="8709"/>
                    <a:pt x="1560" y="8709"/>
                  </a:cubicBezTo>
                  <a:cubicBezTo>
                    <a:pt x="2421" y="8709"/>
                    <a:pt x="3122" y="8010"/>
                    <a:pt x="3122" y="7149"/>
                  </a:cubicBezTo>
                  <a:cubicBezTo>
                    <a:pt x="3122" y="6853"/>
                    <a:pt x="3039" y="6565"/>
                    <a:pt x="2882" y="6318"/>
                  </a:cubicBezTo>
                  <a:cubicBezTo>
                    <a:pt x="2745" y="6096"/>
                    <a:pt x="2553" y="5915"/>
                    <a:pt x="2327" y="5787"/>
                  </a:cubicBezTo>
                  <a:cubicBezTo>
                    <a:pt x="2327" y="5250"/>
                    <a:pt x="2336" y="1879"/>
                    <a:pt x="2336" y="1427"/>
                  </a:cubicBezTo>
                  <a:cubicBezTo>
                    <a:pt x="2336" y="521"/>
                    <a:pt x="2006" y="1"/>
                    <a:pt x="142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2487075" y="3116950"/>
              <a:ext cx="69975" cy="209100"/>
            </a:xfrm>
            <a:custGeom>
              <a:avLst/>
              <a:gdLst/>
              <a:ahLst/>
              <a:cxnLst/>
              <a:rect l="l" t="t" r="r" b="b"/>
              <a:pathLst>
                <a:path w="2799" h="8364" extrusionOk="0">
                  <a:moveTo>
                    <a:pt x="1414" y="1"/>
                  </a:moveTo>
                  <a:cubicBezTo>
                    <a:pt x="1305" y="1"/>
                    <a:pt x="1196" y="40"/>
                    <a:pt x="1104" y="122"/>
                  </a:cubicBezTo>
                  <a:cubicBezTo>
                    <a:pt x="965" y="248"/>
                    <a:pt x="910" y="418"/>
                    <a:pt x="882" y="593"/>
                  </a:cubicBezTo>
                  <a:cubicBezTo>
                    <a:pt x="861" y="604"/>
                    <a:pt x="842" y="625"/>
                    <a:pt x="842" y="657"/>
                  </a:cubicBezTo>
                  <a:cubicBezTo>
                    <a:pt x="821" y="2168"/>
                    <a:pt x="829" y="3679"/>
                    <a:pt x="872" y="5186"/>
                  </a:cubicBezTo>
                  <a:cubicBezTo>
                    <a:pt x="878" y="5337"/>
                    <a:pt x="880" y="5492"/>
                    <a:pt x="884" y="5644"/>
                  </a:cubicBezTo>
                  <a:cubicBezTo>
                    <a:pt x="509" y="5949"/>
                    <a:pt x="179" y="6356"/>
                    <a:pt x="92" y="6839"/>
                  </a:cubicBezTo>
                  <a:cubicBezTo>
                    <a:pt x="0" y="7347"/>
                    <a:pt x="220" y="7839"/>
                    <a:pt x="637" y="8133"/>
                  </a:cubicBezTo>
                  <a:cubicBezTo>
                    <a:pt x="858" y="8288"/>
                    <a:pt x="1115" y="8363"/>
                    <a:pt x="1374" y="8363"/>
                  </a:cubicBezTo>
                  <a:cubicBezTo>
                    <a:pt x="1602" y="8363"/>
                    <a:pt x="1831" y="8305"/>
                    <a:pt x="2040" y="8193"/>
                  </a:cubicBezTo>
                  <a:cubicBezTo>
                    <a:pt x="2504" y="7943"/>
                    <a:pt x="2788" y="7457"/>
                    <a:pt x="2792" y="6931"/>
                  </a:cubicBezTo>
                  <a:cubicBezTo>
                    <a:pt x="2798" y="6400"/>
                    <a:pt x="2528" y="5876"/>
                    <a:pt x="2072" y="5610"/>
                  </a:cubicBezTo>
                  <a:cubicBezTo>
                    <a:pt x="2086" y="4768"/>
                    <a:pt x="2106" y="3926"/>
                    <a:pt x="2123" y="3082"/>
                  </a:cubicBezTo>
                  <a:cubicBezTo>
                    <a:pt x="2133" y="2554"/>
                    <a:pt x="2159" y="2023"/>
                    <a:pt x="2138" y="1499"/>
                  </a:cubicBezTo>
                  <a:cubicBezTo>
                    <a:pt x="2127" y="1243"/>
                    <a:pt x="2101" y="989"/>
                    <a:pt x="2042" y="740"/>
                  </a:cubicBezTo>
                  <a:cubicBezTo>
                    <a:pt x="1991" y="518"/>
                    <a:pt x="1920" y="275"/>
                    <a:pt x="1741" y="126"/>
                  </a:cubicBezTo>
                  <a:cubicBezTo>
                    <a:pt x="1644" y="44"/>
                    <a:pt x="1529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502575" y="3151000"/>
              <a:ext cx="44250" cy="163650"/>
            </a:xfrm>
            <a:custGeom>
              <a:avLst/>
              <a:gdLst/>
              <a:ahLst/>
              <a:cxnLst/>
              <a:rect l="l" t="t" r="r" b="b"/>
              <a:pathLst>
                <a:path w="1770" h="6546" extrusionOk="0">
                  <a:moveTo>
                    <a:pt x="618" y="0"/>
                  </a:moveTo>
                  <a:lnTo>
                    <a:pt x="618" y="4817"/>
                  </a:lnTo>
                  <a:cubicBezTo>
                    <a:pt x="258" y="4930"/>
                    <a:pt x="0" y="5264"/>
                    <a:pt x="0" y="5663"/>
                  </a:cubicBezTo>
                  <a:cubicBezTo>
                    <a:pt x="0" y="6149"/>
                    <a:pt x="397" y="6545"/>
                    <a:pt x="885" y="6545"/>
                  </a:cubicBezTo>
                  <a:cubicBezTo>
                    <a:pt x="1371" y="6545"/>
                    <a:pt x="1769" y="6149"/>
                    <a:pt x="1769" y="5663"/>
                  </a:cubicBezTo>
                  <a:cubicBezTo>
                    <a:pt x="1769" y="5222"/>
                    <a:pt x="1452" y="4859"/>
                    <a:pt x="1034" y="4787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485575" y="3112900"/>
              <a:ext cx="78125" cy="217725"/>
            </a:xfrm>
            <a:custGeom>
              <a:avLst/>
              <a:gdLst/>
              <a:ahLst/>
              <a:cxnLst/>
              <a:rect l="l" t="t" r="r" b="b"/>
              <a:pathLst>
                <a:path w="3125" h="8709" extrusionOk="0">
                  <a:moveTo>
                    <a:pt x="1426" y="237"/>
                  </a:moveTo>
                  <a:cubicBezTo>
                    <a:pt x="1675" y="237"/>
                    <a:pt x="1852" y="367"/>
                    <a:pt x="1961" y="636"/>
                  </a:cubicBezTo>
                  <a:cubicBezTo>
                    <a:pt x="2068" y="889"/>
                    <a:pt x="2091" y="1205"/>
                    <a:pt x="2091" y="1426"/>
                  </a:cubicBezTo>
                  <a:cubicBezTo>
                    <a:pt x="2091" y="1916"/>
                    <a:pt x="2080" y="5819"/>
                    <a:pt x="2080" y="5859"/>
                  </a:cubicBezTo>
                  <a:lnTo>
                    <a:pt x="2080" y="5934"/>
                  </a:lnTo>
                  <a:lnTo>
                    <a:pt x="2146" y="5966"/>
                  </a:lnTo>
                  <a:cubicBezTo>
                    <a:pt x="2600" y="6189"/>
                    <a:pt x="2880" y="6645"/>
                    <a:pt x="2880" y="7148"/>
                  </a:cubicBezTo>
                  <a:cubicBezTo>
                    <a:pt x="2880" y="7875"/>
                    <a:pt x="2289" y="8470"/>
                    <a:pt x="1558" y="8470"/>
                  </a:cubicBezTo>
                  <a:cubicBezTo>
                    <a:pt x="831" y="8470"/>
                    <a:pt x="237" y="7879"/>
                    <a:pt x="237" y="7148"/>
                  </a:cubicBezTo>
                  <a:cubicBezTo>
                    <a:pt x="237" y="6682"/>
                    <a:pt x="484" y="6245"/>
                    <a:pt x="887" y="6008"/>
                  </a:cubicBezTo>
                  <a:lnTo>
                    <a:pt x="947" y="5974"/>
                  </a:lnTo>
                  <a:lnTo>
                    <a:pt x="947" y="1337"/>
                  </a:lnTo>
                  <a:lnTo>
                    <a:pt x="947" y="1328"/>
                  </a:lnTo>
                  <a:cubicBezTo>
                    <a:pt x="936" y="1134"/>
                    <a:pt x="951" y="582"/>
                    <a:pt x="1170" y="348"/>
                  </a:cubicBezTo>
                  <a:cubicBezTo>
                    <a:pt x="1239" y="273"/>
                    <a:pt x="1324" y="237"/>
                    <a:pt x="1426" y="237"/>
                  </a:cubicBezTo>
                  <a:close/>
                  <a:moveTo>
                    <a:pt x="1428" y="0"/>
                  </a:moveTo>
                  <a:cubicBezTo>
                    <a:pt x="1258" y="0"/>
                    <a:pt x="1113" y="62"/>
                    <a:pt x="1000" y="184"/>
                  </a:cubicBezTo>
                  <a:cubicBezTo>
                    <a:pt x="672" y="533"/>
                    <a:pt x="706" y="1271"/>
                    <a:pt x="712" y="1341"/>
                  </a:cubicBezTo>
                  <a:lnTo>
                    <a:pt x="712" y="5840"/>
                  </a:lnTo>
                  <a:cubicBezTo>
                    <a:pt x="505" y="5974"/>
                    <a:pt x="335" y="6151"/>
                    <a:pt x="213" y="6362"/>
                  </a:cubicBezTo>
                  <a:cubicBezTo>
                    <a:pt x="75" y="6599"/>
                    <a:pt x="0" y="6871"/>
                    <a:pt x="0" y="7148"/>
                  </a:cubicBezTo>
                  <a:cubicBezTo>
                    <a:pt x="0" y="8009"/>
                    <a:pt x="701" y="8708"/>
                    <a:pt x="1560" y="8708"/>
                  </a:cubicBezTo>
                  <a:cubicBezTo>
                    <a:pt x="2421" y="8708"/>
                    <a:pt x="3123" y="8009"/>
                    <a:pt x="3125" y="7148"/>
                  </a:cubicBezTo>
                  <a:cubicBezTo>
                    <a:pt x="3125" y="6852"/>
                    <a:pt x="3042" y="6564"/>
                    <a:pt x="2886" y="6317"/>
                  </a:cubicBezTo>
                  <a:cubicBezTo>
                    <a:pt x="2747" y="6096"/>
                    <a:pt x="2556" y="5914"/>
                    <a:pt x="2328" y="5787"/>
                  </a:cubicBezTo>
                  <a:cubicBezTo>
                    <a:pt x="2328" y="5250"/>
                    <a:pt x="2336" y="1880"/>
                    <a:pt x="2336" y="1426"/>
                  </a:cubicBezTo>
                  <a:cubicBezTo>
                    <a:pt x="2336" y="520"/>
                    <a:pt x="2006" y="0"/>
                    <a:pt x="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0"/>
          <p:cNvGrpSpPr/>
          <p:nvPr/>
        </p:nvGrpSpPr>
        <p:grpSpPr>
          <a:xfrm rot="931649">
            <a:off x="7991654" y="4289979"/>
            <a:ext cx="815136" cy="495717"/>
            <a:chOff x="8152709" y="1699828"/>
            <a:chExt cx="815138" cy="495718"/>
          </a:xfrm>
        </p:grpSpPr>
        <p:sp>
          <p:nvSpPr>
            <p:cNvPr id="914" name="Google Shape;914;p40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>
            <a:spLocks noGrp="1"/>
          </p:cNvSpPr>
          <p:nvPr>
            <p:ph type="title"/>
          </p:nvPr>
        </p:nvSpPr>
        <p:spPr>
          <a:xfrm>
            <a:off x="654050" y="2414400"/>
            <a:ext cx="459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992" name="Google Shape;992;p42"/>
          <p:cNvSpPr txBox="1">
            <a:spLocks noGrp="1"/>
          </p:cNvSpPr>
          <p:nvPr>
            <p:ph type="title" idx="2"/>
          </p:nvPr>
        </p:nvSpPr>
        <p:spPr>
          <a:xfrm>
            <a:off x="621077" y="1359625"/>
            <a:ext cx="13713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3" name="Google Shape;993;p42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Tema escolhido e motivos.</a:t>
            </a:r>
            <a:endParaRPr dirty="0"/>
          </a:p>
        </p:txBody>
      </p:sp>
      <p:grpSp>
        <p:nvGrpSpPr>
          <p:cNvPr id="994" name="Google Shape;994;p42"/>
          <p:cNvGrpSpPr/>
          <p:nvPr/>
        </p:nvGrpSpPr>
        <p:grpSpPr>
          <a:xfrm>
            <a:off x="5707768" y="1020309"/>
            <a:ext cx="1714041" cy="3325773"/>
            <a:chOff x="6521325" y="468500"/>
            <a:chExt cx="605925" cy="1175725"/>
          </a:xfrm>
        </p:grpSpPr>
        <p:sp>
          <p:nvSpPr>
            <p:cNvPr id="995" name="Google Shape;995;p42"/>
            <p:cNvSpPr/>
            <p:nvPr/>
          </p:nvSpPr>
          <p:spPr>
            <a:xfrm>
              <a:off x="6521325" y="471575"/>
              <a:ext cx="605925" cy="1172650"/>
            </a:xfrm>
            <a:custGeom>
              <a:avLst/>
              <a:gdLst/>
              <a:ahLst/>
              <a:cxnLst/>
              <a:rect l="l" t="t" r="r" b="b"/>
              <a:pathLst>
                <a:path w="24237" h="46906" extrusionOk="0">
                  <a:moveTo>
                    <a:pt x="13274" y="1"/>
                  </a:moveTo>
                  <a:cubicBezTo>
                    <a:pt x="12962" y="1"/>
                    <a:pt x="12217" y="1623"/>
                    <a:pt x="12242" y="1748"/>
                  </a:cubicBezTo>
                  <a:cubicBezTo>
                    <a:pt x="12265" y="1874"/>
                    <a:pt x="11134" y="3617"/>
                    <a:pt x="10720" y="4565"/>
                  </a:cubicBezTo>
                  <a:cubicBezTo>
                    <a:pt x="10309" y="5514"/>
                    <a:pt x="10543" y="6942"/>
                    <a:pt x="10720" y="7227"/>
                  </a:cubicBezTo>
                  <a:cubicBezTo>
                    <a:pt x="10899" y="7513"/>
                    <a:pt x="11036" y="8749"/>
                    <a:pt x="11061" y="9318"/>
                  </a:cubicBezTo>
                  <a:cubicBezTo>
                    <a:pt x="11089" y="9889"/>
                    <a:pt x="11232" y="11029"/>
                    <a:pt x="11061" y="11464"/>
                  </a:cubicBezTo>
                  <a:cubicBezTo>
                    <a:pt x="10891" y="11897"/>
                    <a:pt x="10837" y="12076"/>
                    <a:pt x="10720" y="12434"/>
                  </a:cubicBezTo>
                  <a:cubicBezTo>
                    <a:pt x="10714" y="12452"/>
                    <a:pt x="10705" y="12461"/>
                    <a:pt x="10692" y="12461"/>
                  </a:cubicBezTo>
                  <a:cubicBezTo>
                    <a:pt x="10463" y="12461"/>
                    <a:pt x="9203" y="9507"/>
                    <a:pt x="9203" y="9507"/>
                  </a:cubicBezTo>
                  <a:lnTo>
                    <a:pt x="8327" y="8267"/>
                  </a:lnTo>
                  <a:cubicBezTo>
                    <a:pt x="8327" y="8267"/>
                    <a:pt x="8180" y="11502"/>
                    <a:pt x="8327" y="11884"/>
                  </a:cubicBezTo>
                  <a:cubicBezTo>
                    <a:pt x="8472" y="12265"/>
                    <a:pt x="7200" y="13214"/>
                    <a:pt x="7200" y="13214"/>
                  </a:cubicBezTo>
                  <a:lnTo>
                    <a:pt x="6445" y="10820"/>
                  </a:lnTo>
                  <a:lnTo>
                    <a:pt x="6603" y="8269"/>
                  </a:lnTo>
                  <a:cubicBezTo>
                    <a:pt x="6603" y="8269"/>
                    <a:pt x="7205" y="4933"/>
                    <a:pt x="6975" y="4933"/>
                  </a:cubicBezTo>
                  <a:cubicBezTo>
                    <a:pt x="6966" y="4933"/>
                    <a:pt x="6955" y="4938"/>
                    <a:pt x="6944" y="4949"/>
                  </a:cubicBezTo>
                  <a:cubicBezTo>
                    <a:pt x="6637" y="5234"/>
                    <a:pt x="5124" y="8941"/>
                    <a:pt x="5026" y="9322"/>
                  </a:cubicBezTo>
                  <a:cubicBezTo>
                    <a:pt x="4928" y="9704"/>
                    <a:pt x="5026" y="12436"/>
                    <a:pt x="5026" y="12436"/>
                  </a:cubicBezTo>
                  <a:lnTo>
                    <a:pt x="3992" y="14588"/>
                  </a:lnTo>
                  <a:lnTo>
                    <a:pt x="1426" y="18576"/>
                  </a:lnTo>
                  <a:lnTo>
                    <a:pt x="0" y="21958"/>
                  </a:lnTo>
                  <a:lnTo>
                    <a:pt x="0" y="25476"/>
                  </a:lnTo>
                  <a:lnTo>
                    <a:pt x="593" y="28854"/>
                  </a:lnTo>
                  <a:lnTo>
                    <a:pt x="1426" y="31782"/>
                  </a:lnTo>
                  <a:lnTo>
                    <a:pt x="2871" y="33862"/>
                  </a:lnTo>
                  <a:lnTo>
                    <a:pt x="5531" y="35785"/>
                  </a:lnTo>
                  <a:lnTo>
                    <a:pt x="5531" y="40203"/>
                  </a:lnTo>
                  <a:lnTo>
                    <a:pt x="5546" y="40203"/>
                  </a:lnTo>
                  <a:cubicBezTo>
                    <a:pt x="5546" y="41170"/>
                    <a:pt x="6328" y="41952"/>
                    <a:pt x="7295" y="41952"/>
                  </a:cubicBezTo>
                  <a:cubicBezTo>
                    <a:pt x="8263" y="41952"/>
                    <a:pt x="9045" y="41170"/>
                    <a:pt x="9045" y="40203"/>
                  </a:cubicBezTo>
                  <a:lnTo>
                    <a:pt x="9045" y="37338"/>
                  </a:lnTo>
                  <a:cubicBezTo>
                    <a:pt x="9054" y="37270"/>
                    <a:pt x="9064" y="37206"/>
                    <a:pt x="9075" y="37144"/>
                  </a:cubicBezTo>
                  <a:lnTo>
                    <a:pt x="10356" y="37274"/>
                  </a:lnTo>
                  <a:lnTo>
                    <a:pt x="10356" y="44923"/>
                  </a:lnTo>
                  <a:cubicBezTo>
                    <a:pt x="10345" y="45000"/>
                    <a:pt x="10341" y="45077"/>
                    <a:pt x="10341" y="45156"/>
                  </a:cubicBezTo>
                  <a:cubicBezTo>
                    <a:pt x="10341" y="46121"/>
                    <a:pt x="11123" y="46905"/>
                    <a:pt x="12091" y="46905"/>
                  </a:cubicBezTo>
                  <a:cubicBezTo>
                    <a:pt x="13058" y="46905"/>
                    <a:pt x="13840" y="46121"/>
                    <a:pt x="13840" y="45156"/>
                  </a:cubicBezTo>
                  <a:cubicBezTo>
                    <a:pt x="13840" y="45051"/>
                    <a:pt x="13830" y="44949"/>
                    <a:pt x="13815" y="44849"/>
                  </a:cubicBezTo>
                  <a:cubicBezTo>
                    <a:pt x="13710" y="43666"/>
                    <a:pt x="13346" y="39342"/>
                    <a:pt x="13342" y="37136"/>
                  </a:cubicBezTo>
                  <a:lnTo>
                    <a:pt x="14833" y="37004"/>
                  </a:lnTo>
                  <a:lnTo>
                    <a:pt x="14833" y="37025"/>
                  </a:lnTo>
                  <a:cubicBezTo>
                    <a:pt x="14678" y="37287"/>
                    <a:pt x="14586" y="37594"/>
                    <a:pt x="14586" y="37922"/>
                  </a:cubicBezTo>
                  <a:cubicBezTo>
                    <a:pt x="14586" y="38890"/>
                    <a:pt x="15370" y="39672"/>
                    <a:pt x="16336" y="39672"/>
                  </a:cubicBezTo>
                  <a:cubicBezTo>
                    <a:pt x="17303" y="39672"/>
                    <a:pt x="18088" y="38890"/>
                    <a:pt x="18088" y="37922"/>
                  </a:cubicBezTo>
                  <a:cubicBezTo>
                    <a:pt x="18088" y="37645"/>
                    <a:pt x="18024" y="37383"/>
                    <a:pt x="17909" y="37151"/>
                  </a:cubicBezTo>
                  <a:cubicBezTo>
                    <a:pt x="17887" y="37025"/>
                    <a:pt x="17866" y="36882"/>
                    <a:pt x="17847" y="36733"/>
                  </a:cubicBezTo>
                  <a:lnTo>
                    <a:pt x="19582" y="36580"/>
                  </a:lnTo>
                  <a:lnTo>
                    <a:pt x="22789" y="33108"/>
                  </a:lnTo>
                  <a:lnTo>
                    <a:pt x="24236" y="28846"/>
                  </a:lnTo>
                  <a:lnTo>
                    <a:pt x="24236" y="23132"/>
                  </a:lnTo>
                  <a:lnTo>
                    <a:pt x="23053" y="19605"/>
                  </a:lnTo>
                  <a:lnTo>
                    <a:pt x="21619" y="16521"/>
                  </a:lnTo>
                  <a:lnTo>
                    <a:pt x="18569" y="13478"/>
                  </a:lnTo>
                  <a:lnTo>
                    <a:pt x="18569" y="10547"/>
                  </a:lnTo>
                  <a:lnTo>
                    <a:pt x="17450" y="8261"/>
                  </a:lnTo>
                  <a:lnTo>
                    <a:pt x="17450" y="11023"/>
                  </a:lnTo>
                  <a:lnTo>
                    <a:pt x="15984" y="12768"/>
                  </a:lnTo>
                  <a:lnTo>
                    <a:pt x="14394" y="12425"/>
                  </a:lnTo>
                  <a:lnTo>
                    <a:pt x="14394" y="10833"/>
                  </a:lnTo>
                  <a:lnTo>
                    <a:pt x="15189" y="8932"/>
                  </a:lnTo>
                  <a:lnTo>
                    <a:pt x="15982" y="6424"/>
                  </a:lnTo>
                  <a:lnTo>
                    <a:pt x="15520" y="5134"/>
                  </a:lnTo>
                  <a:lnTo>
                    <a:pt x="14396" y="2950"/>
                  </a:lnTo>
                  <a:lnTo>
                    <a:pt x="14392" y="3562"/>
                  </a:lnTo>
                  <a:cubicBezTo>
                    <a:pt x="14392" y="3562"/>
                    <a:pt x="14286" y="5230"/>
                    <a:pt x="14392" y="5610"/>
                  </a:cubicBezTo>
                  <a:cubicBezTo>
                    <a:pt x="14428" y="5737"/>
                    <a:pt x="14307" y="5779"/>
                    <a:pt x="14131" y="5779"/>
                  </a:cubicBezTo>
                  <a:cubicBezTo>
                    <a:pt x="13778" y="5779"/>
                    <a:pt x="13201" y="5610"/>
                    <a:pt x="13201" y="5610"/>
                  </a:cubicBezTo>
                  <a:lnTo>
                    <a:pt x="12728" y="4101"/>
                  </a:lnTo>
                  <a:lnTo>
                    <a:pt x="13693" y="1748"/>
                  </a:lnTo>
                  <a:cubicBezTo>
                    <a:pt x="13693" y="1748"/>
                    <a:pt x="13595" y="100"/>
                    <a:pt x="13299" y="5"/>
                  </a:cubicBezTo>
                  <a:cubicBezTo>
                    <a:pt x="13291" y="2"/>
                    <a:pt x="13283" y="1"/>
                    <a:pt x="13274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521525" y="468500"/>
              <a:ext cx="605600" cy="933725"/>
            </a:xfrm>
            <a:custGeom>
              <a:avLst/>
              <a:gdLst/>
              <a:ahLst/>
              <a:cxnLst/>
              <a:rect l="l" t="t" r="r" b="b"/>
              <a:pathLst>
                <a:path w="24224" h="37349" extrusionOk="0">
                  <a:moveTo>
                    <a:pt x="13274" y="0"/>
                  </a:moveTo>
                  <a:cubicBezTo>
                    <a:pt x="12961" y="0"/>
                    <a:pt x="12215" y="1623"/>
                    <a:pt x="12242" y="1748"/>
                  </a:cubicBezTo>
                  <a:cubicBezTo>
                    <a:pt x="12266" y="1871"/>
                    <a:pt x="11134" y="3617"/>
                    <a:pt x="10721" y="4565"/>
                  </a:cubicBezTo>
                  <a:cubicBezTo>
                    <a:pt x="10307" y="5513"/>
                    <a:pt x="10542" y="6941"/>
                    <a:pt x="10721" y="7227"/>
                  </a:cubicBezTo>
                  <a:cubicBezTo>
                    <a:pt x="10900" y="7512"/>
                    <a:pt x="11034" y="8749"/>
                    <a:pt x="11062" y="9318"/>
                  </a:cubicBezTo>
                  <a:cubicBezTo>
                    <a:pt x="11087" y="9889"/>
                    <a:pt x="11232" y="11029"/>
                    <a:pt x="11062" y="11462"/>
                  </a:cubicBezTo>
                  <a:cubicBezTo>
                    <a:pt x="10891" y="11896"/>
                    <a:pt x="10838" y="12075"/>
                    <a:pt x="10721" y="12431"/>
                  </a:cubicBezTo>
                  <a:cubicBezTo>
                    <a:pt x="10715" y="12450"/>
                    <a:pt x="10705" y="12459"/>
                    <a:pt x="10692" y="12459"/>
                  </a:cubicBezTo>
                  <a:cubicBezTo>
                    <a:pt x="10462" y="12459"/>
                    <a:pt x="9201" y="9507"/>
                    <a:pt x="9201" y="9507"/>
                  </a:cubicBezTo>
                  <a:lnTo>
                    <a:pt x="8325" y="8265"/>
                  </a:lnTo>
                  <a:cubicBezTo>
                    <a:pt x="8325" y="8265"/>
                    <a:pt x="8178" y="11502"/>
                    <a:pt x="8325" y="11883"/>
                  </a:cubicBezTo>
                  <a:cubicBezTo>
                    <a:pt x="8472" y="12265"/>
                    <a:pt x="7198" y="13213"/>
                    <a:pt x="7198" y="13213"/>
                  </a:cubicBezTo>
                  <a:lnTo>
                    <a:pt x="6446" y="10820"/>
                  </a:lnTo>
                  <a:lnTo>
                    <a:pt x="6601" y="8269"/>
                  </a:lnTo>
                  <a:cubicBezTo>
                    <a:pt x="6601" y="8269"/>
                    <a:pt x="7203" y="4933"/>
                    <a:pt x="6973" y="4933"/>
                  </a:cubicBezTo>
                  <a:cubicBezTo>
                    <a:pt x="6964" y="4933"/>
                    <a:pt x="6954" y="4938"/>
                    <a:pt x="6942" y="4949"/>
                  </a:cubicBezTo>
                  <a:cubicBezTo>
                    <a:pt x="6637" y="5234"/>
                    <a:pt x="5124" y="8940"/>
                    <a:pt x="5024" y="9320"/>
                  </a:cubicBezTo>
                  <a:cubicBezTo>
                    <a:pt x="4926" y="9701"/>
                    <a:pt x="5024" y="12435"/>
                    <a:pt x="5024" y="12435"/>
                  </a:cubicBezTo>
                  <a:lnTo>
                    <a:pt x="3990" y="14588"/>
                  </a:lnTo>
                  <a:lnTo>
                    <a:pt x="1427" y="18575"/>
                  </a:lnTo>
                  <a:lnTo>
                    <a:pt x="1" y="21955"/>
                  </a:lnTo>
                  <a:lnTo>
                    <a:pt x="1" y="25474"/>
                  </a:lnTo>
                  <a:lnTo>
                    <a:pt x="591" y="28852"/>
                  </a:lnTo>
                  <a:lnTo>
                    <a:pt x="1427" y="31780"/>
                  </a:lnTo>
                  <a:lnTo>
                    <a:pt x="2869" y="33860"/>
                  </a:lnTo>
                  <a:lnTo>
                    <a:pt x="7149" y="36950"/>
                  </a:lnTo>
                  <a:lnTo>
                    <a:pt x="11011" y="37349"/>
                  </a:lnTo>
                  <a:lnTo>
                    <a:pt x="19569" y="36586"/>
                  </a:lnTo>
                  <a:lnTo>
                    <a:pt x="22777" y="33114"/>
                  </a:lnTo>
                  <a:lnTo>
                    <a:pt x="24224" y="28852"/>
                  </a:lnTo>
                  <a:lnTo>
                    <a:pt x="24224" y="23138"/>
                  </a:lnTo>
                  <a:lnTo>
                    <a:pt x="23052" y="19603"/>
                  </a:lnTo>
                  <a:lnTo>
                    <a:pt x="21620" y="16521"/>
                  </a:lnTo>
                  <a:lnTo>
                    <a:pt x="18568" y="13475"/>
                  </a:lnTo>
                  <a:lnTo>
                    <a:pt x="18568" y="10545"/>
                  </a:lnTo>
                  <a:lnTo>
                    <a:pt x="17449" y="8260"/>
                  </a:lnTo>
                  <a:lnTo>
                    <a:pt x="17449" y="11022"/>
                  </a:lnTo>
                  <a:lnTo>
                    <a:pt x="15985" y="12768"/>
                  </a:lnTo>
                  <a:lnTo>
                    <a:pt x="14395" y="12425"/>
                  </a:lnTo>
                  <a:lnTo>
                    <a:pt x="14395" y="10831"/>
                  </a:lnTo>
                  <a:lnTo>
                    <a:pt x="15188" y="8932"/>
                  </a:lnTo>
                  <a:lnTo>
                    <a:pt x="15983" y="6421"/>
                  </a:lnTo>
                  <a:lnTo>
                    <a:pt x="15518" y="5132"/>
                  </a:lnTo>
                  <a:lnTo>
                    <a:pt x="14397" y="2947"/>
                  </a:lnTo>
                  <a:lnTo>
                    <a:pt x="14391" y="3561"/>
                  </a:lnTo>
                  <a:cubicBezTo>
                    <a:pt x="14391" y="3561"/>
                    <a:pt x="14284" y="5228"/>
                    <a:pt x="14391" y="5609"/>
                  </a:cubicBezTo>
                  <a:cubicBezTo>
                    <a:pt x="14426" y="5736"/>
                    <a:pt x="14306" y="5779"/>
                    <a:pt x="14130" y="5779"/>
                  </a:cubicBezTo>
                  <a:cubicBezTo>
                    <a:pt x="13777" y="5779"/>
                    <a:pt x="13201" y="5609"/>
                    <a:pt x="13201" y="5609"/>
                  </a:cubicBezTo>
                  <a:lnTo>
                    <a:pt x="12726" y="4098"/>
                  </a:lnTo>
                  <a:lnTo>
                    <a:pt x="13694" y="1748"/>
                  </a:lnTo>
                  <a:cubicBezTo>
                    <a:pt x="13694" y="1748"/>
                    <a:pt x="13596" y="100"/>
                    <a:pt x="13299" y="4"/>
                  </a:cubicBezTo>
                  <a:cubicBezTo>
                    <a:pt x="13291" y="2"/>
                    <a:pt x="13283" y="0"/>
                    <a:pt x="13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986175" y="1060400"/>
              <a:ext cx="97525" cy="141025"/>
            </a:xfrm>
            <a:custGeom>
              <a:avLst/>
              <a:gdLst/>
              <a:ahLst/>
              <a:cxnLst/>
              <a:rect l="l" t="t" r="r" b="b"/>
              <a:pathLst>
                <a:path w="3901" h="5641" extrusionOk="0">
                  <a:moveTo>
                    <a:pt x="2435" y="0"/>
                  </a:moveTo>
                  <a:cubicBezTo>
                    <a:pt x="2272" y="0"/>
                    <a:pt x="2101" y="69"/>
                    <a:pt x="1936" y="69"/>
                  </a:cubicBezTo>
                  <a:cubicBezTo>
                    <a:pt x="1862" y="69"/>
                    <a:pt x="1790" y="56"/>
                    <a:pt x="1721" y="16"/>
                  </a:cubicBezTo>
                  <a:cubicBezTo>
                    <a:pt x="1642" y="246"/>
                    <a:pt x="1454" y="359"/>
                    <a:pt x="1339" y="590"/>
                  </a:cubicBezTo>
                  <a:cubicBezTo>
                    <a:pt x="1339" y="590"/>
                    <a:pt x="1291" y="638"/>
                    <a:pt x="1234" y="638"/>
                  </a:cubicBezTo>
                  <a:cubicBezTo>
                    <a:pt x="1219" y="638"/>
                    <a:pt x="1204" y="634"/>
                    <a:pt x="1188" y="626"/>
                  </a:cubicBezTo>
                  <a:cubicBezTo>
                    <a:pt x="1073" y="549"/>
                    <a:pt x="1035" y="398"/>
                    <a:pt x="994" y="359"/>
                  </a:cubicBezTo>
                  <a:cubicBezTo>
                    <a:pt x="918" y="321"/>
                    <a:pt x="850" y="304"/>
                    <a:pt x="790" y="304"/>
                  </a:cubicBezTo>
                  <a:cubicBezTo>
                    <a:pt x="431" y="304"/>
                    <a:pt x="362" y="916"/>
                    <a:pt x="459" y="1276"/>
                  </a:cubicBezTo>
                  <a:cubicBezTo>
                    <a:pt x="497" y="1506"/>
                    <a:pt x="382" y="1849"/>
                    <a:pt x="267" y="2041"/>
                  </a:cubicBezTo>
                  <a:cubicBezTo>
                    <a:pt x="1" y="2537"/>
                    <a:pt x="191" y="3300"/>
                    <a:pt x="764" y="3454"/>
                  </a:cubicBezTo>
                  <a:cubicBezTo>
                    <a:pt x="1069" y="3567"/>
                    <a:pt x="1373" y="3646"/>
                    <a:pt x="1527" y="3912"/>
                  </a:cubicBezTo>
                  <a:cubicBezTo>
                    <a:pt x="1864" y="4513"/>
                    <a:pt x="2313" y="5116"/>
                    <a:pt x="2831" y="5640"/>
                  </a:cubicBezTo>
                  <a:cubicBezTo>
                    <a:pt x="3515" y="4253"/>
                    <a:pt x="3901" y="2691"/>
                    <a:pt x="3901" y="1037"/>
                  </a:cubicBezTo>
                  <a:cubicBezTo>
                    <a:pt x="3901" y="845"/>
                    <a:pt x="3897" y="654"/>
                    <a:pt x="3886" y="464"/>
                  </a:cubicBezTo>
                  <a:cubicBezTo>
                    <a:pt x="3464" y="295"/>
                    <a:pt x="3012" y="157"/>
                    <a:pt x="2558" y="16"/>
                  </a:cubicBezTo>
                  <a:cubicBezTo>
                    <a:pt x="2518" y="5"/>
                    <a:pt x="247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934775" y="891200"/>
              <a:ext cx="145675" cy="186400"/>
            </a:xfrm>
            <a:custGeom>
              <a:avLst/>
              <a:gdLst/>
              <a:ahLst/>
              <a:cxnLst/>
              <a:rect l="l" t="t" r="r" b="b"/>
              <a:pathLst>
                <a:path w="5827" h="7456" extrusionOk="0">
                  <a:moveTo>
                    <a:pt x="2428" y="1"/>
                  </a:moveTo>
                  <a:cubicBezTo>
                    <a:pt x="1991" y="674"/>
                    <a:pt x="2082" y="1554"/>
                    <a:pt x="2021" y="2362"/>
                  </a:cubicBezTo>
                  <a:cubicBezTo>
                    <a:pt x="1980" y="2701"/>
                    <a:pt x="1371" y="2545"/>
                    <a:pt x="1256" y="2852"/>
                  </a:cubicBezTo>
                  <a:cubicBezTo>
                    <a:pt x="1179" y="3044"/>
                    <a:pt x="1371" y="3310"/>
                    <a:pt x="1522" y="3426"/>
                  </a:cubicBezTo>
                  <a:cubicBezTo>
                    <a:pt x="1550" y="3453"/>
                    <a:pt x="1581" y="3464"/>
                    <a:pt x="1615" y="3464"/>
                  </a:cubicBezTo>
                  <a:cubicBezTo>
                    <a:pt x="1756" y="3464"/>
                    <a:pt x="1937" y="3269"/>
                    <a:pt x="2037" y="3269"/>
                  </a:cubicBezTo>
                  <a:cubicBezTo>
                    <a:pt x="2044" y="3269"/>
                    <a:pt x="2051" y="3270"/>
                    <a:pt x="2057" y="3272"/>
                  </a:cubicBezTo>
                  <a:cubicBezTo>
                    <a:pt x="2323" y="3426"/>
                    <a:pt x="2057" y="3845"/>
                    <a:pt x="2249" y="4112"/>
                  </a:cubicBezTo>
                  <a:lnTo>
                    <a:pt x="2364" y="4112"/>
                  </a:lnTo>
                  <a:cubicBezTo>
                    <a:pt x="2437" y="4441"/>
                    <a:pt x="2265" y="4839"/>
                    <a:pt x="1920" y="4839"/>
                  </a:cubicBezTo>
                  <a:cubicBezTo>
                    <a:pt x="1903" y="4839"/>
                    <a:pt x="1887" y="4838"/>
                    <a:pt x="1869" y="4836"/>
                  </a:cubicBezTo>
                  <a:lnTo>
                    <a:pt x="1869" y="4990"/>
                  </a:lnTo>
                  <a:cubicBezTo>
                    <a:pt x="1840" y="5005"/>
                    <a:pt x="1809" y="5011"/>
                    <a:pt x="1777" y="5011"/>
                  </a:cubicBezTo>
                  <a:cubicBezTo>
                    <a:pt x="1643" y="5011"/>
                    <a:pt x="1495" y="4904"/>
                    <a:pt x="1373" y="4875"/>
                  </a:cubicBezTo>
                  <a:cubicBezTo>
                    <a:pt x="1326" y="4863"/>
                    <a:pt x="1276" y="4857"/>
                    <a:pt x="1223" y="4857"/>
                  </a:cubicBezTo>
                  <a:cubicBezTo>
                    <a:pt x="929" y="4857"/>
                    <a:pt x="583" y="5036"/>
                    <a:pt x="648" y="5295"/>
                  </a:cubicBezTo>
                  <a:cubicBezTo>
                    <a:pt x="725" y="5561"/>
                    <a:pt x="571" y="5945"/>
                    <a:pt x="382" y="6060"/>
                  </a:cubicBezTo>
                  <a:cubicBezTo>
                    <a:pt x="0" y="6367"/>
                    <a:pt x="230" y="7053"/>
                    <a:pt x="418" y="7283"/>
                  </a:cubicBezTo>
                  <a:cubicBezTo>
                    <a:pt x="515" y="7404"/>
                    <a:pt x="651" y="7456"/>
                    <a:pt x="800" y="7456"/>
                  </a:cubicBezTo>
                  <a:cubicBezTo>
                    <a:pt x="1123" y="7456"/>
                    <a:pt x="1509" y="7214"/>
                    <a:pt x="1716" y="6902"/>
                  </a:cubicBezTo>
                  <a:cubicBezTo>
                    <a:pt x="1773" y="6944"/>
                    <a:pt x="1819" y="6960"/>
                    <a:pt x="1858" y="6960"/>
                  </a:cubicBezTo>
                  <a:cubicBezTo>
                    <a:pt x="1926" y="6960"/>
                    <a:pt x="1974" y="6912"/>
                    <a:pt x="2023" y="6865"/>
                  </a:cubicBezTo>
                  <a:cubicBezTo>
                    <a:pt x="2138" y="6750"/>
                    <a:pt x="2330" y="6558"/>
                    <a:pt x="2251" y="6292"/>
                  </a:cubicBezTo>
                  <a:cubicBezTo>
                    <a:pt x="2138" y="5870"/>
                    <a:pt x="2215" y="5299"/>
                    <a:pt x="2596" y="5145"/>
                  </a:cubicBezTo>
                  <a:cubicBezTo>
                    <a:pt x="2622" y="5138"/>
                    <a:pt x="2646" y="5134"/>
                    <a:pt x="2669" y="5134"/>
                  </a:cubicBezTo>
                  <a:cubicBezTo>
                    <a:pt x="2971" y="5134"/>
                    <a:pt x="2950" y="5795"/>
                    <a:pt x="3091" y="5795"/>
                  </a:cubicBezTo>
                  <a:cubicBezTo>
                    <a:pt x="3513" y="5795"/>
                    <a:pt x="3091" y="5337"/>
                    <a:pt x="3129" y="4994"/>
                  </a:cubicBezTo>
                  <a:cubicBezTo>
                    <a:pt x="3158" y="4842"/>
                    <a:pt x="3284" y="4595"/>
                    <a:pt x="3450" y="4595"/>
                  </a:cubicBezTo>
                  <a:cubicBezTo>
                    <a:pt x="3494" y="4595"/>
                    <a:pt x="3540" y="4611"/>
                    <a:pt x="3587" y="4651"/>
                  </a:cubicBezTo>
                  <a:cubicBezTo>
                    <a:pt x="3873" y="4864"/>
                    <a:pt x="3857" y="5345"/>
                    <a:pt x="4258" y="5345"/>
                  </a:cubicBezTo>
                  <a:cubicBezTo>
                    <a:pt x="4287" y="5345"/>
                    <a:pt x="4319" y="5343"/>
                    <a:pt x="4352" y="5337"/>
                  </a:cubicBezTo>
                  <a:lnTo>
                    <a:pt x="4352" y="5337"/>
                  </a:lnTo>
                  <a:cubicBezTo>
                    <a:pt x="4314" y="5529"/>
                    <a:pt x="4388" y="5834"/>
                    <a:pt x="4503" y="5874"/>
                  </a:cubicBezTo>
                  <a:cubicBezTo>
                    <a:pt x="4906" y="6034"/>
                    <a:pt x="5367" y="6141"/>
                    <a:pt x="5827" y="6147"/>
                  </a:cubicBezTo>
                  <a:cubicBezTo>
                    <a:pt x="5435" y="3713"/>
                    <a:pt x="4199" y="156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697175" y="832325"/>
              <a:ext cx="386175" cy="627775"/>
            </a:xfrm>
            <a:custGeom>
              <a:avLst/>
              <a:gdLst/>
              <a:ahLst/>
              <a:cxnLst/>
              <a:rect l="l" t="t" r="r" b="b"/>
              <a:pathLst>
                <a:path w="15447" h="25111" extrusionOk="0">
                  <a:moveTo>
                    <a:pt x="7333" y="1"/>
                  </a:moveTo>
                  <a:cubicBezTo>
                    <a:pt x="7422" y="112"/>
                    <a:pt x="7492" y="222"/>
                    <a:pt x="7471" y="391"/>
                  </a:cubicBezTo>
                  <a:cubicBezTo>
                    <a:pt x="7501" y="376"/>
                    <a:pt x="7527" y="370"/>
                    <a:pt x="7549" y="370"/>
                  </a:cubicBezTo>
                  <a:cubicBezTo>
                    <a:pt x="7640" y="370"/>
                    <a:pt x="7670" y="475"/>
                    <a:pt x="7701" y="506"/>
                  </a:cubicBezTo>
                  <a:cubicBezTo>
                    <a:pt x="7848" y="873"/>
                    <a:pt x="7617" y="910"/>
                    <a:pt x="7352" y="910"/>
                  </a:cubicBezTo>
                  <a:cubicBezTo>
                    <a:pt x="7285" y="910"/>
                    <a:pt x="7215" y="907"/>
                    <a:pt x="7148" y="907"/>
                  </a:cubicBezTo>
                  <a:cubicBezTo>
                    <a:pt x="7070" y="907"/>
                    <a:pt x="6996" y="911"/>
                    <a:pt x="6936" y="926"/>
                  </a:cubicBezTo>
                  <a:cubicBezTo>
                    <a:pt x="6744" y="964"/>
                    <a:pt x="6442" y="1041"/>
                    <a:pt x="6442" y="1348"/>
                  </a:cubicBezTo>
                  <a:lnTo>
                    <a:pt x="6288" y="1348"/>
                  </a:lnTo>
                  <a:cubicBezTo>
                    <a:pt x="6212" y="1540"/>
                    <a:pt x="6097" y="1806"/>
                    <a:pt x="5869" y="1842"/>
                  </a:cubicBezTo>
                  <a:cubicBezTo>
                    <a:pt x="5869" y="1650"/>
                    <a:pt x="5562" y="1691"/>
                    <a:pt x="5562" y="1461"/>
                  </a:cubicBezTo>
                  <a:lnTo>
                    <a:pt x="5410" y="1461"/>
                  </a:lnTo>
                  <a:cubicBezTo>
                    <a:pt x="5259" y="1233"/>
                    <a:pt x="5602" y="966"/>
                    <a:pt x="5447" y="811"/>
                  </a:cubicBezTo>
                  <a:cubicBezTo>
                    <a:pt x="5428" y="775"/>
                    <a:pt x="5406" y="760"/>
                    <a:pt x="5381" y="760"/>
                  </a:cubicBezTo>
                  <a:cubicBezTo>
                    <a:pt x="5300" y="760"/>
                    <a:pt x="5191" y="907"/>
                    <a:pt x="5103" y="964"/>
                  </a:cubicBezTo>
                  <a:cubicBezTo>
                    <a:pt x="4684" y="1422"/>
                    <a:pt x="4302" y="1765"/>
                    <a:pt x="3767" y="2032"/>
                  </a:cubicBezTo>
                  <a:cubicBezTo>
                    <a:pt x="3537" y="2109"/>
                    <a:pt x="3959" y="2224"/>
                    <a:pt x="4187" y="2339"/>
                  </a:cubicBezTo>
                  <a:cubicBezTo>
                    <a:pt x="4225" y="2375"/>
                    <a:pt x="4225" y="2490"/>
                    <a:pt x="4187" y="2531"/>
                  </a:cubicBezTo>
                  <a:cubicBezTo>
                    <a:pt x="3995" y="2722"/>
                    <a:pt x="3652" y="2759"/>
                    <a:pt x="3501" y="3025"/>
                  </a:cubicBezTo>
                  <a:cubicBezTo>
                    <a:pt x="3462" y="3025"/>
                    <a:pt x="3347" y="3025"/>
                    <a:pt x="3309" y="3063"/>
                  </a:cubicBezTo>
                  <a:cubicBezTo>
                    <a:pt x="3209" y="3329"/>
                    <a:pt x="2935" y="3451"/>
                    <a:pt x="2663" y="3451"/>
                  </a:cubicBezTo>
                  <a:cubicBezTo>
                    <a:pt x="2623" y="3451"/>
                    <a:pt x="2583" y="3448"/>
                    <a:pt x="2544" y="3443"/>
                  </a:cubicBezTo>
                  <a:cubicBezTo>
                    <a:pt x="2544" y="3558"/>
                    <a:pt x="2429" y="3673"/>
                    <a:pt x="2393" y="3750"/>
                  </a:cubicBezTo>
                  <a:cubicBezTo>
                    <a:pt x="2201" y="3941"/>
                    <a:pt x="2278" y="4284"/>
                    <a:pt x="2469" y="4551"/>
                  </a:cubicBezTo>
                  <a:cubicBezTo>
                    <a:pt x="2675" y="4758"/>
                    <a:pt x="2944" y="5459"/>
                    <a:pt x="2578" y="5459"/>
                  </a:cubicBezTo>
                  <a:cubicBezTo>
                    <a:pt x="2537" y="5459"/>
                    <a:pt x="2488" y="5450"/>
                    <a:pt x="2431" y="5431"/>
                  </a:cubicBezTo>
                  <a:cubicBezTo>
                    <a:pt x="2165" y="5316"/>
                    <a:pt x="2203" y="4781"/>
                    <a:pt x="1860" y="4630"/>
                  </a:cubicBezTo>
                  <a:cubicBezTo>
                    <a:pt x="1810" y="4608"/>
                    <a:pt x="1767" y="4599"/>
                    <a:pt x="1728" y="4599"/>
                  </a:cubicBezTo>
                  <a:cubicBezTo>
                    <a:pt x="1561" y="4599"/>
                    <a:pt x="1486" y="4779"/>
                    <a:pt x="1363" y="4934"/>
                  </a:cubicBezTo>
                  <a:cubicBezTo>
                    <a:pt x="1328" y="5004"/>
                    <a:pt x="1262" y="5025"/>
                    <a:pt x="1179" y="5025"/>
                  </a:cubicBezTo>
                  <a:cubicBezTo>
                    <a:pt x="1061" y="5025"/>
                    <a:pt x="909" y="4983"/>
                    <a:pt x="766" y="4983"/>
                  </a:cubicBezTo>
                  <a:cubicBezTo>
                    <a:pt x="679" y="4983"/>
                    <a:pt x="594" y="4999"/>
                    <a:pt x="524" y="5050"/>
                  </a:cubicBezTo>
                  <a:cubicBezTo>
                    <a:pt x="257" y="5201"/>
                    <a:pt x="257" y="5508"/>
                    <a:pt x="144" y="5774"/>
                  </a:cubicBezTo>
                  <a:cubicBezTo>
                    <a:pt x="65" y="5925"/>
                    <a:pt x="180" y="6156"/>
                    <a:pt x="180" y="6309"/>
                  </a:cubicBezTo>
                  <a:cubicBezTo>
                    <a:pt x="180" y="6846"/>
                    <a:pt x="372" y="7341"/>
                    <a:pt x="104" y="7876"/>
                  </a:cubicBezTo>
                  <a:cubicBezTo>
                    <a:pt x="0" y="8083"/>
                    <a:pt x="83" y="8504"/>
                    <a:pt x="324" y="8504"/>
                  </a:cubicBezTo>
                  <a:cubicBezTo>
                    <a:pt x="351" y="8504"/>
                    <a:pt x="380" y="8498"/>
                    <a:pt x="411" y="8487"/>
                  </a:cubicBezTo>
                  <a:cubicBezTo>
                    <a:pt x="830" y="8295"/>
                    <a:pt x="754" y="7799"/>
                    <a:pt x="830" y="7379"/>
                  </a:cubicBezTo>
                  <a:cubicBezTo>
                    <a:pt x="830" y="7319"/>
                    <a:pt x="965" y="7238"/>
                    <a:pt x="1045" y="7238"/>
                  </a:cubicBezTo>
                  <a:cubicBezTo>
                    <a:pt x="1069" y="7238"/>
                    <a:pt x="1088" y="7246"/>
                    <a:pt x="1097" y="7264"/>
                  </a:cubicBezTo>
                  <a:cubicBezTo>
                    <a:pt x="1212" y="7530"/>
                    <a:pt x="1478" y="7645"/>
                    <a:pt x="1519" y="7873"/>
                  </a:cubicBezTo>
                  <a:cubicBezTo>
                    <a:pt x="1592" y="8276"/>
                    <a:pt x="1595" y="9025"/>
                    <a:pt x="1061" y="9025"/>
                  </a:cubicBezTo>
                  <a:cubicBezTo>
                    <a:pt x="1036" y="9025"/>
                    <a:pt x="1009" y="9023"/>
                    <a:pt x="982" y="9020"/>
                  </a:cubicBezTo>
                  <a:cubicBezTo>
                    <a:pt x="982" y="9097"/>
                    <a:pt x="830" y="9212"/>
                    <a:pt x="869" y="9212"/>
                  </a:cubicBezTo>
                  <a:cubicBezTo>
                    <a:pt x="942" y="9225"/>
                    <a:pt x="1016" y="9230"/>
                    <a:pt x="1089" y="9230"/>
                  </a:cubicBezTo>
                  <a:cubicBezTo>
                    <a:pt x="1531" y="9230"/>
                    <a:pt x="1972" y="9031"/>
                    <a:pt x="2413" y="9031"/>
                  </a:cubicBezTo>
                  <a:cubicBezTo>
                    <a:pt x="2547" y="9031"/>
                    <a:pt x="2681" y="9049"/>
                    <a:pt x="2815" y="9097"/>
                  </a:cubicBezTo>
                  <a:cubicBezTo>
                    <a:pt x="2853" y="9135"/>
                    <a:pt x="2968" y="9404"/>
                    <a:pt x="2893" y="9555"/>
                  </a:cubicBezTo>
                  <a:cubicBezTo>
                    <a:pt x="2778" y="9936"/>
                    <a:pt x="2512" y="10205"/>
                    <a:pt x="2512" y="10623"/>
                  </a:cubicBezTo>
                  <a:cubicBezTo>
                    <a:pt x="2549" y="10614"/>
                    <a:pt x="2585" y="10610"/>
                    <a:pt x="2619" y="10610"/>
                  </a:cubicBezTo>
                  <a:cubicBezTo>
                    <a:pt x="2897" y="10610"/>
                    <a:pt x="3072" y="10865"/>
                    <a:pt x="3277" y="10968"/>
                  </a:cubicBezTo>
                  <a:cubicBezTo>
                    <a:pt x="3582" y="11081"/>
                    <a:pt x="3505" y="11692"/>
                    <a:pt x="3697" y="11884"/>
                  </a:cubicBezTo>
                  <a:cubicBezTo>
                    <a:pt x="3741" y="11935"/>
                    <a:pt x="3787" y="11957"/>
                    <a:pt x="3832" y="11957"/>
                  </a:cubicBezTo>
                  <a:cubicBezTo>
                    <a:pt x="4060" y="11957"/>
                    <a:pt x="4289" y="11399"/>
                    <a:pt x="4385" y="11081"/>
                  </a:cubicBezTo>
                  <a:cubicBezTo>
                    <a:pt x="4462" y="10853"/>
                    <a:pt x="4605" y="10776"/>
                    <a:pt x="4773" y="10776"/>
                  </a:cubicBezTo>
                  <a:cubicBezTo>
                    <a:pt x="5027" y="10776"/>
                    <a:pt x="5339" y="10951"/>
                    <a:pt x="5568" y="11045"/>
                  </a:cubicBezTo>
                  <a:cubicBezTo>
                    <a:pt x="5794" y="11142"/>
                    <a:pt x="5992" y="11376"/>
                    <a:pt x="6234" y="11376"/>
                  </a:cubicBezTo>
                  <a:cubicBezTo>
                    <a:pt x="6278" y="11376"/>
                    <a:pt x="6323" y="11369"/>
                    <a:pt x="6369" y="11351"/>
                  </a:cubicBezTo>
                  <a:cubicBezTo>
                    <a:pt x="6449" y="11325"/>
                    <a:pt x="6565" y="11280"/>
                    <a:pt x="6641" y="11280"/>
                  </a:cubicBezTo>
                  <a:cubicBezTo>
                    <a:pt x="6675" y="11280"/>
                    <a:pt x="6701" y="11289"/>
                    <a:pt x="6712" y="11313"/>
                  </a:cubicBezTo>
                  <a:cubicBezTo>
                    <a:pt x="6904" y="11505"/>
                    <a:pt x="7171" y="11656"/>
                    <a:pt x="7286" y="11963"/>
                  </a:cubicBezTo>
                  <a:lnTo>
                    <a:pt x="7437" y="11963"/>
                  </a:lnTo>
                  <a:cubicBezTo>
                    <a:pt x="7780" y="12229"/>
                    <a:pt x="8010" y="12573"/>
                    <a:pt x="8087" y="12956"/>
                  </a:cubicBezTo>
                  <a:cubicBezTo>
                    <a:pt x="8164" y="13453"/>
                    <a:pt x="7780" y="14139"/>
                    <a:pt x="8051" y="14446"/>
                  </a:cubicBezTo>
                  <a:cubicBezTo>
                    <a:pt x="8162" y="14558"/>
                    <a:pt x="8340" y="14583"/>
                    <a:pt x="8547" y="14583"/>
                  </a:cubicBezTo>
                  <a:cubicBezTo>
                    <a:pt x="8718" y="14583"/>
                    <a:pt x="8908" y="14566"/>
                    <a:pt x="9097" y="14566"/>
                  </a:cubicBezTo>
                  <a:cubicBezTo>
                    <a:pt x="9307" y="14566"/>
                    <a:pt x="9514" y="14587"/>
                    <a:pt x="9692" y="14676"/>
                  </a:cubicBezTo>
                  <a:cubicBezTo>
                    <a:pt x="10071" y="14827"/>
                    <a:pt x="10071" y="15362"/>
                    <a:pt x="10455" y="15629"/>
                  </a:cubicBezTo>
                  <a:cubicBezTo>
                    <a:pt x="10992" y="15972"/>
                    <a:pt x="10608" y="16737"/>
                    <a:pt x="10378" y="17270"/>
                  </a:cubicBezTo>
                  <a:cubicBezTo>
                    <a:pt x="10227" y="17613"/>
                    <a:pt x="9920" y="17879"/>
                    <a:pt x="9613" y="18186"/>
                  </a:cubicBezTo>
                  <a:cubicBezTo>
                    <a:pt x="9270" y="18568"/>
                    <a:pt x="9421" y="19179"/>
                    <a:pt x="8963" y="19446"/>
                  </a:cubicBezTo>
                  <a:cubicBezTo>
                    <a:pt x="8812" y="19599"/>
                    <a:pt x="8620" y="19712"/>
                    <a:pt x="8584" y="19868"/>
                  </a:cubicBezTo>
                  <a:cubicBezTo>
                    <a:pt x="8545" y="20174"/>
                    <a:pt x="8505" y="20441"/>
                    <a:pt x="8353" y="20707"/>
                  </a:cubicBezTo>
                  <a:cubicBezTo>
                    <a:pt x="8238" y="20859"/>
                    <a:pt x="8162" y="21012"/>
                    <a:pt x="8010" y="21087"/>
                  </a:cubicBezTo>
                  <a:cubicBezTo>
                    <a:pt x="7955" y="21129"/>
                    <a:pt x="7904" y="21172"/>
                    <a:pt x="7855" y="21215"/>
                  </a:cubicBezTo>
                  <a:lnTo>
                    <a:pt x="7799" y="22461"/>
                  </a:lnTo>
                  <a:cubicBezTo>
                    <a:pt x="7642" y="22726"/>
                    <a:pt x="7552" y="23032"/>
                    <a:pt x="7552" y="23358"/>
                  </a:cubicBezTo>
                  <a:cubicBezTo>
                    <a:pt x="7552" y="24326"/>
                    <a:pt x="8334" y="25110"/>
                    <a:pt x="9302" y="25110"/>
                  </a:cubicBezTo>
                  <a:cubicBezTo>
                    <a:pt x="10269" y="25110"/>
                    <a:pt x="11052" y="24326"/>
                    <a:pt x="11052" y="23358"/>
                  </a:cubicBezTo>
                  <a:cubicBezTo>
                    <a:pt x="11052" y="23081"/>
                    <a:pt x="10988" y="22821"/>
                    <a:pt x="10875" y="22589"/>
                  </a:cubicBezTo>
                  <a:cubicBezTo>
                    <a:pt x="10815" y="22250"/>
                    <a:pt x="10762" y="21824"/>
                    <a:pt x="10762" y="21372"/>
                  </a:cubicBezTo>
                  <a:cubicBezTo>
                    <a:pt x="10762" y="20296"/>
                    <a:pt x="12185" y="19900"/>
                    <a:pt x="12690" y="19900"/>
                  </a:cubicBezTo>
                  <a:cubicBezTo>
                    <a:pt x="13200" y="19900"/>
                    <a:pt x="13656" y="18834"/>
                    <a:pt x="13807" y="18273"/>
                  </a:cubicBezTo>
                  <a:cubicBezTo>
                    <a:pt x="13958" y="17715"/>
                    <a:pt x="14285" y="14957"/>
                    <a:pt x="14285" y="14957"/>
                  </a:cubicBezTo>
                  <a:cubicBezTo>
                    <a:pt x="14319" y="14891"/>
                    <a:pt x="14351" y="14823"/>
                    <a:pt x="14385" y="14757"/>
                  </a:cubicBezTo>
                  <a:cubicBezTo>
                    <a:pt x="13869" y="14233"/>
                    <a:pt x="13415" y="13630"/>
                    <a:pt x="13083" y="13029"/>
                  </a:cubicBezTo>
                  <a:cubicBezTo>
                    <a:pt x="12931" y="12762"/>
                    <a:pt x="12624" y="12686"/>
                    <a:pt x="12317" y="12570"/>
                  </a:cubicBezTo>
                  <a:cubicBezTo>
                    <a:pt x="11744" y="12419"/>
                    <a:pt x="11552" y="11654"/>
                    <a:pt x="11823" y="11158"/>
                  </a:cubicBezTo>
                  <a:cubicBezTo>
                    <a:pt x="11936" y="10966"/>
                    <a:pt x="12051" y="10623"/>
                    <a:pt x="12015" y="10395"/>
                  </a:cubicBezTo>
                  <a:cubicBezTo>
                    <a:pt x="11922" y="10040"/>
                    <a:pt x="11991" y="9427"/>
                    <a:pt x="12350" y="9427"/>
                  </a:cubicBezTo>
                  <a:cubicBezTo>
                    <a:pt x="12410" y="9427"/>
                    <a:pt x="12478" y="9444"/>
                    <a:pt x="12554" y="9482"/>
                  </a:cubicBezTo>
                  <a:cubicBezTo>
                    <a:pt x="12592" y="9521"/>
                    <a:pt x="12633" y="9674"/>
                    <a:pt x="12748" y="9749"/>
                  </a:cubicBezTo>
                  <a:cubicBezTo>
                    <a:pt x="12764" y="9757"/>
                    <a:pt x="12779" y="9760"/>
                    <a:pt x="12794" y="9760"/>
                  </a:cubicBezTo>
                  <a:cubicBezTo>
                    <a:pt x="12852" y="9760"/>
                    <a:pt x="12899" y="9713"/>
                    <a:pt x="12899" y="9713"/>
                  </a:cubicBezTo>
                  <a:cubicBezTo>
                    <a:pt x="13014" y="9482"/>
                    <a:pt x="13206" y="9367"/>
                    <a:pt x="13281" y="9139"/>
                  </a:cubicBezTo>
                  <a:cubicBezTo>
                    <a:pt x="13350" y="9179"/>
                    <a:pt x="13422" y="9192"/>
                    <a:pt x="13496" y="9192"/>
                  </a:cubicBezTo>
                  <a:cubicBezTo>
                    <a:pt x="13661" y="9192"/>
                    <a:pt x="13832" y="9123"/>
                    <a:pt x="13995" y="9123"/>
                  </a:cubicBezTo>
                  <a:cubicBezTo>
                    <a:pt x="14037" y="9123"/>
                    <a:pt x="14078" y="9128"/>
                    <a:pt x="14118" y="9139"/>
                  </a:cubicBezTo>
                  <a:cubicBezTo>
                    <a:pt x="14572" y="9278"/>
                    <a:pt x="15022" y="9418"/>
                    <a:pt x="15446" y="9587"/>
                  </a:cubicBezTo>
                  <a:cubicBezTo>
                    <a:pt x="15425" y="9218"/>
                    <a:pt x="15386" y="8854"/>
                    <a:pt x="15329" y="8498"/>
                  </a:cubicBezTo>
                  <a:cubicBezTo>
                    <a:pt x="14864" y="8489"/>
                    <a:pt x="14406" y="8385"/>
                    <a:pt x="14003" y="8223"/>
                  </a:cubicBezTo>
                  <a:cubicBezTo>
                    <a:pt x="13890" y="8185"/>
                    <a:pt x="13811" y="7880"/>
                    <a:pt x="13852" y="7688"/>
                  </a:cubicBezTo>
                  <a:lnTo>
                    <a:pt x="13852" y="7688"/>
                  </a:lnTo>
                  <a:cubicBezTo>
                    <a:pt x="13819" y="7693"/>
                    <a:pt x="13789" y="7695"/>
                    <a:pt x="13761" y="7695"/>
                  </a:cubicBezTo>
                  <a:cubicBezTo>
                    <a:pt x="13361" y="7695"/>
                    <a:pt x="13373" y="7215"/>
                    <a:pt x="13087" y="7000"/>
                  </a:cubicBezTo>
                  <a:cubicBezTo>
                    <a:pt x="13040" y="6960"/>
                    <a:pt x="12994" y="6943"/>
                    <a:pt x="12951" y="6943"/>
                  </a:cubicBezTo>
                  <a:cubicBezTo>
                    <a:pt x="12786" y="6943"/>
                    <a:pt x="12659" y="7191"/>
                    <a:pt x="12629" y="7345"/>
                  </a:cubicBezTo>
                  <a:cubicBezTo>
                    <a:pt x="12592" y="7688"/>
                    <a:pt x="13010" y="8146"/>
                    <a:pt x="12592" y="8146"/>
                  </a:cubicBezTo>
                  <a:cubicBezTo>
                    <a:pt x="12452" y="8146"/>
                    <a:pt x="12473" y="7484"/>
                    <a:pt x="12170" y="7484"/>
                  </a:cubicBezTo>
                  <a:cubicBezTo>
                    <a:pt x="12147" y="7484"/>
                    <a:pt x="12123" y="7488"/>
                    <a:pt x="12096" y="7496"/>
                  </a:cubicBezTo>
                  <a:cubicBezTo>
                    <a:pt x="11716" y="7647"/>
                    <a:pt x="11638" y="8221"/>
                    <a:pt x="11753" y="8641"/>
                  </a:cubicBezTo>
                  <a:cubicBezTo>
                    <a:pt x="11829" y="8907"/>
                    <a:pt x="11638" y="9099"/>
                    <a:pt x="11525" y="9214"/>
                  </a:cubicBezTo>
                  <a:cubicBezTo>
                    <a:pt x="11475" y="9262"/>
                    <a:pt x="11427" y="9309"/>
                    <a:pt x="11360" y="9309"/>
                  </a:cubicBezTo>
                  <a:cubicBezTo>
                    <a:pt x="11321" y="9309"/>
                    <a:pt x="11275" y="9293"/>
                    <a:pt x="11218" y="9250"/>
                  </a:cubicBezTo>
                  <a:cubicBezTo>
                    <a:pt x="11008" y="9563"/>
                    <a:pt x="10622" y="9805"/>
                    <a:pt x="10301" y="9805"/>
                  </a:cubicBezTo>
                  <a:cubicBezTo>
                    <a:pt x="10151" y="9805"/>
                    <a:pt x="10017" y="9753"/>
                    <a:pt x="9920" y="9632"/>
                  </a:cubicBezTo>
                  <a:cubicBezTo>
                    <a:pt x="9728" y="9404"/>
                    <a:pt x="9500" y="8715"/>
                    <a:pt x="9884" y="8408"/>
                  </a:cubicBezTo>
                  <a:cubicBezTo>
                    <a:pt x="10075" y="8295"/>
                    <a:pt x="10227" y="7914"/>
                    <a:pt x="10150" y="7645"/>
                  </a:cubicBezTo>
                  <a:cubicBezTo>
                    <a:pt x="10083" y="7384"/>
                    <a:pt x="10436" y="7207"/>
                    <a:pt x="10730" y="7207"/>
                  </a:cubicBezTo>
                  <a:cubicBezTo>
                    <a:pt x="10781" y="7207"/>
                    <a:pt x="10830" y="7212"/>
                    <a:pt x="10875" y="7223"/>
                  </a:cubicBezTo>
                  <a:cubicBezTo>
                    <a:pt x="10996" y="7254"/>
                    <a:pt x="11144" y="7360"/>
                    <a:pt x="11276" y="7360"/>
                  </a:cubicBezTo>
                  <a:cubicBezTo>
                    <a:pt x="11308" y="7360"/>
                    <a:pt x="11340" y="7353"/>
                    <a:pt x="11369" y="7338"/>
                  </a:cubicBezTo>
                  <a:lnTo>
                    <a:pt x="11369" y="7187"/>
                  </a:lnTo>
                  <a:cubicBezTo>
                    <a:pt x="11385" y="7189"/>
                    <a:pt x="11400" y="7189"/>
                    <a:pt x="11415" y="7189"/>
                  </a:cubicBezTo>
                  <a:cubicBezTo>
                    <a:pt x="11766" y="7189"/>
                    <a:pt x="11939" y="6792"/>
                    <a:pt x="11866" y="6463"/>
                  </a:cubicBezTo>
                  <a:lnTo>
                    <a:pt x="11751" y="6463"/>
                  </a:lnTo>
                  <a:cubicBezTo>
                    <a:pt x="11559" y="6196"/>
                    <a:pt x="11827" y="5774"/>
                    <a:pt x="11559" y="5623"/>
                  </a:cubicBezTo>
                  <a:cubicBezTo>
                    <a:pt x="11553" y="5621"/>
                    <a:pt x="11546" y="5620"/>
                    <a:pt x="11539" y="5620"/>
                  </a:cubicBezTo>
                  <a:cubicBezTo>
                    <a:pt x="11440" y="5620"/>
                    <a:pt x="11261" y="5815"/>
                    <a:pt x="11119" y="5815"/>
                  </a:cubicBezTo>
                  <a:cubicBezTo>
                    <a:pt x="11085" y="5815"/>
                    <a:pt x="11052" y="5803"/>
                    <a:pt x="11024" y="5774"/>
                  </a:cubicBezTo>
                  <a:cubicBezTo>
                    <a:pt x="10870" y="5659"/>
                    <a:pt x="10679" y="5393"/>
                    <a:pt x="10757" y="5201"/>
                  </a:cubicBezTo>
                  <a:cubicBezTo>
                    <a:pt x="10870" y="4896"/>
                    <a:pt x="11482" y="5050"/>
                    <a:pt x="11520" y="4706"/>
                  </a:cubicBezTo>
                  <a:cubicBezTo>
                    <a:pt x="11582" y="3899"/>
                    <a:pt x="11495" y="3016"/>
                    <a:pt x="11930" y="2345"/>
                  </a:cubicBezTo>
                  <a:cubicBezTo>
                    <a:pt x="10640" y="1211"/>
                    <a:pt x="9067" y="391"/>
                    <a:pt x="7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563425" y="957925"/>
              <a:ext cx="225525" cy="559225"/>
            </a:xfrm>
            <a:custGeom>
              <a:avLst/>
              <a:gdLst/>
              <a:ahLst/>
              <a:cxnLst/>
              <a:rect l="l" t="t" r="r" b="b"/>
              <a:pathLst>
                <a:path w="9021" h="22369" extrusionOk="0">
                  <a:moveTo>
                    <a:pt x="1358" y="0"/>
                  </a:moveTo>
                  <a:cubicBezTo>
                    <a:pt x="494" y="1515"/>
                    <a:pt x="0" y="3269"/>
                    <a:pt x="0" y="5136"/>
                  </a:cubicBezTo>
                  <a:cubicBezTo>
                    <a:pt x="0" y="6600"/>
                    <a:pt x="305" y="7996"/>
                    <a:pt x="850" y="9262"/>
                  </a:cubicBezTo>
                  <a:cubicBezTo>
                    <a:pt x="1044" y="10061"/>
                    <a:pt x="1144" y="10888"/>
                    <a:pt x="1458" y="11649"/>
                  </a:cubicBezTo>
                  <a:cubicBezTo>
                    <a:pt x="1756" y="12374"/>
                    <a:pt x="2263" y="13066"/>
                    <a:pt x="3011" y="13362"/>
                  </a:cubicBezTo>
                  <a:cubicBezTo>
                    <a:pt x="3229" y="13448"/>
                    <a:pt x="3461" y="13488"/>
                    <a:pt x="3693" y="13503"/>
                  </a:cubicBezTo>
                  <a:cubicBezTo>
                    <a:pt x="4024" y="14556"/>
                    <a:pt x="3857" y="15540"/>
                    <a:pt x="3857" y="15540"/>
                  </a:cubicBezTo>
                  <a:lnTo>
                    <a:pt x="3857" y="20619"/>
                  </a:lnTo>
                  <a:cubicBezTo>
                    <a:pt x="3857" y="21584"/>
                    <a:pt x="4642" y="22369"/>
                    <a:pt x="5609" y="22369"/>
                  </a:cubicBezTo>
                  <a:cubicBezTo>
                    <a:pt x="6575" y="22369"/>
                    <a:pt x="7359" y="21584"/>
                    <a:pt x="7359" y="20619"/>
                  </a:cubicBezTo>
                  <a:lnTo>
                    <a:pt x="7359" y="17755"/>
                  </a:lnTo>
                  <a:cubicBezTo>
                    <a:pt x="7417" y="17284"/>
                    <a:pt x="7523" y="16981"/>
                    <a:pt x="7651" y="16794"/>
                  </a:cubicBezTo>
                  <a:cubicBezTo>
                    <a:pt x="7604" y="16220"/>
                    <a:pt x="7476" y="15677"/>
                    <a:pt x="6871" y="15419"/>
                  </a:cubicBezTo>
                  <a:cubicBezTo>
                    <a:pt x="6528" y="15227"/>
                    <a:pt x="6948" y="14579"/>
                    <a:pt x="6756" y="14160"/>
                  </a:cubicBezTo>
                  <a:cubicBezTo>
                    <a:pt x="6720" y="14044"/>
                    <a:pt x="6679" y="13853"/>
                    <a:pt x="6564" y="13814"/>
                  </a:cubicBezTo>
                  <a:cubicBezTo>
                    <a:pt x="5726" y="13279"/>
                    <a:pt x="5305" y="12212"/>
                    <a:pt x="5648" y="11447"/>
                  </a:cubicBezTo>
                  <a:cubicBezTo>
                    <a:pt x="5686" y="11331"/>
                    <a:pt x="6259" y="11331"/>
                    <a:pt x="6528" y="11065"/>
                  </a:cubicBezTo>
                  <a:cubicBezTo>
                    <a:pt x="6756" y="10837"/>
                    <a:pt x="6489" y="10645"/>
                    <a:pt x="6528" y="10379"/>
                  </a:cubicBezTo>
                  <a:cubicBezTo>
                    <a:pt x="6643" y="9806"/>
                    <a:pt x="7178" y="10149"/>
                    <a:pt x="7406" y="9921"/>
                  </a:cubicBezTo>
                  <a:cubicBezTo>
                    <a:pt x="7864" y="9499"/>
                    <a:pt x="8171" y="8812"/>
                    <a:pt x="8018" y="8124"/>
                  </a:cubicBezTo>
                  <a:lnTo>
                    <a:pt x="8018" y="8124"/>
                  </a:lnTo>
                  <a:cubicBezTo>
                    <a:pt x="8030" y="8128"/>
                    <a:pt x="8043" y="8130"/>
                    <a:pt x="8056" y="8130"/>
                  </a:cubicBezTo>
                  <a:cubicBezTo>
                    <a:pt x="8144" y="8130"/>
                    <a:pt x="8234" y="8042"/>
                    <a:pt x="8323" y="8042"/>
                  </a:cubicBezTo>
                  <a:cubicBezTo>
                    <a:pt x="8336" y="8042"/>
                    <a:pt x="8348" y="8043"/>
                    <a:pt x="8361" y="8047"/>
                  </a:cubicBezTo>
                  <a:cubicBezTo>
                    <a:pt x="8361" y="7855"/>
                    <a:pt x="8589" y="7896"/>
                    <a:pt x="8627" y="7781"/>
                  </a:cubicBezTo>
                  <a:cubicBezTo>
                    <a:pt x="9021" y="6993"/>
                    <a:pt x="8507" y="6204"/>
                    <a:pt x="7591" y="6204"/>
                  </a:cubicBezTo>
                  <a:cubicBezTo>
                    <a:pt x="7530" y="6204"/>
                    <a:pt x="7468" y="6207"/>
                    <a:pt x="7404" y="6214"/>
                  </a:cubicBezTo>
                  <a:cubicBezTo>
                    <a:pt x="7404" y="6214"/>
                    <a:pt x="7252" y="6138"/>
                    <a:pt x="7252" y="6099"/>
                  </a:cubicBezTo>
                  <a:cubicBezTo>
                    <a:pt x="7176" y="5605"/>
                    <a:pt x="6909" y="5413"/>
                    <a:pt x="6487" y="5298"/>
                  </a:cubicBezTo>
                  <a:cubicBezTo>
                    <a:pt x="6455" y="5291"/>
                    <a:pt x="6422" y="5288"/>
                    <a:pt x="6389" y="5288"/>
                  </a:cubicBezTo>
                  <a:cubicBezTo>
                    <a:pt x="6161" y="5288"/>
                    <a:pt x="5912" y="5433"/>
                    <a:pt x="5713" y="5433"/>
                  </a:cubicBezTo>
                  <a:cubicBezTo>
                    <a:pt x="5629" y="5433"/>
                    <a:pt x="5555" y="5408"/>
                    <a:pt x="5494" y="5336"/>
                  </a:cubicBezTo>
                  <a:cubicBezTo>
                    <a:pt x="5379" y="5221"/>
                    <a:pt x="5228" y="4991"/>
                    <a:pt x="5113" y="4955"/>
                  </a:cubicBezTo>
                  <a:cubicBezTo>
                    <a:pt x="4731" y="4917"/>
                    <a:pt x="4045" y="4955"/>
                    <a:pt x="3968" y="4382"/>
                  </a:cubicBezTo>
                  <a:cubicBezTo>
                    <a:pt x="3930" y="4267"/>
                    <a:pt x="3510" y="4345"/>
                    <a:pt x="3280" y="4190"/>
                  </a:cubicBezTo>
                  <a:cubicBezTo>
                    <a:pt x="3088" y="3998"/>
                    <a:pt x="3318" y="3695"/>
                    <a:pt x="3203" y="3580"/>
                  </a:cubicBezTo>
                  <a:cubicBezTo>
                    <a:pt x="2668" y="3007"/>
                    <a:pt x="3239" y="2014"/>
                    <a:pt x="2896" y="1289"/>
                  </a:cubicBezTo>
                  <a:cubicBezTo>
                    <a:pt x="2867" y="1251"/>
                    <a:pt x="2829" y="1239"/>
                    <a:pt x="2785" y="1239"/>
                  </a:cubicBezTo>
                  <a:cubicBezTo>
                    <a:pt x="2714" y="1239"/>
                    <a:pt x="2630" y="1271"/>
                    <a:pt x="2555" y="1271"/>
                  </a:cubicBezTo>
                  <a:cubicBezTo>
                    <a:pt x="2494" y="1271"/>
                    <a:pt x="2440" y="1250"/>
                    <a:pt x="2402" y="1174"/>
                  </a:cubicBezTo>
                  <a:cubicBezTo>
                    <a:pt x="2020" y="1556"/>
                    <a:pt x="2323" y="2127"/>
                    <a:pt x="2172" y="2549"/>
                  </a:cubicBezTo>
                  <a:cubicBezTo>
                    <a:pt x="2145" y="2605"/>
                    <a:pt x="2035" y="2641"/>
                    <a:pt x="1963" y="2641"/>
                  </a:cubicBezTo>
                  <a:cubicBezTo>
                    <a:pt x="1937" y="2641"/>
                    <a:pt x="1916" y="2636"/>
                    <a:pt x="1905" y="2626"/>
                  </a:cubicBezTo>
                  <a:cubicBezTo>
                    <a:pt x="1524" y="1861"/>
                    <a:pt x="2212" y="908"/>
                    <a:pt x="1639" y="335"/>
                  </a:cubicBezTo>
                  <a:cubicBezTo>
                    <a:pt x="1534" y="266"/>
                    <a:pt x="1434" y="136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597250" y="826150"/>
              <a:ext cx="374675" cy="814825"/>
            </a:xfrm>
            <a:custGeom>
              <a:avLst/>
              <a:gdLst/>
              <a:ahLst/>
              <a:cxnLst/>
              <a:rect l="l" t="t" r="r" b="b"/>
              <a:pathLst>
                <a:path w="14987" h="32593" extrusionOk="0">
                  <a:moveTo>
                    <a:pt x="9051" y="1"/>
                  </a:moveTo>
                  <a:cubicBezTo>
                    <a:pt x="5173" y="1"/>
                    <a:pt x="1791" y="2123"/>
                    <a:pt x="0" y="5271"/>
                  </a:cubicBezTo>
                  <a:cubicBezTo>
                    <a:pt x="75" y="5405"/>
                    <a:pt x="179" y="5537"/>
                    <a:pt x="284" y="5606"/>
                  </a:cubicBezTo>
                  <a:cubicBezTo>
                    <a:pt x="857" y="6179"/>
                    <a:pt x="169" y="7132"/>
                    <a:pt x="550" y="7897"/>
                  </a:cubicBezTo>
                  <a:cubicBezTo>
                    <a:pt x="560" y="7907"/>
                    <a:pt x="581" y="7912"/>
                    <a:pt x="607" y="7912"/>
                  </a:cubicBezTo>
                  <a:cubicBezTo>
                    <a:pt x="678" y="7912"/>
                    <a:pt x="788" y="7876"/>
                    <a:pt x="817" y="7820"/>
                  </a:cubicBezTo>
                  <a:cubicBezTo>
                    <a:pt x="968" y="7398"/>
                    <a:pt x="665" y="6827"/>
                    <a:pt x="1045" y="6445"/>
                  </a:cubicBezTo>
                  <a:cubicBezTo>
                    <a:pt x="1083" y="6521"/>
                    <a:pt x="1138" y="6542"/>
                    <a:pt x="1199" y="6542"/>
                  </a:cubicBezTo>
                  <a:cubicBezTo>
                    <a:pt x="1275" y="6542"/>
                    <a:pt x="1359" y="6510"/>
                    <a:pt x="1430" y="6510"/>
                  </a:cubicBezTo>
                  <a:cubicBezTo>
                    <a:pt x="1474" y="6510"/>
                    <a:pt x="1512" y="6522"/>
                    <a:pt x="1541" y="6560"/>
                  </a:cubicBezTo>
                  <a:cubicBezTo>
                    <a:pt x="1884" y="7285"/>
                    <a:pt x="1311" y="8278"/>
                    <a:pt x="1848" y="8851"/>
                  </a:cubicBezTo>
                  <a:cubicBezTo>
                    <a:pt x="1961" y="8964"/>
                    <a:pt x="1733" y="9271"/>
                    <a:pt x="1925" y="9461"/>
                  </a:cubicBezTo>
                  <a:cubicBezTo>
                    <a:pt x="2153" y="9612"/>
                    <a:pt x="2575" y="9538"/>
                    <a:pt x="2611" y="9653"/>
                  </a:cubicBezTo>
                  <a:cubicBezTo>
                    <a:pt x="2690" y="10226"/>
                    <a:pt x="3376" y="10188"/>
                    <a:pt x="3758" y="10226"/>
                  </a:cubicBezTo>
                  <a:cubicBezTo>
                    <a:pt x="3873" y="10262"/>
                    <a:pt x="4024" y="10492"/>
                    <a:pt x="4139" y="10605"/>
                  </a:cubicBezTo>
                  <a:cubicBezTo>
                    <a:pt x="4200" y="10676"/>
                    <a:pt x="4275" y="10702"/>
                    <a:pt x="4358" y="10702"/>
                  </a:cubicBezTo>
                  <a:cubicBezTo>
                    <a:pt x="4557" y="10702"/>
                    <a:pt x="4806" y="10559"/>
                    <a:pt x="5032" y="10559"/>
                  </a:cubicBezTo>
                  <a:cubicBezTo>
                    <a:pt x="5066" y="10559"/>
                    <a:pt x="5100" y="10562"/>
                    <a:pt x="5132" y="10569"/>
                  </a:cubicBezTo>
                  <a:cubicBezTo>
                    <a:pt x="5552" y="10684"/>
                    <a:pt x="5818" y="10876"/>
                    <a:pt x="5897" y="11370"/>
                  </a:cubicBezTo>
                  <a:cubicBezTo>
                    <a:pt x="5897" y="11409"/>
                    <a:pt x="6049" y="11485"/>
                    <a:pt x="6049" y="11485"/>
                  </a:cubicBezTo>
                  <a:cubicBezTo>
                    <a:pt x="6113" y="11478"/>
                    <a:pt x="6175" y="11475"/>
                    <a:pt x="6236" y="11475"/>
                  </a:cubicBezTo>
                  <a:cubicBezTo>
                    <a:pt x="7152" y="11475"/>
                    <a:pt x="7664" y="12262"/>
                    <a:pt x="7272" y="13052"/>
                  </a:cubicBezTo>
                  <a:cubicBezTo>
                    <a:pt x="7234" y="13167"/>
                    <a:pt x="7005" y="13129"/>
                    <a:pt x="7005" y="13318"/>
                  </a:cubicBezTo>
                  <a:cubicBezTo>
                    <a:pt x="6993" y="13314"/>
                    <a:pt x="6980" y="13312"/>
                    <a:pt x="6967" y="13312"/>
                  </a:cubicBezTo>
                  <a:cubicBezTo>
                    <a:pt x="6877" y="13312"/>
                    <a:pt x="6788" y="13401"/>
                    <a:pt x="6699" y="13401"/>
                  </a:cubicBezTo>
                  <a:cubicBezTo>
                    <a:pt x="6686" y="13401"/>
                    <a:pt x="6673" y="13399"/>
                    <a:pt x="6660" y="13395"/>
                  </a:cubicBezTo>
                  <a:lnTo>
                    <a:pt x="6660" y="13395"/>
                  </a:lnTo>
                  <a:cubicBezTo>
                    <a:pt x="6814" y="14083"/>
                    <a:pt x="6509" y="14770"/>
                    <a:pt x="6051" y="15192"/>
                  </a:cubicBezTo>
                  <a:cubicBezTo>
                    <a:pt x="5823" y="15420"/>
                    <a:pt x="5286" y="15077"/>
                    <a:pt x="5173" y="15650"/>
                  </a:cubicBezTo>
                  <a:cubicBezTo>
                    <a:pt x="5134" y="15916"/>
                    <a:pt x="5401" y="16108"/>
                    <a:pt x="5173" y="16336"/>
                  </a:cubicBezTo>
                  <a:cubicBezTo>
                    <a:pt x="4906" y="16602"/>
                    <a:pt x="4333" y="16602"/>
                    <a:pt x="4293" y="16718"/>
                  </a:cubicBezTo>
                  <a:cubicBezTo>
                    <a:pt x="3949" y="17483"/>
                    <a:pt x="4369" y="18550"/>
                    <a:pt x="5209" y="19085"/>
                  </a:cubicBezTo>
                  <a:cubicBezTo>
                    <a:pt x="5324" y="19124"/>
                    <a:pt x="5360" y="19315"/>
                    <a:pt x="5401" y="19428"/>
                  </a:cubicBezTo>
                  <a:cubicBezTo>
                    <a:pt x="5593" y="19850"/>
                    <a:pt x="5173" y="20498"/>
                    <a:pt x="5516" y="20690"/>
                  </a:cubicBezTo>
                  <a:cubicBezTo>
                    <a:pt x="6123" y="20950"/>
                    <a:pt x="6249" y="21491"/>
                    <a:pt x="6302" y="22067"/>
                  </a:cubicBezTo>
                  <a:cubicBezTo>
                    <a:pt x="6441" y="21860"/>
                    <a:pt x="6606" y="21792"/>
                    <a:pt x="6762" y="21792"/>
                  </a:cubicBezTo>
                  <a:cubicBezTo>
                    <a:pt x="7056" y="21792"/>
                    <a:pt x="7319" y="22033"/>
                    <a:pt x="7319" y="22033"/>
                  </a:cubicBezTo>
                  <a:lnTo>
                    <a:pt x="7319" y="30611"/>
                  </a:lnTo>
                  <a:cubicBezTo>
                    <a:pt x="7308" y="30687"/>
                    <a:pt x="7304" y="30764"/>
                    <a:pt x="7304" y="30841"/>
                  </a:cubicBezTo>
                  <a:cubicBezTo>
                    <a:pt x="7304" y="31808"/>
                    <a:pt x="8086" y="32593"/>
                    <a:pt x="9054" y="32593"/>
                  </a:cubicBezTo>
                  <a:cubicBezTo>
                    <a:pt x="10021" y="32593"/>
                    <a:pt x="10803" y="31808"/>
                    <a:pt x="10803" y="30841"/>
                  </a:cubicBezTo>
                  <a:cubicBezTo>
                    <a:pt x="10803" y="30738"/>
                    <a:pt x="10793" y="30636"/>
                    <a:pt x="10778" y="30536"/>
                  </a:cubicBezTo>
                  <a:cubicBezTo>
                    <a:pt x="10654" y="29136"/>
                    <a:pt x="10166" y="23345"/>
                    <a:pt x="10345" y="21862"/>
                  </a:cubicBezTo>
                  <a:cubicBezTo>
                    <a:pt x="10433" y="21126"/>
                    <a:pt x="10731" y="20918"/>
                    <a:pt x="11039" y="20918"/>
                  </a:cubicBezTo>
                  <a:cubicBezTo>
                    <a:pt x="11441" y="20918"/>
                    <a:pt x="11860" y="21270"/>
                    <a:pt x="11860" y="21270"/>
                  </a:cubicBezTo>
                  <a:lnTo>
                    <a:pt x="11854" y="21468"/>
                  </a:lnTo>
                  <a:cubicBezTo>
                    <a:pt x="11901" y="21421"/>
                    <a:pt x="11952" y="21378"/>
                    <a:pt x="12007" y="21340"/>
                  </a:cubicBezTo>
                  <a:cubicBezTo>
                    <a:pt x="12159" y="21261"/>
                    <a:pt x="12238" y="21110"/>
                    <a:pt x="12350" y="20959"/>
                  </a:cubicBezTo>
                  <a:cubicBezTo>
                    <a:pt x="12504" y="20692"/>
                    <a:pt x="12542" y="20424"/>
                    <a:pt x="12581" y="20119"/>
                  </a:cubicBezTo>
                  <a:cubicBezTo>
                    <a:pt x="12617" y="19968"/>
                    <a:pt x="12809" y="19852"/>
                    <a:pt x="12962" y="19699"/>
                  </a:cubicBezTo>
                  <a:cubicBezTo>
                    <a:pt x="13420" y="19433"/>
                    <a:pt x="13267" y="18819"/>
                    <a:pt x="13612" y="18437"/>
                  </a:cubicBezTo>
                  <a:cubicBezTo>
                    <a:pt x="13917" y="18133"/>
                    <a:pt x="14222" y="17866"/>
                    <a:pt x="14375" y="17521"/>
                  </a:cubicBezTo>
                  <a:cubicBezTo>
                    <a:pt x="14605" y="16984"/>
                    <a:pt x="14987" y="16223"/>
                    <a:pt x="14450" y="15878"/>
                  </a:cubicBezTo>
                  <a:cubicBezTo>
                    <a:pt x="14070" y="15611"/>
                    <a:pt x="14070" y="15077"/>
                    <a:pt x="13685" y="14925"/>
                  </a:cubicBezTo>
                  <a:cubicBezTo>
                    <a:pt x="13506" y="14836"/>
                    <a:pt x="13298" y="14815"/>
                    <a:pt x="13089" y="14815"/>
                  </a:cubicBezTo>
                  <a:cubicBezTo>
                    <a:pt x="12900" y="14815"/>
                    <a:pt x="12710" y="14833"/>
                    <a:pt x="12539" y="14833"/>
                  </a:cubicBezTo>
                  <a:cubicBezTo>
                    <a:pt x="12333" y="14833"/>
                    <a:pt x="12155" y="14807"/>
                    <a:pt x="12044" y="14695"/>
                  </a:cubicBezTo>
                  <a:cubicBezTo>
                    <a:pt x="11777" y="14390"/>
                    <a:pt x="12159" y="13702"/>
                    <a:pt x="12082" y="13207"/>
                  </a:cubicBezTo>
                  <a:cubicBezTo>
                    <a:pt x="12005" y="12826"/>
                    <a:pt x="11775" y="12483"/>
                    <a:pt x="11432" y="12212"/>
                  </a:cubicBezTo>
                  <a:lnTo>
                    <a:pt x="11281" y="12212"/>
                  </a:lnTo>
                  <a:cubicBezTo>
                    <a:pt x="11166" y="11907"/>
                    <a:pt x="10899" y="11754"/>
                    <a:pt x="10707" y="11562"/>
                  </a:cubicBezTo>
                  <a:cubicBezTo>
                    <a:pt x="10695" y="11538"/>
                    <a:pt x="10669" y="11529"/>
                    <a:pt x="10634" y="11529"/>
                  </a:cubicBezTo>
                  <a:cubicBezTo>
                    <a:pt x="10558" y="11529"/>
                    <a:pt x="10442" y="11574"/>
                    <a:pt x="10364" y="11601"/>
                  </a:cubicBezTo>
                  <a:cubicBezTo>
                    <a:pt x="10317" y="11618"/>
                    <a:pt x="10272" y="11626"/>
                    <a:pt x="10228" y="11626"/>
                  </a:cubicBezTo>
                  <a:cubicBezTo>
                    <a:pt x="9986" y="11626"/>
                    <a:pt x="9786" y="11391"/>
                    <a:pt x="9561" y="11294"/>
                  </a:cubicBezTo>
                  <a:cubicBezTo>
                    <a:pt x="9332" y="11203"/>
                    <a:pt x="9019" y="11027"/>
                    <a:pt x="8764" y="11027"/>
                  </a:cubicBezTo>
                  <a:cubicBezTo>
                    <a:pt x="8596" y="11027"/>
                    <a:pt x="8453" y="11104"/>
                    <a:pt x="8378" y="11332"/>
                  </a:cubicBezTo>
                  <a:cubicBezTo>
                    <a:pt x="8284" y="11648"/>
                    <a:pt x="8055" y="12207"/>
                    <a:pt x="7827" y="12207"/>
                  </a:cubicBezTo>
                  <a:cubicBezTo>
                    <a:pt x="7782" y="12207"/>
                    <a:pt x="7736" y="12185"/>
                    <a:pt x="7692" y="12133"/>
                  </a:cubicBezTo>
                  <a:cubicBezTo>
                    <a:pt x="7500" y="11942"/>
                    <a:pt x="7577" y="11332"/>
                    <a:pt x="7272" y="11217"/>
                  </a:cubicBezTo>
                  <a:cubicBezTo>
                    <a:pt x="7067" y="11115"/>
                    <a:pt x="6893" y="10861"/>
                    <a:pt x="6616" y="10861"/>
                  </a:cubicBezTo>
                  <a:cubicBezTo>
                    <a:pt x="6581" y="10861"/>
                    <a:pt x="6545" y="10865"/>
                    <a:pt x="6507" y="10874"/>
                  </a:cubicBezTo>
                  <a:cubicBezTo>
                    <a:pt x="6507" y="10452"/>
                    <a:pt x="6773" y="10185"/>
                    <a:pt x="6886" y="9804"/>
                  </a:cubicBezTo>
                  <a:cubicBezTo>
                    <a:pt x="6965" y="9653"/>
                    <a:pt x="6850" y="9384"/>
                    <a:pt x="6809" y="9346"/>
                  </a:cubicBezTo>
                  <a:cubicBezTo>
                    <a:pt x="6676" y="9299"/>
                    <a:pt x="6544" y="9281"/>
                    <a:pt x="6411" y="9281"/>
                  </a:cubicBezTo>
                  <a:cubicBezTo>
                    <a:pt x="5969" y="9281"/>
                    <a:pt x="5528" y="9480"/>
                    <a:pt x="5085" y="9480"/>
                  </a:cubicBezTo>
                  <a:cubicBezTo>
                    <a:pt x="5011" y="9480"/>
                    <a:pt x="4936" y="9474"/>
                    <a:pt x="4862" y="9461"/>
                  </a:cubicBezTo>
                  <a:cubicBezTo>
                    <a:pt x="4825" y="9461"/>
                    <a:pt x="4977" y="9346"/>
                    <a:pt x="4977" y="9269"/>
                  </a:cubicBezTo>
                  <a:cubicBezTo>
                    <a:pt x="5004" y="9273"/>
                    <a:pt x="5030" y="9274"/>
                    <a:pt x="5056" y="9274"/>
                  </a:cubicBezTo>
                  <a:cubicBezTo>
                    <a:pt x="5586" y="9274"/>
                    <a:pt x="5583" y="8526"/>
                    <a:pt x="5512" y="8125"/>
                  </a:cubicBezTo>
                  <a:cubicBezTo>
                    <a:pt x="5475" y="7894"/>
                    <a:pt x="5207" y="7779"/>
                    <a:pt x="5092" y="7513"/>
                  </a:cubicBezTo>
                  <a:cubicBezTo>
                    <a:pt x="5083" y="7495"/>
                    <a:pt x="5064" y="7488"/>
                    <a:pt x="5039" y="7488"/>
                  </a:cubicBezTo>
                  <a:cubicBezTo>
                    <a:pt x="4960" y="7488"/>
                    <a:pt x="4825" y="7569"/>
                    <a:pt x="4825" y="7628"/>
                  </a:cubicBezTo>
                  <a:cubicBezTo>
                    <a:pt x="4749" y="8048"/>
                    <a:pt x="4825" y="8544"/>
                    <a:pt x="4403" y="8736"/>
                  </a:cubicBezTo>
                  <a:cubicBezTo>
                    <a:pt x="4372" y="8748"/>
                    <a:pt x="4343" y="8753"/>
                    <a:pt x="4316" y="8753"/>
                  </a:cubicBezTo>
                  <a:cubicBezTo>
                    <a:pt x="4078" y="8753"/>
                    <a:pt x="3995" y="8332"/>
                    <a:pt x="4099" y="8127"/>
                  </a:cubicBezTo>
                  <a:cubicBezTo>
                    <a:pt x="4365" y="7590"/>
                    <a:pt x="4175" y="7095"/>
                    <a:pt x="4175" y="6560"/>
                  </a:cubicBezTo>
                  <a:cubicBezTo>
                    <a:pt x="4175" y="6407"/>
                    <a:pt x="4060" y="6179"/>
                    <a:pt x="4137" y="6023"/>
                  </a:cubicBezTo>
                  <a:cubicBezTo>
                    <a:pt x="4252" y="5757"/>
                    <a:pt x="4252" y="5452"/>
                    <a:pt x="4518" y="5299"/>
                  </a:cubicBezTo>
                  <a:cubicBezTo>
                    <a:pt x="4589" y="5248"/>
                    <a:pt x="4673" y="5232"/>
                    <a:pt x="4761" y="5232"/>
                  </a:cubicBezTo>
                  <a:cubicBezTo>
                    <a:pt x="4904" y="5232"/>
                    <a:pt x="5058" y="5274"/>
                    <a:pt x="5176" y="5274"/>
                  </a:cubicBezTo>
                  <a:cubicBezTo>
                    <a:pt x="5258" y="5274"/>
                    <a:pt x="5324" y="5254"/>
                    <a:pt x="5358" y="5186"/>
                  </a:cubicBezTo>
                  <a:cubicBezTo>
                    <a:pt x="5481" y="5030"/>
                    <a:pt x="5555" y="4848"/>
                    <a:pt x="5722" y="4848"/>
                  </a:cubicBezTo>
                  <a:cubicBezTo>
                    <a:pt x="5760" y="4848"/>
                    <a:pt x="5803" y="4857"/>
                    <a:pt x="5853" y="4879"/>
                  </a:cubicBezTo>
                  <a:cubicBezTo>
                    <a:pt x="6198" y="5030"/>
                    <a:pt x="6159" y="5565"/>
                    <a:pt x="6426" y="5680"/>
                  </a:cubicBezTo>
                  <a:cubicBezTo>
                    <a:pt x="6484" y="5700"/>
                    <a:pt x="6533" y="5708"/>
                    <a:pt x="6573" y="5708"/>
                  </a:cubicBezTo>
                  <a:cubicBezTo>
                    <a:pt x="6938" y="5708"/>
                    <a:pt x="6669" y="5007"/>
                    <a:pt x="6464" y="4802"/>
                  </a:cubicBezTo>
                  <a:cubicBezTo>
                    <a:pt x="6272" y="4536"/>
                    <a:pt x="6198" y="4190"/>
                    <a:pt x="6385" y="3999"/>
                  </a:cubicBezTo>
                  <a:cubicBezTo>
                    <a:pt x="6424" y="3922"/>
                    <a:pt x="6539" y="3807"/>
                    <a:pt x="6539" y="3694"/>
                  </a:cubicBezTo>
                  <a:cubicBezTo>
                    <a:pt x="6575" y="3698"/>
                    <a:pt x="6612" y="3700"/>
                    <a:pt x="6649" y="3700"/>
                  </a:cubicBezTo>
                  <a:cubicBezTo>
                    <a:pt x="6923" y="3700"/>
                    <a:pt x="7202" y="3579"/>
                    <a:pt x="7304" y="3312"/>
                  </a:cubicBezTo>
                  <a:cubicBezTo>
                    <a:pt x="7340" y="3274"/>
                    <a:pt x="7455" y="3274"/>
                    <a:pt x="7496" y="3274"/>
                  </a:cubicBezTo>
                  <a:cubicBezTo>
                    <a:pt x="7647" y="3008"/>
                    <a:pt x="7990" y="2969"/>
                    <a:pt x="8182" y="2780"/>
                  </a:cubicBezTo>
                  <a:cubicBezTo>
                    <a:pt x="8220" y="2741"/>
                    <a:pt x="8220" y="2628"/>
                    <a:pt x="8182" y="2588"/>
                  </a:cubicBezTo>
                  <a:cubicBezTo>
                    <a:pt x="7954" y="2473"/>
                    <a:pt x="7532" y="2358"/>
                    <a:pt x="7762" y="2281"/>
                  </a:cubicBezTo>
                  <a:cubicBezTo>
                    <a:pt x="8297" y="2015"/>
                    <a:pt x="8678" y="1671"/>
                    <a:pt x="9098" y="1213"/>
                  </a:cubicBezTo>
                  <a:cubicBezTo>
                    <a:pt x="9185" y="1155"/>
                    <a:pt x="9293" y="1009"/>
                    <a:pt x="9374" y="1009"/>
                  </a:cubicBezTo>
                  <a:cubicBezTo>
                    <a:pt x="9400" y="1009"/>
                    <a:pt x="9423" y="1024"/>
                    <a:pt x="9441" y="1062"/>
                  </a:cubicBezTo>
                  <a:cubicBezTo>
                    <a:pt x="9595" y="1213"/>
                    <a:pt x="9250" y="1482"/>
                    <a:pt x="9405" y="1712"/>
                  </a:cubicBezTo>
                  <a:lnTo>
                    <a:pt x="9557" y="1712"/>
                  </a:lnTo>
                  <a:cubicBezTo>
                    <a:pt x="9557" y="1940"/>
                    <a:pt x="9863" y="1904"/>
                    <a:pt x="9863" y="2091"/>
                  </a:cubicBezTo>
                  <a:cubicBezTo>
                    <a:pt x="10091" y="2055"/>
                    <a:pt x="10207" y="1787"/>
                    <a:pt x="10283" y="1597"/>
                  </a:cubicBezTo>
                  <a:lnTo>
                    <a:pt x="10437" y="1597"/>
                  </a:lnTo>
                  <a:cubicBezTo>
                    <a:pt x="10437" y="1290"/>
                    <a:pt x="10741" y="1215"/>
                    <a:pt x="10931" y="1175"/>
                  </a:cubicBezTo>
                  <a:cubicBezTo>
                    <a:pt x="10990" y="1160"/>
                    <a:pt x="11062" y="1157"/>
                    <a:pt x="11139" y="1157"/>
                  </a:cubicBezTo>
                  <a:cubicBezTo>
                    <a:pt x="11209" y="1157"/>
                    <a:pt x="11282" y="1160"/>
                    <a:pt x="11352" y="1160"/>
                  </a:cubicBezTo>
                  <a:cubicBezTo>
                    <a:pt x="11615" y="1160"/>
                    <a:pt x="11842" y="1121"/>
                    <a:pt x="11696" y="755"/>
                  </a:cubicBezTo>
                  <a:cubicBezTo>
                    <a:pt x="11665" y="724"/>
                    <a:pt x="11634" y="619"/>
                    <a:pt x="11544" y="619"/>
                  </a:cubicBezTo>
                  <a:cubicBezTo>
                    <a:pt x="11522" y="619"/>
                    <a:pt x="11496" y="625"/>
                    <a:pt x="11466" y="640"/>
                  </a:cubicBezTo>
                  <a:cubicBezTo>
                    <a:pt x="11487" y="472"/>
                    <a:pt x="11417" y="361"/>
                    <a:pt x="11328" y="252"/>
                  </a:cubicBezTo>
                  <a:cubicBezTo>
                    <a:pt x="10597" y="88"/>
                    <a:pt x="9834" y="1"/>
                    <a:pt x="9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745575" y="964725"/>
              <a:ext cx="146175" cy="63075"/>
            </a:xfrm>
            <a:custGeom>
              <a:avLst/>
              <a:gdLst/>
              <a:ahLst/>
              <a:cxnLst/>
              <a:rect l="l" t="t" r="r" b="b"/>
              <a:pathLst>
                <a:path w="5847" h="2523" extrusionOk="0">
                  <a:moveTo>
                    <a:pt x="2675" y="1"/>
                  </a:moveTo>
                  <a:cubicBezTo>
                    <a:pt x="2219" y="1"/>
                    <a:pt x="1748" y="52"/>
                    <a:pt x="1320" y="203"/>
                  </a:cubicBezTo>
                  <a:cubicBezTo>
                    <a:pt x="1111" y="278"/>
                    <a:pt x="908" y="378"/>
                    <a:pt x="734" y="510"/>
                  </a:cubicBezTo>
                  <a:cubicBezTo>
                    <a:pt x="542" y="657"/>
                    <a:pt x="391" y="836"/>
                    <a:pt x="258" y="1039"/>
                  </a:cubicBezTo>
                  <a:cubicBezTo>
                    <a:pt x="205" y="1118"/>
                    <a:pt x="158" y="1203"/>
                    <a:pt x="109" y="1286"/>
                  </a:cubicBezTo>
                  <a:lnTo>
                    <a:pt x="103" y="1286"/>
                  </a:lnTo>
                  <a:cubicBezTo>
                    <a:pt x="54" y="1286"/>
                    <a:pt x="1" y="1329"/>
                    <a:pt x="7" y="1382"/>
                  </a:cubicBezTo>
                  <a:cubicBezTo>
                    <a:pt x="45" y="1802"/>
                    <a:pt x="348" y="2153"/>
                    <a:pt x="734" y="2311"/>
                  </a:cubicBezTo>
                  <a:cubicBezTo>
                    <a:pt x="821" y="2345"/>
                    <a:pt x="908" y="2373"/>
                    <a:pt x="1000" y="2386"/>
                  </a:cubicBezTo>
                  <a:cubicBezTo>
                    <a:pt x="1009" y="2403"/>
                    <a:pt x="1021" y="2418"/>
                    <a:pt x="1036" y="2428"/>
                  </a:cubicBezTo>
                  <a:cubicBezTo>
                    <a:pt x="1112" y="2472"/>
                    <a:pt x="1197" y="2493"/>
                    <a:pt x="1283" y="2493"/>
                  </a:cubicBezTo>
                  <a:cubicBezTo>
                    <a:pt x="1334" y="2493"/>
                    <a:pt x="1386" y="2485"/>
                    <a:pt x="1437" y="2471"/>
                  </a:cubicBezTo>
                  <a:cubicBezTo>
                    <a:pt x="1524" y="2447"/>
                    <a:pt x="1605" y="2403"/>
                    <a:pt x="1676" y="2343"/>
                  </a:cubicBezTo>
                  <a:cubicBezTo>
                    <a:pt x="1825" y="2302"/>
                    <a:pt x="1972" y="2243"/>
                    <a:pt x="2108" y="2170"/>
                  </a:cubicBezTo>
                  <a:cubicBezTo>
                    <a:pt x="2313" y="2064"/>
                    <a:pt x="2511" y="1940"/>
                    <a:pt x="2741" y="1908"/>
                  </a:cubicBezTo>
                  <a:cubicBezTo>
                    <a:pt x="2788" y="1903"/>
                    <a:pt x="2835" y="1900"/>
                    <a:pt x="2881" y="1900"/>
                  </a:cubicBezTo>
                  <a:cubicBezTo>
                    <a:pt x="3065" y="1900"/>
                    <a:pt x="3249" y="1941"/>
                    <a:pt x="3417" y="2013"/>
                  </a:cubicBezTo>
                  <a:cubicBezTo>
                    <a:pt x="3645" y="2111"/>
                    <a:pt x="3843" y="2268"/>
                    <a:pt x="4069" y="2371"/>
                  </a:cubicBezTo>
                  <a:cubicBezTo>
                    <a:pt x="4279" y="2465"/>
                    <a:pt x="4508" y="2522"/>
                    <a:pt x="4739" y="2522"/>
                  </a:cubicBezTo>
                  <a:cubicBezTo>
                    <a:pt x="4747" y="2522"/>
                    <a:pt x="4755" y="2522"/>
                    <a:pt x="4764" y="2522"/>
                  </a:cubicBezTo>
                  <a:cubicBezTo>
                    <a:pt x="4983" y="2516"/>
                    <a:pt x="5207" y="2460"/>
                    <a:pt x="5388" y="2332"/>
                  </a:cubicBezTo>
                  <a:cubicBezTo>
                    <a:pt x="5561" y="2213"/>
                    <a:pt x="5693" y="2045"/>
                    <a:pt x="5767" y="1851"/>
                  </a:cubicBezTo>
                  <a:cubicBezTo>
                    <a:pt x="5846" y="1661"/>
                    <a:pt x="5846" y="1446"/>
                    <a:pt x="5767" y="1256"/>
                  </a:cubicBezTo>
                  <a:cubicBezTo>
                    <a:pt x="5686" y="1056"/>
                    <a:pt x="5539" y="902"/>
                    <a:pt x="5371" y="774"/>
                  </a:cubicBezTo>
                  <a:cubicBezTo>
                    <a:pt x="5198" y="644"/>
                    <a:pt x="5005" y="546"/>
                    <a:pt x="4806" y="457"/>
                  </a:cubicBezTo>
                  <a:cubicBezTo>
                    <a:pt x="4585" y="359"/>
                    <a:pt x="4357" y="274"/>
                    <a:pt x="4124" y="208"/>
                  </a:cubicBezTo>
                  <a:cubicBezTo>
                    <a:pt x="3655" y="71"/>
                    <a:pt x="3165" y="1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6738325" y="925875"/>
              <a:ext cx="157250" cy="104850"/>
            </a:xfrm>
            <a:custGeom>
              <a:avLst/>
              <a:gdLst/>
              <a:ahLst/>
              <a:cxnLst/>
              <a:rect l="l" t="t" r="r" b="b"/>
              <a:pathLst>
                <a:path w="6290" h="4194" extrusionOk="0">
                  <a:moveTo>
                    <a:pt x="3300" y="1752"/>
                  </a:moveTo>
                  <a:cubicBezTo>
                    <a:pt x="3385" y="1752"/>
                    <a:pt x="3470" y="1754"/>
                    <a:pt x="3555" y="1757"/>
                  </a:cubicBezTo>
                  <a:cubicBezTo>
                    <a:pt x="3990" y="1776"/>
                    <a:pt x="4438" y="1825"/>
                    <a:pt x="4841" y="2000"/>
                  </a:cubicBezTo>
                  <a:cubicBezTo>
                    <a:pt x="5277" y="2190"/>
                    <a:pt x="5646" y="2501"/>
                    <a:pt x="6002" y="2808"/>
                  </a:cubicBezTo>
                  <a:lnTo>
                    <a:pt x="6026" y="2823"/>
                  </a:lnTo>
                  <a:cubicBezTo>
                    <a:pt x="6015" y="2923"/>
                    <a:pt x="6000" y="3021"/>
                    <a:pt x="5970" y="3117"/>
                  </a:cubicBezTo>
                  <a:cubicBezTo>
                    <a:pt x="5904" y="3353"/>
                    <a:pt x="5776" y="3575"/>
                    <a:pt x="5591" y="3737"/>
                  </a:cubicBezTo>
                  <a:cubicBezTo>
                    <a:pt x="5420" y="3888"/>
                    <a:pt x="5194" y="3989"/>
                    <a:pt x="4966" y="4004"/>
                  </a:cubicBezTo>
                  <a:cubicBezTo>
                    <a:pt x="4941" y="4005"/>
                    <a:pt x="4917" y="4006"/>
                    <a:pt x="4892" y="4006"/>
                  </a:cubicBezTo>
                  <a:cubicBezTo>
                    <a:pt x="4800" y="4006"/>
                    <a:pt x="4708" y="3993"/>
                    <a:pt x="4619" y="3963"/>
                  </a:cubicBezTo>
                  <a:cubicBezTo>
                    <a:pt x="4506" y="3927"/>
                    <a:pt x="4402" y="3869"/>
                    <a:pt x="4301" y="3801"/>
                  </a:cubicBezTo>
                  <a:cubicBezTo>
                    <a:pt x="4093" y="3667"/>
                    <a:pt x="3892" y="3507"/>
                    <a:pt x="3649" y="3434"/>
                  </a:cubicBezTo>
                  <a:cubicBezTo>
                    <a:pt x="3556" y="3407"/>
                    <a:pt x="3464" y="3395"/>
                    <a:pt x="3373" y="3395"/>
                  </a:cubicBezTo>
                  <a:cubicBezTo>
                    <a:pt x="2973" y="3395"/>
                    <a:pt x="2594" y="3625"/>
                    <a:pt x="2234" y="3788"/>
                  </a:cubicBezTo>
                  <a:cubicBezTo>
                    <a:pt x="2022" y="3884"/>
                    <a:pt x="1800" y="3963"/>
                    <a:pt x="1566" y="3963"/>
                  </a:cubicBezTo>
                  <a:cubicBezTo>
                    <a:pt x="1560" y="3963"/>
                    <a:pt x="1554" y="3963"/>
                    <a:pt x="1548" y="3963"/>
                  </a:cubicBezTo>
                  <a:cubicBezTo>
                    <a:pt x="1313" y="3961"/>
                    <a:pt x="1085" y="3895"/>
                    <a:pt x="885" y="3775"/>
                  </a:cubicBezTo>
                  <a:cubicBezTo>
                    <a:pt x="642" y="3628"/>
                    <a:pt x="470" y="3409"/>
                    <a:pt x="372" y="3157"/>
                  </a:cubicBezTo>
                  <a:cubicBezTo>
                    <a:pt x="378" y="3151"/>
                    <a:pt x="384" y="3143"/>
                    <a:pt x="393" y="3132"/>
                  </a:cubicBezTo>
                  <a:cubicBezTo>
                    <a:pt x="783" y="2461"/>
                    <a:pt x="1490" y="2043"/>
                    <a:pt x="2230" y="1868"/>
                  </a:cubicBezTo>
                  <a:cubicBezTo>
                    <a:pt x="2581" y="1784"/>
                    <a:pt x="2941" y="1752"/>
                    <a:pt x="3300" y="1752"/>
                  </a:cubicBezTo>
                  <a:close/>
                  <a:moveTo>
                    <a:pt x="3172" y="0"/>
                  </a:moveTo>
                  <a:cubicBezTo>
                    <a:pt x="2376" y="0"/>
                    <a:pt x="1589" y="273"/>
                    <a:pt x="983" y="800"/>
                  </a:cubicBezTo>
                  <a:cubicBezTo>
                    <a:pt x="661" y="1082"/>
                    <a:pt x="397" y="1438"/>
                    <a:pt x="239" y="1838"/>
                  </a:cubicBezTo>
                  <a:cubicBezTo>
                    <a:pt x="195" y="1943"/>
                    <a:pt x="154" y="2049"/>
                    <a:pt x="129" y="2160"/>
                  </a:cubicBezTo>
                  <a:cubicBezTo>
                    <a:pt x="1" y="2678"/>
                    <a:pt x="97" y="3260"/>
                    <a:pt x="457" y="3665"/>
                  </a:cubicBezTo>
                  <a:cubicBezTo>
                    <a:pt x="732" y="3976"/>
                    <a:pt x="1146" y="4151"/>
                    <a:pt x="1558" y="4151"/>
                  </a:cubicBezTo>
                  <a:cubicBezTo>
                    <a:pt x="1660" y="4151"/>
                    <a:pt x="1762" y="4141"/>
                    <a:pt x="1861" y="4119"/>
                  </a:cubicBezTo>
                  <a:cubicBezTo>
                    <a:pt x="2123" y="4059"/>
                    <a:pt x="2362" y="3937"/>
                    <a:pt x="2603" y="3820"/>
                  </a:cubicBezTo>
                  <a:cubicBezTo>
                    <a:pt x="2820" y="3716"/>
                    <a:pt x="3050" y="3605"/>
                    <a:pt x="3295" y="3586"/>
                  </a:cubicBezTo>
                  <a:cubicBezTo>
                    <a:pt x="3319" y="3584"/>
                    <a:pt x="3342" y="3583"/>
                    <a:pt x="3366" y="3583"/>
                  </a:cubicBezTo>
                  <a:cubicBezTo>
                    <a:pt x="3464" y="3583"/>
                    <a:pt x="3561" y="3598"/>
                    <a:pt x="3656" y="3633"/>
                  </a:cubicBezTo>
                  <a:cubicBezTo>
                    <a:pt x="3773" y="3675"/>
                    <a:pt x="3882" y="3746"/>
                    <a:pt x="3986" y="3814"/>
                  </a:cubicBezTo>
                  <a:cubicBezTo>
                    <a:pt x="4201" y="3959"/>
                    <a:pt x="4414" y="4121"/>
                    <a:pt x="4674" y="4172"/>
                  </a:cubicBezTo>
                  <a:cubicBezTo>
                    <a:pt x="4747" y="4186"/>
                    <a:pt x="4820" y="4193"/>
                    <a:pt x="4892" y="4193"/>
                  </a:cubicBezTo>
                  <a:cubicBezTo>
                    <a:pt x="5347" y="4193"/>
                    <a:pt x="5776" y="3921"/>
                    <a:pt x="6004" y="3526"/>
                  </a:cubicBezTo>
                  <a:cubicBezTo>
                    <a:pt x="6290" y="3032"/>
                    <a:pt x="6271" y="2422"/>
                    <a:pt x="6068" y="1898"/>
                  </a:cubicBezTo>
                  <a:cubicBezTo>
                    <a:pt x="5962" y="1619"/>
                    <a:pt x="5812" y="1359"/>
                    <a:pt x="5636" y="1122"/>
                  </a:cubicBezTo>
                  <a:cubicBezTo>
                    <a:pt x="5552" y="1016"/>
                    <a:pt x="5465" y="918"/>
                    <a:pt x="5365" y="826"/>
                  </a:cubicBezTo>
                  <a:cubicBezTo>
                    <a:pt x="5160" y="549"/>
                    <a:pt x="4849" y="368"/>
                    <a:pt x="4529" y="246"/>
                  </a:cubicBezTo>
                  <a:cubicBezTo>
                    <a:pt x="4122" y="91"/>
                    <a:pt x="3679" y="8"/>
                    <a:pt x="3244" y="1"/>
                  </a:cubicBezTo>
                  <a:cubicBezTo>
                    <a:pt x="3220" y="1"/>
                    <a:pt x="3196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6867375" y="900425"/>
              <a:ext cx="37325" cy="37325"/>
            </a:xfrm>
            <a:custGeom>
              <a:avLst/>
              <a:gdLst/>
              <a:ahLst/>
              <a:cxnLst/>
              <a:rect l="l" t="t" r="r" b="b"/>
              <a:pathLst>
                <a:path w="1493" h="1493" extrusionOk="0">
                  <a:moveTo>
                    <a:pt x="746" y="0"/>
                  </a:moveTo>
                  <a:cubicBezTo>
                    <a:pt x="335" y="0"/>
                    <a:pt x="0" y="333"/>
                    <a:pt x="0" y="746"/>
                  </a:cubicBezTo>
                  <a:cubicBezTo>
                    <a:pt x="0" y="1160"/>
                    <a:pt x="335" y="1492"/>
                    <a:pt x="746" y="1492"/>
                  </a:cubicBezTo>
                  <a:cubicBezTo>
                    <a:pt x="1160" y="1492"/>
                    <a:pt x="1492" y="1160"/>
                    <a:pt x="1492" y="746"/>
                  </a:cubicBezTo>
                  <a:cubicBezTo>
                    <a:pt x="1492" y="333"/>
                    <a:pt x="116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6725125" y="900425"/>
              <a:ext cx="37300" cy="37325"/>
            </a:xfrm>
            <a:custGeom>
              <a:avLst/>
              <a:gdLst/>
              <a:ahLst/>
              <a:cxnLst/>
              <a:rect l="l" t="t" r="r" b="b"/>
              <a:pathLst>
                <a:path w="1492" h="1493" extrusionOk="0">
                  <a:moveTo>
                    <a:pt x="746" y="0"/>
                  </a:moveTo>
                  <a:cubicBezTo>
                    <a:pt x="335" y="0"/>
                    <a:pt x="0" y="333"/>
                    <a:pt x="0" y="746"/>
                  </a:cubicBezTo>
                  <a:cubicBezTo>
                    <a:pt x="0" y="1160"/>
                    <a:pt x="335" y="1492"/>
                    <a:pt x="746" y="1492"/>
                  </a:cubicBezTo>
                  <a:cubicBezTo>
                    <a:pt x="1160" y="1492"/>
                    <a:pt x="1492" y="1158"/>
                    <a:pt x="1492" y="746"/>
                  </a:cubicBezTo>
                  <a:cubicBezTo>
                    <a:pt x="1492" y="333"/>
                    <a:pt x="116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2"/>
          <p:cNvGrpSpPr/>
          <p:nvPr/>
        </p:nvGrpSpPr>
        <p:grpSpPr>
          <a:xfrm rot="970987">
            <a:off x="7399125" y="387323"/>
            <a:ext cx="960645" cy="1226491"/>
            <a:chOff x="6600875" y="3223775"/>
            <a:chExt cx="621350" cy="793300"/>
          </a:xfrm>
        </p:grpSpPr>
        <p:sp>
          <p:nvSpPr>
            <p:cNvPr id="1007" name="Google Shape;1007;p42"/>
            <p:cNvSpPr/>
            <p:nvPr/>
          </p:nvSpPr>
          <p:spPr>
            <a:xfrm>
              <a:off x="6600875" y="3227000"/>
              <a:ext cx="621350" cy="790075"/>
            </a:xfrm>
            <a:custGeom>
              <a:avLst/>
              <a:gdLst/>
              <a:ahLst/>
              <a:cxnLst/>
              <a:rect l="l" t="t" r="r" b="b"/>
              <a:pathLst>
                <a:path w="24854" h="31603" extrusionOk="0">
                  <a:moveTo>
                    <a:pt x="11401" y="1"/>
                  </a:moveTo>
                  <a:cubicBezTo>
                    <a:pt x="10969" y="1"/>
                    <a:pt x="10537" y="79"/>
                    <a:pt x="10136" y="240"/>
                  </a:cubicBezTo>
                  <a:cubicBezTo>
                    <a:pt x="9475" y="504"/>
                    <a:pt x="8921" y="979"/>
                    <a:pt x="8538" y="1580"/>
                  </a:cubicBezTo>
                  <a:cubicBezTo>
                    <a:pt x="8158" y="2168"/>
                    <a:pt x="7950" y="2874"/>
                    <a:pt x="7971" y="3575"/>
                  </a:cubicBezTo>
                  <a:lnTo>
                    <a:pt x="7971" y="3590"/>
                  </a:lnTo>
                  <a:cubicBezTo>
                    <a:pt x="7694" y="3609"/>
                    <a:pt x="7423" y="3697"/>
                    <a:pt x="7199" y="3852"/>
                  </a:cubicBezTo>
                  <a:cubicBezTo>
                    <a:pt x="7086" y="3929"/>
                    <a:pt x="6986" y="4023"/>
                    <a:pt x="6901" y="4129"/>
                  </a:cubicBezTo>
                  <a:cubicBezTo>
                    <a:pt x="6494" y="3330"/>
                    <a:pt x="5682" y="2787"/>
                    <a:pt x="4800" y="2631"/>
                  </a:cubicBezTo>
                  <a:cubicBezTo>
                    <a:pt x="4622" y="2600"/>
                    <a:pt x="4444" y="2585"/>
                    <a:pt x="4267" y="2585"/>
                  </a:cubicBezTo>
                  <a:cubicBezTo>
                    <a:pt x="3401" y="2585"/>
                    <a:pt x="2558" y="2940"/>
                    <a:pt x="1880" y="3483"/>
                  </a:cubicBezTo>
                  <a:cubicBezTo>
                    <a:pt x="1047" y="4153"/>
                    <a:pt x="465" y="5122"/>
                    <a:pt x="228" y="6164"/>
                  </a:cubicBezTo>
                  <a:cubicBezTo>
                    <a:pt x="0" y="7181"/>
                    <a:pt x="103" y="8255"/>
                    <a:pt x="576" y="9191"/>
                  </a:cubicBezTo>
                  <a:cubicBezTo>
                    <a:pt x="1013" y="10062"/>
                    <a:pt x="1744" y="10800"/>
                    <a:pt x="2637" y="11205"/>
                  </a:cubicBezTo>
                  <a:cubicBezTo>
                    <a:pt x="2677" y="11224"/>
                    <a:pt x="2720" y="11239"/>
                    <a:pt x="2760" y="11258"/>
                  </a:cubicBezTo>
                  <a:cubicBezTo>
                    <a:pt x="2411" y="11603"/>
                    <a:pt x="2562" y="12328"/>
                    <a:pt x="3007" y="12530"/>
                  </a:cubicBezTo>
                  <a:cubicBezTo>
                    <a:pt x="2189" y="13372"/>
                    <a:pt x="2155" y="14708"/>
                    <a:pt x="2605" y="15753"/>
                  </a:cubicBezTo>
                  <a:cubicBezTo>
                    <a:pt x="2862" y="16349"/>
                    <a:pt x="3284" y="16844"/>
                    <a:pt x="3826" y="17206"/>
                  </a:cubicBezTo>
                  <a:cubicBezTo>
                    <a:pt x="4433" y="17613"/>
                    <a:pt x="5147" y="17835"/>
                    <a:pt x="5872" y="17918"/>
                  </a:cubicBezTo>
                  <a:cubicBezTo>
                    <a:pt x="6100" y="17944"/>
                    <a:pt x="6329" y="17957"/>
                    <a:pt x="6558" y="17957"/>
                  </a:cubicBezTo>
                  <a:cubicBezTo>
                    <a:pt x="7086" y="17957"/>
                    <a:pt x="7615" y="17890"/>
                    <a:pt x="8131" y="17773"/>
                  </a:cubicBezTo>
                  <a:lnTo>
                    <a:pt x="8131" y="17773"/>
                  </a:lnTo>
                  <a:cubicBezTo>
                    <a:pt x="7869" y="18502"/>
                    <a:pt x="8050" y="19350"/>
                    <a:pt x="8561" y="19932"/>
                  </a:cubicBezTo>
                  <a:cubicBezTo>
                    <a:pt x="8941" y="20364"/>
                    <a:pt x="9477" y="20574"/>
                    <a:pt x="10024" y="20574"/>
                  </a:cubicBezTo>
                  <a:cubicBezTo>
                    <a:pt x="10319" y="20574"/>
                    <a:pt x="10616" y="20513"/>
                    <a:pt x="10895" y="20394"/>
                  </a:cubicBezTo>
                  <a:cubicBezTo>
                    <a:pt x="11001" y="20349"/>
                    <a:pt x="11106" y="20296"/>
                    <a:pt x="11202" y="20234"/>
                  </a:cubicBezTo>
                  <a:lnTo>
                    <a:pt x="11202" y="31487"/>
                  </a:lnTo>
                  <a:cubicBezTo>
                    <a:pt x="11202" y="31561"/>
                    <a:pt x="11258" y="31599"/>
                    <a:pt x="11314" y="31599"/>
                  </a:cubicBezTo>
                  <a:cubicBezTo>
                    <a:pt x="11335" y="31599"/>
                    <a:pt x="11356" y="31593"/>
                    <a:pt x="11374" y="31583"/>
                  </a:cubicBezTo>
                  <a:cubicBezTo>
                    <a:pt x="11391" y="31594"/>
                    <a:pt x="11413" y="31602"/>
                    <a:pt x="11438" y="31602"/>
                  </a:cubicBezTo>
                  <a:lnTo>
                    <a:pt x="16276" y="31602"/>
                  </a:lnTo>
                  <a:cubicBezTo>
                    <a:pt x="16380" y="31602"/>
                    <a:pt x="16412" y="31487"/>
                    <a:pt x="16368" y="31419"/>
                  </a:cubicBezTo>
                  <a:cubicBezTo>
                    <a:pt x="16380" y="31400"/>
                    <a:pt x="16391" y="31378"/>
                    <a:pt x="16391" y="31348"/>
                  </a:cubicBezTo>
                  <a:lnTo>
                    <a:pt x="16391" y="21381"/>
                  </a:lnTo>
                  <a:cubicBezTo>
                    <a:pt x="16704" y="21287"/>
                    <a:pt x="17007" y="21155"/>
                    <a:pt x="17284" y="20976"/>
                  </a:cubicBezTo>
                  <a:cubicBezTo>
                    <a:pt x="17883" y="20595"/>
                    <a:pt x="18375" y="20040"/>
                    <a:pt x="18697" y="19410"/>
                  </a:cubicBezTo>
                  <a:cubicBezTo>
                    <a:pt x="18910" y="18992"/>
                    <a:pt x="19055" y="18536"/>
                    <a:pt x="19110" y="18069"/>
                  </a:cubicBezTo>
                  <a:cubicBezTo>
                    <a:pt x="19476" y="18128"/>
                    <a:pt x="19845" y="18162"/>
                    <a:pt x="20213" y="18162"/>
                  </a:cubicBezTo>
                  <a:cubicBezTo>
                    <a:pt x="20647" y="18162"/>
                    <a:pt x="21080" y="18115"/>
                    <a:pt x="21504" y="18005"/>
                  </a:cubicBezTo>
                  <a:cubicBezTo>
                    <a:pt x="22260" y="17809"/>
                    <a:pt x="22985" y="17396"/>
                    <a:pt x="23482" y="16788"/>
                  </a:cubicBezTo>
                  <a:cubicBezTo>
                    <a:pt x="24025" y="16121"/>
                    <a:pt x="24247" y="15256"/>
                    <a:pt x="24291" y="14412"/>
                  </a:cubicBezTo>
                  <a:cubicBezTo>
                    <a:pt x="24330" y="13690"/>
                    <a:pt x="24225" y="12952"/>
                    <a:pt x="23957" y="12281"/>
                  </a:cubicBezTo>
                  <a:cubicBezTo>
                    <a:pt x="23693" y="11622"/>
                    <a:pt x="23266" y="11028"/>
                    <a:pt x="22672" y="10629"/>
                  </a:cubicBezTo>
                  <a:cubicBezTo>
                    <a:pt x="22650" y="10616"/>
                    <a:pt x="22633" y="10602"/>
                    <a:pt x="22612" y="10589"/>
                  </a:cubicBezTo>
                  <a:cubicBezTo>
                    <a:pt x="23126" y="10570"/>
                    <a:pt x="23618" y="10303"/>
                    <a:pt x="23965" y="9922"/>
                  </a:cubicBezTo>
                  <a:cubicBezTo>
                    <a:pt x="24368" y="9481"/>
                    <a:pt x="24583" y="8897"/>
                    <a:pt x="24681" y="8315"/>
                  </a:cubicBezTo>
                  <a:cubicBezTo>
                    <a:pt x="24854" y="7305"/>
                    <a:pt x="24709" y="6260"/>
                    <a:pt x="24291" y="5325"/>
                  </a:cubicBezTo>
                  <a:cubicBezTo>
                    <a:pt x="23886" y="4406"/>
                    <a:pt x="23207" y="3598"/>
                    <a:pt x="22329" y="3100"/>
                  </a:cubicBezTo>
                  <a:cubicBezTo>
                    <a:pt x="21682" y="2731"/>
                    <a:pt x="20945" y="2556"/>
                    <a:pt x="20205" y="2556"/>
                  </a:cubicBezTo>
                  <a:cubicBezTo>
                    <a:pt x="19982" y="2556"/>
                    <a:pt x="19758" y="2572"/>
                    <a:pt x="19537" y="2603"/>
                  </a:cubicBezTo>
                  <a:cubicBezTo>
                    <a:pt x="18597" y="2735"/>
                    <a:pt x="17683" y="3172"/>
                    <a:pt x="17043" y="3882"/>
                  </a:cubicBezTo>
                  <a:cubicBezTo>
                    <a:pt x="17001" y="3929"/>
                    <a:pt x="16958" y="3980"/>
                    <a:pt x="16918" y="4031"/>
                  </a:cubicBezTo>
                  <a:cubicBezTo>
                    <a:pt x="16915" y="4031"/>
                    <a:pt x="16913" y="4031"/>
                    <a:pt x="16913" y="4027"/>
                  </a:cubicBezTo>
                  <a:lnTo>
                    <a:pt x="16911" y="4027"/>
                  </a:lnTo>
                  <a:cubicBezTo>
                    <a:pt x="16894" y="4020"/>
                    <a:pt x="16881" y="4012"/>
                    <a:pt x="16869" y="4003"/>
                  </a:cubicBezTo>
                  <a:lnTo>
                    <a:pt x="16864" y="4001"/>
                  </a:lnTo>
                  <a:cubicBezTo>
                    <a:pt x="16860" y="3995"/>
                    <a:pt x="16851" y="3991"/>
                    <a:pt x="16847" y="3984"/>
                  </a:cubicBezTo>
                  <a:cubicBezTo>
                    <a:pt x="16841" y="3980"/>
                    <a:pt x="16837" y="3974"/>
                    <a:pt x="16830" y="3967"/>
                  </a:cubicBezTo>
                  <a:cubicBezTo>
                    <a:pt x="16819" y="3952"/>
                    <a:pt x="16811" y="3939"/>
                    <a:pt x="16807" y="3925"/>
                  </a:cubicBezTo>
                  <a:lnTo>
                    <a:pt x="16805" y="3920"/>
                  </a:lnTo>
                  <a:lnTo>
                    <a:pt x="16796" y="3897"/>
                  </a:lnTo>
                  <a:cubicBezTo>
                    <a:pt x="16794" y="3884"/>
                    <a:pt x="16790" y="3873"/>
                    <a:pt x="16788" y="3861"/>
                  </a:cubicBezTo>
                  <a:cubicBezTo>
                    <a:pt x="16785" y="3841"/>
                    <a:pt x="16785" y="3822"/>
                    <a:pt x="16788" y="3803"/>
                  </a:cubicBezTo>
                  <a:cubicBezTo>
                    <a:pt x="16790" y="3792"/>
                    <a:pt x="16790" y="3782"/>
                    <a:pt x="16794" y="3771"/>
                  </a:cubicBezTo>
                  <a:cubicBezTo>
                    <a:pt x="16805" y="3733"/>
                    <a:pt x="16790" y="3688"/>
                    <a:pt x="16764" y="3660"/>
                  </a:cubicBezTo>
                  <a:cubicBezTo>
                    <a:pt x="16704" y="3360"/>
                    <a:pt x="16542" y="3078"/>
                    <a:pt x="16304" y="2885"/>
                  </a:cubicBezTo>
                  <a:cubicBezTo>
                    <a:pt x="16067" y="2693"/>
                    <a:pt x="15780" y="2595"/>
                    <a:pt x="15482" y="2595"/>
                  </a:cubicBezTo>
                  <a:cubicBezTo>
                    <a:pt x="15399" y="2595"/>
                    <a:pt x="15316" y="2603"/>
                    <a:pt x="15232" y="2618"/>
                  </a:cubicBezTo>
                  <a:cubicBezTo>
                    <a:pt x="15125" y="2637"/>
                    <a:pt x="15021" y="2671"/>
                    <a:pt x="14923" y="2720"/>
                  </a:cubicBezTo>
                  <a:cubicBezTo>
                    <a:pt x="14727" y="2173"/>
                    <a:pt x="14456" y="1655"/>
                    <a:pt x="14079" y="1209"/>
                  </a:cubicBezTo>
                  <a:cubicBezTo>
                    <a:pt x="13601" y="649"/>
                    <a:pt x="12954" y="263"/>
                    <a:pt x="12240" y="99"/>
                  </a:cubicBezTo>
                  <a:cubicBezTo>
                    <a:pt x="11966" y="34"/>
                    <a:pt x="11683" y="1"/>
                    <a:pt x="11401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6600875" y="3223775"/>
              <a:ext cx="621350" cy="538225"/>
            </a:xfrm>
            <a:custGeom>
              <a:avLst/>
              <a:gdLst/>
              <a:ahLst/>
              <a:cxnLst/>
              <a:rect l="l" t="t" r="r" b="b"/>
              <a:pathLst>
                <a:path w="24854" h="21529" extrusionOk="0">
                  <a:moveTo>
                    <a:pt x="11401" y="0"/>
                  </a:moveTo>
                  <a:cubicBezTo>
                    <a:pt x="10969" y="0"/>
                    <a:pt x="10537" y="78"/>
                    <a:pt x="10136" y="239"/>
                  </a:cubicBezTo>
                  <a:cubicBezTo>
                    <a:pt x="9475" y="503"/>
                    <a:pt x="8921" y="979"/>
                    <a:pt x="8538" y="1580"/>
                  </a:cubicBezTo>
                  <a:cubicBezTo>
                    <a:pt x="8158" y="2168"/>
                    <a:pt x="7950" y="2873"/>
                    <a:pt x="7971" y="3574"/>
                  </a:cubicBezTo>
                  <a:lnTo>
                    <a:pt x="7971" y="3589"/>
                  </a:lnTo>
                  <a:cubicBezTo>
                    <a:pt x="7694" y="3608"/>
                    <a:pt x="7423" y="3696"/>
                    <a:pt x="7199" y="3851"/>
                  </a:cubicBezTo>
                  <a:cubicBezTo>
                    <a:pt x="7086" y="3928"/>
                    <a:pt x="6986" y="4022"/>
                    <a:pt x="6901" y="4129"/>
                  </a:cubicBezTo>
                  <a:cubicBezTo>
                    <a:pt x="6494" y="3329"/>
                    <a:pt x="5682" y="2786"/>
                    <a:pt x="4800" y="2630"/>
                  </a:cubicBezTo>
                  <a:cubicBezTo>
                    <a:pt x="4622" y="2599"/>
                    <a:pt x="4444" y="2584"/>
                    <a:pt x="4267" y="2584"/>
                  </a:cubicBezTo>
                  <a:cubicBezTo>
                    <a:pt x="3401" y="2584"/>
                    <a:pt x="2558" y="2940"/>
                    <a:pt x="1880" y="3483"/>
                  </a:cubicBezTo>
                  <a:cubicBezTo>
                    <a:pt x="1047" y="4152"/>
                    <a:pt x="465" y="5122"/>
                    <a:pt x="228" y="6164"/>
                  </a:cubicBezTo>
                  <a:cubicBezTo>
                    <a:pt x="0" y="7180"/>
                    <a:pt x="103" y="8254"/>
                    <a:pt x="576" y="9190"/>
                  </a:cubicBezTo>
                  <a:cubicBezTo>
                    <a:pt x="1013" y="10062"/>
                    <a:pt x="1744" y="10799"/>
                    <a:pt x="2637" y="11204"/>
                  </a:cubicBezTo>
                  <a:cubicBezTo>
                    <a:pt x="2677" y="11223"/>
                    <a:pt x="2720" y="11238"/>
                    <a:pt x="2760" y="11257"/>
                  </a:cubicBezTo>
                  <a:cubicBezTo>
                    <a:pt x="2411" y="11603"/>
                    <a:pt x="2562" y="12327"/>
                    <a:pt x="3007" y="12530"/>
                  </a:cubicBezTo>
                  <a:cubicBezTo>
                    <a:pt x="2189" y="13371"/>
                    <a:pt x="2155" y="14708"/>
                    <a:pt x="2605" y="15752"/>
                  </a:cubicBezTo>
                  <a:cubicBezTo>
                    <a:pt x="2862" y="16349"/>
                    <a:pt x="3284" y="16843"/>
                    <a:pt x="3826" y="17205"/>
                  </a:cubicBezTo>
                  <a:cubicBezTo>
                    <a:pt x="4433" y="17612"/>
                    <a:pt x="5147" y="17834"/>
                    <a:pt x="5872" y="17917"/>
                  </a:cubicBezTo>
                  <a:cubicBezTo>
                    <a:pt x="6100" y="17944"/>
                    <a:pt x="6329" y="17956"/>
                    <a:pt x="6558" y="17956"/>
                  </a:cubicBezTo>
                  <a:cubicBezTo>
                    <a:pt x="7086" y="17956"/>
                    <a:pt x="7615" y="17890"/>
                    <a:pt x="8131" y="17772"/>
                  </a:cubicBezTo>
                  <a:lnTo>
                    <a:pt x="8131" y="17772"/>
                  </a:lnTo>
                  <a:cubicBezTo>
                    <a:pt x="7869" y="18501"/>
                    <a:pt x="8050" y="19349"/>
                    <a:pt x="8561" y="19931"/>
                  </a:cubicBezTo>
                  <a:cubicBezTo>
                    <a:pt x="8941" y="20364"/>
                    <a:pt x="9477" y="20573"/>
                    <a:pt x="10024" y="20573"/>
                  </a:cubicBezTo>
                  <a:cubicBezTo>
                    <a:pt x="10319" y="20573"/>
                    <a:pt x="10616" y="20513"/>
                    <a:pt x="10895" y="20394"/>
                  </a:cubicBezTo>
                  <a:cubicBezTo>
                    <a:pt x="11313" y="20217"/>
                    <a:pt x="11675" y="19910"/>
                    <a:pt x="11896" y="19513"/>
                  </a:cubicBezTo>
                  <a:cubicBezTo>
                    <a:pt x="12216" y="20104"/>
                    <a:pt x="12706" y="20594"/>
                    <a:pt x="13282" y="20941"/>
                  </a:cubicBezTo>
                  <a:cubicBezTo>
                    <a:pt x="13881" y="21299"/>
                    <a:pt x="14577" y="21510"/>
                    <a:pt x="15277" y="21527"/>
                  </a:cubicBezTo>
                  <a:cubicBezTo>
                    <a:pt x="15306" y="21528"/>
                    <a:pt x="15336" y="21528"/>
                    <a:pt x="15365" y="21528"/>
                  </a:cubicBezTo>
                  <a:cubicBezTo>
                    <a:pt x="16045" y="21528"/>
                    <a:pt x="16712" y="21341"/>
                    <a:pt x="17284" y="20975"/>
                  </a:cubicBezTo>
                  <a:cubicBezTo>
                    <a:pt x="17883" y="20594"/>
                    <a:pt x="18375" y="20040"/>
                    <a:pt x="18697" y="19409"/>
                  </a:cubicBezTo>
                  <a:cubicBezTo>
                    <a:pt x="18910" y="18991"/>
                    <a:pt x="19055" y="18535"/>
                    <a:pt x="19110" y="18068"/>
                  </a:cubicBezTo>
                  <a:cubicBezTo>
                    <a:pt x="19476" y="18127"/>
                    <a:pt x="19845" y="18161"/>
                    <a:pt x="20213" y="18161"/>
                  </a:cubicBezTo>
                  <a:cubicBezTo>
                    <a:pt x="20647" y="18161"/>
                    <a:pt x="21080" y="18114"/>
                    <a:pt x="21504" y="18005"/>
                  </a:cubicBezTo>
                  <a:cubicBezTo>
                    <a:pt x="22260" y="17808"/>
                    <a:pt x="22985" y="17395"/>
                    <a:pt x="23482" y="16788"/>
                  </a:cubicBezTo>
                  <a:cubicBezTo>
                    <a:pt x="24025" y="16121"/>
                    <a:pt x="24247" y="15255"/>
                    <a:pt x="24291" y="14411"/>
                  </a:cubicBezTo>
                  <a:cubicBezTo>
                    <a:pt x="24330" y="13689"/>
                    <a:pt x="24225" y="12952"/>
                    <a:pt x="23957" y="12280"/>
                  </a:cubicBezTo>
                  <a:cubicBezTo>
                    <a:pt x="23693" y="11622"/>
                    <a:pt x="23266" y="11027"/>
                    <a:pt x="22672" y="10629"/>
                  </a:cubicBezTo>
                  <a:cubicBezTo>
                    <a:pt x="22650" y="10616"/>
                    <a:pt x="22633" y="10601"/>
                    <a:pt x="22612" y="10588"/>
                  </a:cubicBezTo>
                  <a:cubicBezTo>
                    <a:pt x="23126" y="10569"/>
                    <a:pt x="23618" y="10303"/>
                    <a:pt x="23965" y="9921"/>
                  </a:cubicBezTo>
                  <a:cubicBezTo>
                    <a:pt x="24368" y="9480"/>
                    <a:pt x="24583" y="8896"/>
                    <a:pt x="24681" y="8314"/>
                  </a:cubicBezTo>
                  <a:cubicBezTo>
                    <a:pt x="24854" y="7304"/>
                    <a:pt x="24709" y="6260"/>
                    <a:pt x="24291" y="5324"/>
                  </a:cubicBezTo>
                  <a:cubicBezTo>
                    <a:pt x="23884" y="4406"/>
                    <a:pt x="23207" y="3598"/>
                    <a:pt x="22329" y="3099"/>
                  </a:cubicBezTo>
                  <a:cubicBezTo>
                    <a:pt x="21682" y="2731"/>
                    <a:pt x="20945" y="2555"/>
                    <a:pt x="20205" y="2555"/>
                  </a:cubicBezTo>
                  <a:cubicBezTo>
                    <a:pt x="19982" y="2555"/>
                    <a:pt x="19758" y="2571"/>
                    <a:pt x="19537" y="2603"/>
                  </a:cubicBezTo>
                  <a:cubicBezTo>
                    <a:pt x="18597" y="2735"/>
                    <a:pt x="17683" y="3172"/>
                    <a:pt x="17043" y="3881"/>
                  </a:cubicBezTo>
                  <a:cubicBezTo>
                    <a:pt x="17001" y="3928"/>
                    <a:pt x="16958" y="3979"/>
                    <a:pt x="16918" y="4030"/>
                  </a:cubicBezTo>
                  <a:cubicBezTo>
                    <a:pt x="16915" y="4030"/>
                    <a:pt x="16913" y="4030"/>
                    <a:pt x="16913" y="4026"/>
                  </a:cubicBezTo>
                  <a:lnTo>
                    <a:pt x="16911" y="4026"/>
                  </a:lnTo>
                  <a:cubicBezTo>
                    <a:pt x="16894" y="4020"/>
                    <a:pt x="16881" y="4011"/>
                    <a:pt x="16869" y="4003"/>
                  </a:cubicBezTo>
                  <a:lnTo>
                    <a:pt x="16864" y="4001"/>
                  </a:lnTo>
                  <a:cubicBezTo>
                    <a:pt x="16860" y="3994"/>
                    <a:pt x="16851" y="3990"/>
                    <a:pt x="16847" y="3984"/>
                  </a:cubicBezTo>
                  <a:cubicBezTo>
                    <a:pt x="16841" y="3979"/>
                    <a:pt x="16837" y="3973"/>
                    <a:pt x="16830" y="3967"/>
                  </a:cubicBezTo>
                  <a:cubicBezTo>
                    <a:pt x="16819" y="3952"/>
                    <a:pt x="16811" y="3939"/>
                    <a:pt x="16807" y="3924"/>
                  </a:cubicBezTo>
                  <a:lnTo>
                    <a:pt x="16805" y="3920"/>
                  </a:lnTo>
                  <a:lnTo>
                    <a:pt x="16796" y="3896"/>
                  </a:lnTo>
                  <a:cubicBezTo>
                    <a:pt x="16794" y="3883"/>
                    <a:pt x="16790" y="3873"/>
                    <a:pt x="16788" y="3860"/>
                  </a:cubicBezTo>
                  <a:cubicBezTo>
                    <a:pt x="16785" y="3841"/>
                    <a:pt x="16785" y="3822"/>
                    <a:pt x="16788" y="3802"/>
                  </a:cubicBezTo>
                  <a:cubicBezTo>
                    <a:pt x="16790" y="3792"/>
                    <a:pt x="16790" y="3781"/>
                    <a:pt x="16794" y="3770"/>
                  </a:cubicBezTo>
                  <a:cubicBezTo>
                    <a:pt x="16805" y="3732"/>
                    <a:pt x="16790" y="3687"/>
                    <a:pt x="16764" y="3660"/>
                  </a:cubicBezTo>
                  <a:cubicBezTo>
                    <a:pt x="16704" y="3359"/>
                    <a:pt x="16542" y="3078"/>
                    <a:pt x="16304" y="2884"/>
                  </a:cubicBezTo>
                  <a:cubicBezTo>
                    <a:pt x="16067" y="2692"/>
                    <a:pt x="15780" y="2595"/>
                    <a:pt x="15482" y="2595"/>
                  </a:cubicBezTo>
                  <a:cubicBezTo>
                    <a:pt x="15399" y="2595"/>
                    <a:pt x="15316" y="2602"/>
                    <a:pt x="15232" y="2618"/>
                  </a:cubicBezTo>
                  <a:cubicBezTo>
                    <a:pt x="15125" y="2637"/>
                    <a:pt x="15021" y="2671"/>
                    <a:pt x="14923" y="2720"/>
                  </a:cubicBezTo>
                  <a:cubicBezTo>
                    <a:pt x="14727" y="2172"/>
                    <a:pt x="14456" y="1654"/>
                    <a:pt x="14079" y="1209"/>
                  </a:cubicBezTo>
                  <a:cubicBezTo>
                    <a:pt x="13601" y="648"/>
                    <a:pt x="12954" y="263"/>
                    <a:pt x="12240" y="98"/>
                  </a:cubicBezTo>
                  <a:cubicBezTo>
                    <a:pt x="11966" y="34"/>
                    <a:pt x="11683" y="0"/>
                    <a:pt x="1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6669375" y="3345500"/>
              <a:ext cx="484600" cy="668100"/>
            </a:xfrm>
            <a:custGeom>
              <a:avLst/>
              <a:gdLst/>
              <a:ahLst/>
              <a:cxnLst/>
              <a:rect l="l" t="t" r="r" b="b"/>
              <a:pathLst>
                <a:path w="19384" h="26724" extrusionOk="0">
                  <a:moveTo>
                    <a:pt x="11107" y="1"/>
                  </a:moveTo>
                  <a:cubicBezTo>
                    <a:pt x="11090" y="1"/>
                    <a:pt x="11072" y="3"/>
                    <a:pt x="11053" y="8"/>
                  </a:cubicBezTo>
                  <a:cubicBezTo>
                    <a:pt x="10957" y="31"/>
                    <a:pt x="10904" y="123"/>
                    <a:pt x="10876" y="210"/>
                  </a:cubicBezTo>
                  <a:cubicBezTo>
                    <a:pt x="10846" y="302"/>
                    <a:pt x="10829" y="398"/>
                    <a:pt x="10793" y="485"/>
                  </a:cubicBezTo>
                  <a:cubicBezTo>
                    <a:pt x="10721" y="660"/>
                    <a:pt x="10606" y="815"/>
                    <a:pt x="10474" y="947"/>
                  </a:cubicBezTo>
                  <a:cubicBezTo>
                    <a:pt x="10137" y="1286"/>
                    <a:pt x="9689" y="1474"/>
                    <a:pt x="9252" y="1649"/>
                  </a:cubicBezTo>
                  <a:cubicBezTo>
                    <a:pt x="9240" y="1421"/>
                    <a:pt x="9227" y="1188"/>
                    <a:pt x="9214" y="958"/>
                  </a:cubicBezTo>
                  <a:cubicBezTo>
                    <a:pt x="9205" y="820"/>
                    <a:pt x="9197" y="685"/>
                    <a:pt x="9188" y="547"/>
                  </a:cubicBezTo>
                  <a:cubicBezTo>
                    <a:pt x="9182" y="425"/>
                    <a:pt x="9193" y="287"/>
                    <a:pt x="9150" y="174"/>
                  </a:cubicBezTo>
                  <a:cubicBezTo>
                    <a:pt x="9105" y="55"/>
                    <a:pt x="9007" y="2"/>
                    <a:pt x="8906" y="2"/>
                  </a:cubicBezTo>
                  <a:cubicBezTo>
                    <a:pt x="8792" y="2"/>
                    <a:pt x="8674" y="69"/>
                    <a:pt x="8617" y="184"/>
                  </a:cubicBezTo>
                  <a:cubicBezTo>
                    <a:pt x="8564" y="293"/>
                    <a:pt x="8564" y="415"/>
                    <a:pt x="8566" y="536"/>
                  </a:cubicBezTo>
                  <a:cubicBezTo>
                    <a:pt x="8568" y="670"/>
                    <a:pt x="8570" y="809"/>
                    <a:pt x="8575" y="945"/>
                  </a:cubicBezTo>
                  <a:cubicBezTo>
                    <a:pt x="8579" y="1229"/>
                    <a:pt x="8581" y="1510"/>
                    <a:pt x="8587" y="1789"/>
                  </a:cubicBezTo>
                  <a:cubicBezTo>
                    <a:pt x="8596" y="2337"/>
                    <a:pt x="8609" y="2880"/>
                    <a:pt x="8613" y="3426"/>
                  </a:cubicBezTo>
                  <a:cubicBezTo>
                    <a:pt x="8617" y="3641"/>
                    <a:pt x="8611" y="3863"/>
                    <a:pt x="8547" y="4070"/>
                  </a:cubicBezTo>
                  <a:cubicBezTo>
                    <a:pt x="8485" y="4266"/>
                    <a:pt x="8362" y="4421"/>
                    <a:pt x="8185" y="4526"/>
                  </a:cubicBezTo>
                  <a:cubicBezTo>
                    <a:pt x="7995" y="4641"/>
                    <a:pt x="7782" y="4698"/>
                    <a:pt x="7573" y="4758"/>
                  </a:cubicBezTo>
                  <a:cubicBezTo>
                    <a:pt x="7311" y="4833"/>
                    <a:pt x="7047" y="4909"/>
                    <a:pt x="6787" y="4984"/>
                  </a:cubicBezTo>
                  <a:lnTo>
                    <a:pt x="6446" y="5082"/>
                  </a:lnTo>
                  <a:cubicBezTo>
                    <a:pt x="6380" y="4773"/>
                    <a:pt x="6316" y="4462"/>
                    <a:pt x="6258" y="4151"/>
                  </a:cubicBezTo>
                  <a:cubicBezTo>
                    <a:pt x="6117" y="3375"/>
                    <a:pt x="6011" y="2595"/>
                    <a:pt x="5938" y="1808"/>
                  </a:cubicBezTo>
                  <a:cubicBezTo>
                    <a:pt x="5934" y="1742"/>
                    <a:pt x="5892" y="1702"/>
                    <a:pt x="5825" y="1693"/>
                  </a:cubicBezTo>
                  <a:cubicBezTo>
                    <a:pt x="5734" y="1683"/>
                    <a:pt x="5646" y="1672"/>
                    <a:pt x="5555" y="1661"/>
                  </a:cubicBezTo>
                  <a:cubicBezTo>
                    <a:pt x="5552" y="1661"/>
                    <a:pt x="5549" y="1661"/>
                    <a:pt x="5546" y="1661"/>
                  </a:cubicBezTo>
                  <a:cubicBezTo>
                    <a:pt x="5511" y="1661"/>
                    <a:pt x="5476" y="1685"/>
                    <a:pt x="5457" y="1719"/>
                  </a:cubicBezTo>
                  <a:cubicBezTo>
                    <a:pt x="5435" y="1711"/>
                    <a:pt x="5412" y="1707"/>
                    <a:pt x="5390" y="1707"/>
                  </a:cubicBezTo>
                  <a:cubicBezTo>
                    <a:pt x="5306" y="1707"/>
                    <a:pt x="5228" y="1766"/>
                    <a:pt x="5182" y="1857"/>
                  </a:cubicBezTo>
                  <a:cubicBezTo>
                    <a:pt x="5103" y="2021"/>
                    <a:pt x="5143" y="2188"/>
                    <a:pt x="5167" y="2360"/>
                  </a:cubicBezTo>
                  <a:cubicBezTo>
                    <a:pt x="5222" y="2759"/>
                    <a:pt x="5276" y="3157"/>
                    <a:pt x="5331" y="3556"/>
                  </a:cubicBezTo>
                  <a:cubicBezTo>
                    <a:pt x="5399" y="4046"/>
                    <a:pt x="5467" y="4536"/>
                    <a:pt x="5533" y="5026"/>
                  </a:cubicBezTo>
                  <a:cubicBezTo>
                    <a:pt x="4962" y="4805"/>
                    <a:pt x="4383" y="4555"/>
                    <a:pt x="3929" y="4142"/>
                  </a:cubicBezTo>
                  <a:cubicBezTo>
                    <a:pt x="3667" y="3908"/>
                    <a:pt x="3460" y="3626"/>
                    <a:pt x="3332" y="3298"/>
                  </a:cubicBezTo>
                  <a:cubicBezTo>
                    <a:pt x="3189" y="2936"/>
                    <a:pt x="3125" y="2552"/>
                    <a:pt x="3057" y="2171"/>
                  </a:cubicBezTo>
                  <a:cubicBezTo>
                    <a:pt x="2980" y="1742"/>
                    <a:pt x="2887" y="1310"/>
                    <a:pt x="2678" y="922"/>
                  </a:cubicBezTo>
                  <a:cubicBezTo>
                    <a:pt x="2657" y="883"/>
                    <a:pt x="2622" y="867"/>
                    <a:pt x="2587" y="867"/>
                  </a:cubicBezTo>
                  <a:cubicBezTo>
                    <a:pt x="2568" y="867"/>
                    <a:pt x="2550" y="871"/>
                    <a:pt x="2533" y="879"/>
                  </a:cubicBezTo>
                  <a:cubicBezTo>
                    <a:pt x="2529" y="879"/>
                    <a:pt x="2526" y="875"/>
                    <a:pt x="2524" y="875"/>
                  </a:cubicBezTo>
                  <a:cubicBezTo>
                    <a:pt x="2519" y="874"/>
                    <a:pt x="2514" y="874"/>
                    <a:pt x="2509" y="874"/>
                  </a:cubicBezTo>
                  <a:cubicBezTo>
                    <a:pt x="2494" y="874"/>
                    <a:pt x="2479" y="877"/>
                    <a:pt x="2465" y="883"/>
                  </a:cubicBezTo>
                  <a:cubicBezTo>
                    <a:pt x="2443" y="892"/>
                    <a:pt x="2420" y="911"/>
                    <a:pt x="2409" y="932"/>
                  </a:cubicBezTo>
                  <a:cubicBezTo>
                    <a:pt x="2396" y="958"/>
                    <a:pt x="2386" y="986"/>
                    <a:pt x="2377" y="1011"/>
                  </a:cubicBezTo>
                  <a:cubicBezTo>
                    <a:pt x="2369" y="1039"/>
                    <a:pt x="2367" y="1065"/>
                    <a:pt x="2362" y="1094"/>
                  </a:cubicBezTo>
                  <a:cubicBezTo>
                    <a:pt x="2356" y="1143"/>
                    <a:pt x="2362" y="1190"/>
                    <a:pt x="2373" y="1239"/>
                  </a:cubicBezTo>
                  <a:cubicBezTo>
                    <a:pt x="2377" y="1261"/>
                    <a:pt x="2394" y="1282"/>
                    <a:pt x="2409" y="1297"/>
                  </a:cubicBezTo>
                  <a:cubicBezTo>
                    <a:pt x="2407" y="1425"/>
                    <a:pt x="2420" y="1553"/>
                    <a:pt x="2443" y="1678"/>
                  </a:cubicBezTo>
                  <a:cubicBezTo>
                    <a:pt x="2486" y="1923"/>
                    <a:pt x="2554" y="2166"/>
                    <a:pt x="2612" y="2412"/>
                  </a:cubicBezTo>
                  <a:cubicBezTo>
                    <a:pt x="2714" y="2840"/>
                    <a:pt x="2814" y="3268"/>
                    <a:pt x="2919" y="3697"/>
                  </a:cubicBezTo>
                  <a:cubicBezTo>
                    <a:pt x="2570" y="3875"/>
                    <a:pt x="2191" y="4053"/>
                    <a:pt x="1795" y="4053"/>
                  </a:cubicBezTo>
                  <a:cubicBezTo>
                    <a:pt x="1752" y="4053"/>
                    <a:pt x="1709" y="4050"/>
                    <a:pt x="1665" y="4046"/>
                  </a:cubicBezTo>
                  <a:cubicBezTo>
                    <a:pt x="1226" y="4003"/>
                    <a:pt x="883" y="3675"/>
                    <a:pt x="468" y="3558"/>
                  </a:cubicBezTo>
                  <a:cubicBezTo>
                    <a:pt x="413" y="3543"/>
                    <a:pt x="354" y="3531"/>
                    <a:pt x="296" y="3531"/>
                  </a:cubicBezTo>
                  <a:cubicBezTo>
                    <a:pt x="245" y="3531"/>
                    <a:pt x="194" y="3541"/>
                    <a:pt x="148" y="3567"/>
                  </a:cubicBezTo>
                  <a:cubicBezTo>
                    <a:pt x="52" y="3622"/>
                    <a:pt x="1" y="3735"/>
                    <a:pt x="31" y="3842"/>
                  </a:cubicBezTo>
                  <a:cubicBezTo>
                    <a:pt x="88" y="4065"/>
                    <a:pt x="350" y="4172"/>
                    <a:pt x="529" y="4278"/>
                  </a:cubicBezTo>
                  <a:cubicBezTo>
                    <a:pt x="738" y="4400"/>
                    <a:pt x="947" y="4532"/>
                    <a:pt x="1171" y="4628"/>
                  </a:cubicBezTo>
                  <a:cubicBezTo>
                    <a:pt x="1354" y="4707"/>
                    <a:pt x="1547" y="4748"/>
                    <a:pt x="1747" y="4748"/>
                  </a:cubicBezTo>
                  <a:cubicBezTo>
                    <a:pt x="1795" y="4748"/>
                    <a:pt x="1844" y="4746"/>
                    <a:pt x="1893" y="4741"/>
                  </a:cubicBezTo>
                  <a:cubicBezTo>
                    <a:pt x="2175" y="4715"/>
                    <a:pt x="2450" y="4628"/>
                    <a:pt x="2720" y="4547"/>
                  </a:cubicBezTo>
                  <a:cubicBezTo>
                    <a:pt x="2859" y="4506"/>
                    <a:pt x="2997" y="4468"/>
                    <a:pt x="3134" y="4425"/>
                  </a:cubicBezTo>
                  <a:cubicBezTo>
                    <a:pt x="3157" y="4485"/>
                    <a:pt x="3187" y="4547"/>
                    <a:pt x="3217" y="4607"/>
                  </a:cubicBezTo>
                  <a:cubicBezTo>
                    <a:pt x="3317" y="4798"/>
                    <a:pt x="3451" y="4971"/>
                    <a:pt x="3598" y="5129"/>
                  </a:cubicBezTo>
                  <a:cubicBezTo>
                    <a:pt x="3903" y="5451"/>
                    <a:pt x="4276" y="5706"/>
                    <a:pt x="4636" y="5964"/>
                  </a:cubicBezTo>
                  <a:cubicBezTo>
                    <a:pt x="5016" y="6237"/>
                    <a:pt x="5393" y="6505"/>
                    <a:pt x="5772" y="6774"/>
                  </a:cubicBezTo>
                  <a:cubicBezTo>
                    <a:pt x="5787" y="6883"/>
                    <a:pt x="5806" y="6994"/>
                    <a:pt x="5825" y="7102"/>
                  </a:cubicBezTo>
                  <a:cubicBezTo>
                    <a:pt x="5857" y="7277"/>
                    <a:pt x="5904" y="7452"/>
                    <a:pt x="5987" y="7612"/>
                  </a:cubicBezTo>
                  <a:cubicBezTo>
                    <a:pt x="6060" y="7750"/>
                    <a:pt x="6160" y="7872"/>
                    <a:pt x="6273" y="7978"/>
                  </a:cubicBezTo>
                  <a:cubicBezTo>
                    <a:pt x="6499" y="8191"/>
                    <a:pt x="6774" y="8343"/>
                    <a:pt x="7034" y="8509"/>
                  </a:cubicBezTo>
                  <a:cubicBezTo>
                    <a:pt x="7292" y="8671"/>
                    <a:pt x="7533" y="8860"/>
                    <a:pt x="7746" y="9078"/>
                  </a:cubicBezTo>
                  <a:cubicBezTo>
                    <a:pt x="7948" y="9287"/>
                    <a:pt x="8127" y="9521"/>
                    <a:pt x="8278" y="9768"/>
                  </a:cubicBezTo>
                  <a:cubicBezTo>
                    <a:pt x="8261" y="9760"/>
                    <a:pt x="8249" y="9749"/>
                    <a:pt x="8234" y="9741"/>
                  </a:cubicBezTo>
                  <a:cubicBezTo>
                    <a:pt x="8108" y="9666"/>
                    <a:pt x="7982" y="9587"/>
                    <a:pt x="7846" y="9532"/>
                  </a:cubicBezTo>
                  <a:cubicBezTo>
                    <a:pt x="7712" y="9472"/>
                    <a:pt x="7573" y="9434"/>
                    <a:pt x="7428" y="9404"/>
                  </a:cubicBezTo>
                  <a:cubicBezTo>
                    <a:pt x="7236" y="9367"/>
                    <a:pt x="7042" y="9354"/>
                    <a:pt x="6847" y="9354"/>
                  </a:cubicBezTo>
                  <a:cubicBezTo>
                    <a:pt x="6734" y="9354"/>
                    <a:pt x="6622" y="9358"/>
                    <a:pt x="6510" y="9366"/>
                  </a:cubicBezTo>
                  <a:cubicBezTo>
                    <a:pt x="6181" y="9385"/>
                    <a:pt x="5857" y="9417"/>
                    <a:pt x="5531" y="9444"/>
                  </a:cubicBezTo>
                  <a:cubicBezTo>
                    <a:pt x="4849" y="9500"/>
                    <a:pt x="4167" y="9566"/>
                    <a:pt x="3485" y="9608"/>
                  </a:cubicBezTo>
                  <a:cubicBezTo>
                    <a:pt x="3418" y="9613"/>
                    <a:pt x="3347" y="9616"/>
                    <a:pt x="3277" y="9616"/>
                  </a:cubicBezTo>
                  <a:cubicBezTo>
                    <a:pt x="3075" y="9616"/>
                    <a:pt x="2870" y="9588"/>
                    <a:pt x="2708" y="9468"/>
                  </a:cubicBezTo>
                  <a:cubicBezTo>
                    <a:pt x="2535" y="9338"/>
                    <a:pt x="2443" y="9125"/>
                    <a:pt x="2364" y="8929"/>
                  </a:cubicBezTo>
                  <a:cubicBezTo>
                    <a:pt x="2271" y="8705"/>
                    <a:pt x="2177" y="8470"/>
                    <a:pt x="1996" y="8300"/>
                  </a:cubicBezTo>
                  <a:cubicBezTo>
                    <a:pt x="1924" y="8233"/>
                    <a:pt x="1828" y="8170"/>
                    <a:pt x="1732" y="8170"/>
                  </a:cubicBezTo>
                  <a:cubicBezTo>
                    <a:pt x="1690" y="8170"/>
                    <a:pt x="1648" y="8182"/>
                    <a:pt x="1608" y="8210"/>
                  </a:cubicBezTo>
                  <a:cubicBezTo>
                    <a:pt x="1499" y="8285"/>
                    <a:pt x="1482" y="8428"/>
                    <a:pt x="1499" y="8547"/>
                  </a:cubicBezTo>
                  <a:cubicBezTo>
                    <a:pt x="1531" y="8814"/>
                    <a:pt x="1597" y="9088"/>
                    <a:pt x="1691" y="9340"/>
                  </a:cubicBezTo>
                  <a:cubicBezTo>
                    <a:pt x="1783" y="9591"/>
                    <a:pt x="1919" y="9837"/>
                    <a:pt x="2130" y="10016"/>
                  </a:cubicBezTo>
                  <a:cubicBezTo>
                    <a:pt x="2586" y="10401"/>
                    <a:pt x="3230" y="10429"/>
                    <a:pt x="3794" y="10487"/>
                  </a:cubicBezTo>
                  <a:cubicBezTo>
                    <a:pt x="4135" y="10523"/>
                    <a:pt x="4474" y="10550"/>
                    <a:pt x="4817" y="10550"/>
                  </a:cubicBezTo>
                  <a:cubicBezTo>
                    <a:pt x="5145" y="10550"/>
                    <a:pt x="5470" y="10527"/>
                    <a:pt x="5797" y="10527"/>
                  </a:cubicBezTo>
                  <a:cubicBezTo>
                    <a:pt x="5811" y="10527"/>
                    <a:pt x="5825" y="10527"/>
                    <a:pt x="5838" y="10527"/>
                  </a:cubicBezTo>
                  <a:cubicBezTo>
                    <a:pt x="6141" y="10529"/>
                    <a:pt x="6448" y="10555"/>
                    <a:pt x="6742" y="10642"/>
                  </a:cubicBezTo>
                  <a:cubicBezTo>
                    <a:pt x="6981" y="10715"/>
                    <a:pt x="7211" y="10823"/>
                    <a:pt x="7417" y="10962"/>
                  </a:cubicBezTo>
                  <a:cubicBezTo>
                    <a:pt x="7831" y="11237"/>
                    <a:pt x="8163" y="11631"/>
                    <a:pt x="8366" y="12083"/>
                  </a:cubicBezTo>
                  <a:cubicBezTo>
                    <a:pt x="8411" y="12181"/>
                    <a:pt x="8447" y="12285"/>
                    <a:pt x="8474" y="12392"/>
                  </a:cubicBezTo>
                  <a:lnTo>
                    <a:pt x="8474" y="26611"/>
                  </a:lnTo>
                  <a:cubicBezTo>
                    <a:pt x="8474" y="26685"/>
                    <a:pt x="8532" y="26721"/>
                    <a:pt x="8590" y="26721"/>
                  </a:cubicBezTo>
                  <a:cubicBezTo>
                    <a:pt x="8610" y="26721"/>
                    <a:pt x="8631" y="26716"/>
                    <a:pt x="8649" y="26707"/>
                  </a:cubicBezTo>
                  <a:cubicBezTo>
                    <a:pt x="8664" y="26718"/>
                    <a:pt x="8685" y="26724"/>
                    <a:pt x="8713" y="26724"/>
                  </a:cubicBezTo>
                  <a:lnTo>
                    <a:pt x="13551" y="26724"/>
                  </a:lnTo>
                  <a:cubicBezTo>
                    <a:pt x="13653" y="26724"/>
                    <a:pt x="13685" y="26611"/>
                    <a:pt x="13640" y="26541"/>
                  </a:cubicBezTo>
                  <a:cubicBezTo>
                    <a:pt x="13653" y="26521"/>
                    <a:pt x="13664" y="26500"/>
                    <a:pt x="13664" y="26472"/>
                  </a:cubicBezTo>
                  <a:lnTo>
                    <a:pt x="13664" y="11535"/>
                  </a:lnTo>
                  <a:cubicBezTo>
                    <a:pt x="13668" y="11524"/>
                    <a:pt x="13670" y="11514"/>
                    <a:pt x="13670" y="11499"/>
                  </a:cubicBezTo>
                  <a:cubicBezTo>
                    <a:pt x="13658" y="11105"/>
                    <a:pt x="13658" y="10710"/>
                    <a:pt x="13668" y="10318"/>
                  </a:cubicBezTo>
                  <a:lnTo>
                    <a:pt x="15825" y="9638"/>
                  </a:lnTo>
                  <a:cubicBezTo>
                    <a:pt x="16238" y="9508"/>
                    <a:pt x="16656" y="9385"/>
                    <a:pt x="17057" y="9214"/>
                  </a:cubicBezTo>
                  <a:cubicBezTo>
                    <a:pt x="17238" y="9137"/>
                    <a:pt x="17423" y="9052"/>
                    <a:pt x="17585" y="8939"/>
                  </a:cubicBezTo>
                  <a:cubicBezTo>
                    <a:pt x="17751" y="8822"/>
                    <a:pt x="17873" y="8677"/>
                    <a:pt x="17943" y="8485"/>
                  </a:cubicBezTo>
                  <a:cubicBezTo>
                    <a:pt x="18007" y="8298"/>
                    <a:pt x="18020" y="8089"/>
                    <a:pt x="18037" y="7895"/>
                  </a:cubicBezTo>
                  <a:cubicBezTo>
                    <a:pt x="18054" y="7673"/>
                    <a:pt x="18069" y="7454"/>
                    <a:pt x="18071" y="7232"/>
                  </a:cubicBezTo>
                  <a:cubicBezTo>
                    <a:pt x="18071" y="7177"/>
                    <a:pt x="18073" y="7121"/>
                    <a:pt x="18073" y="7064"/>
                  </a:cubicBezTo>
                  <a:cubicBezTo>
                    <a:pt x="18073" y="7008"/>
                    <a:pt x="18084" y="6942"/>
                    <a:pt x="18069" y="6889"/>
                  </a:cubicBezTo>
                  <a:cubicBezTo>
                    <a:pt x="18046" y="6805"/>
                    <a:pt x="17942" y="6762"/>
                    <a:pt x="17860" y="6762"/>
                  </a:cubicBezTo>
                  <a:cubicBezTo>
                    <a:pt x="17853" y="6762"/>
                    <a:pt x="17846" y="6763"/>
                    <a:pt x="17839" y="6763"/>
                  </a:cubicBezTo>
                  <a:cubicBezTo>
                    <a:pt x="17639" y="6780"/>
                    <a:pt x="17521" y="6953"/>
                    <a:pt x="17506" y="7138"/>
                  </a:cubicBezTo>
                  <a:cubicBezTo>
                    <a:pt x="17498" y="7243"/>
                    <a:pt x="17517" y="7343"/>
                    <a:pt x="17517" y="7445"/>
                  </a:cubicBezTo>
                  <a:cubicBezTo>
                    <a:pt x="17517" y="7522"/>
                    <a:pt x="17509" y="7595"/>
                    <a:pt x="17487" y="7669"/>
                  </a:cubicBezTo>
                  <a:cubicBezTo>
                    <a:pt x="17447" y="7820"/>
                    <a:pt x="17368" y="7965"/>
                    <a:pt x="17266" y="8085"/>
                  </a:cubicBezTo>
                  <a:cubicBezTo>
                    <a:pt x="17031" y="8362"/>
                    <a:pt x="16711" y="8522"/>
                    <a:pt x="16364" y="8600"/>
                  </a:cubicBezTo>
                  <a:cubicBezTo>
                    <a:pt x="15565" y="8788"/>
                    <a:pt x="14725" y="8594"/>
                    <a:pt x="13935" y="8833"/>
                  </a:cubicBezTo>
                  <a:cubicBezTo>
                    <a:pt x="13877" y="8850"/>
                    <a:pt x="13824" y="8871"/>
                    <a:pt x="13768" y="8892"/>
                  </a:cubicBezTo>
                  <a:lnTo>
                    <a:pt x="13792" y="8724"/>
                  </a:lnTo>
                  <a:cubicBezTo>
                    <a:pt x="13834" y="8468"/>
                    <a:pt x="13896" y="8210"/>
                    <a:pt x="14020" y="7980"/>
                  </a:cubicBezTo>
                  <a:cubicBezTo>
                    <a:pt x="14137" y="7763"/>
                    <a:pt x="14305" y="7586"/>
                    <a:pt x="14514" y="7454"/>
                  </a:cubicBezTo>
                  <a:cubicBezTo>
                    <a:pt x="14725" y="7320"/>
                    <a:pt x="14960" y="7226"/>
                    <a:pt x="15192" y="7138"/>
                  </a:cubicBezTo>
                  <a:cubicBezTo>
                    <a:pt x="15458" y="7038"/>
                    <a:pt x="15725" y="6936"/>
                    <a:pt x="15980" y="6810"/>
                  </a:cubicBezTo>
                  <a:cubicBezTo>
                    <a:pt x="16243" y="6682"/>
                    <a:pt x="16498" y="6540"/>
                    <a:pt x="16750" y="6388"/>
                  </a:cubicBezTo>
                  <a:cubicBezTo>
                    <a:pt x="17253" y="6079"/>
                    <a:pt x="17741" y="5738"/>
                    <a:pt x="18218" y="5391"/>
                  </a:cubicBezTo>
                  <a:cubicBezTo>
                    <a:pt x="18446" y="5227"/>
                    <a:pt x="18670" y="5050"/>
                    <a:pt x="18851" y="4833"/>
                  </a:cubicBezTo>
                  <a:cubicBezTo>
                    <a:pt x="19028" y="4622"/>
                    <a:pt x="19158" y="4383"/>
                    <a:pt x="19245" y="4123"/>
                  </a:cubicBezTo>
                  <a:cubicBezTo>
                    <a:pt x="19333" y="3867"/>
                    <a:pt x="19375" y="3599"/>
                    <a:pt x="19384" y="3330"/>
                  </a:cubicBezTo>
                  <a:cubicBezTo>
                    <a:pt x="19380" y="3196"/>
                    <a:pt x="19373" y="3064"/>
                    <a:pt x="19363" y="2934"/>
                  </a:cubicBezTo>
                  <a:cubicBezTo>
                    <a:pt x="19361" y="2895"/>
                    <a:pt x="19361" y="2851"/>
                    <a:pt x="19341" y="2819"/>
                  </a:cubicBezTo>
                  <a:cubicBezTo>
                    <a:pt x="19322" y="2784"/>
                    <a:pt x="19284" y="2765"/>
                    <a:pt x="19248" y="2755"/>
                  </a:cubicBezTo>
                  <a:cubicBezTo>
                    <a:pt x="19229" y="2749"/>
                    <a:pt x="19211" y="2747"/>
                    <a:pt x="19192" y="2747"/>
                  </a:cubicBezTo>
                  <a:cubicBezTo>
                    <a:pt x="19146" y="2747"/>
                    <a:pt x="19100" y="2762"/>
                    <a:pt x="19062" y="2787"/>
                  </a:cubicBezTo>
                  <a:cubicBezTo>
                    <a:pt x="18956" y="2859"/>
                    <a:pt x="18907" y="2978"/>
                    <a:pt x="18875" y="3096"/>
                  </a:cubicBezTo>
                  <a:cubicBezTo>
                    <a:pt x="18847" y="3202"/>
                    <a:pt x="18821" y="3311"/>
                    <a:pt x="18796" y="3420"/>
                  </a:cubicBezTo>
                  <a:cubicBezTo>
                    <a:pt x="18747" y="3628"/>
                    <a:pt x="18700" y="3842"/>
                    <a:pt x="18612" y="4033"/>
                  </a:cubicBezTo>
                  <a:cubicBezTo>
                    <a:pt x="18532" y="4208"/>
                    <a:pt x="18421" y="4362"/>
                    <a:pt x="18246" y="4449"/>
                  </a:cubicBezTo>
                  <a:cubicBezTo>
                    <a:pt x="18198" y="4473"/>
                    <a:pt x="18142" y="4491"/>
                    <a:pt x="18090" y="4491"/>
                  </a:cubicBezTo>
                  <a:cubicBezTo>
                    <a:pt x="18044" y="4491"/>
                    <a:pt x="18002" y="4477"/>
                    <a:pt x="17969" y="4443"/>
                  </a:cubicBezTo>
                  <a:cubicBezTo>
                    <a:pt x="17913" y="4387"/>
                    <a:pt x="17892" y="4283"/>
                    <a:pt x="17884" y="4197"/>
                  </a:cubicBezTo>
                  <a:cubicBezTo>
                    <a:pt x="17871" y="4059"/>
                    <a:pt x="17879" y="3920"/>
                    <a:pt x="17879" y="3782"/>
                  </a:cubicBezTo>
                  <a:lnTo>
                    <a:pt x="17879" y="3302"/>
                  </a:lnTo>
                  <a:lnTo>
                    <a:pt x="17879" y="2343"/>
                  </a:lnTo>
                  <a:lnTo>
                    <a:pt x="17879" y="1864"/>
                  </a:lnTo>
                  <a:cubicBezTo>
                    <a:pt x="17879" y="1800"/>
                    <a:pt x="17826" y="1753"/>
                    <a:pt x="17764" y="1751"/>
                  </a:cubicBezTo>
                  <a:cubicBezTo>
                    <a:pt x="17572" y="1740"/>
                    <a:pt x="17381" y="1730"/>
                    <a:pt x="17191" y="1715"/>
                  </a:cubicBezTo>
                  <a:cubicBezTo>
                    <a:pt x="17190" y="1715"/>
                    <a:pt x="17189" y="1715"/>
                    <a:pt x="17188" y="1715"/>
                  </a:cubicBezTo>
                  <a:cubicBezTo>
                    <a:pt x="17125" y="1715"/>
                    <a:pt x="17078" y="1773"/>
                    <a:pt x="17078" y="1830"/>
                  </a:cubicBezTo>
                  <a:cubicBezTo>
                    <a:pt x="17063" y="2301"/>
                    <a:pt x="17052" y="2774"/>
                    <a:pt x="17035" y="3243"/>
                  </a:cubicBezTo>
                  <a:cubicBezTo>
                    <a:pt x="17018" y="3622"/>
                    <a:pt x="16989" y="4025"/>
                    <a:pt x="16833" y="4379"/>
                  </a:cubicBezTo>
                  <a:cubicBezTo>
                    <a:pt x="16680" y="4717"/>
                    <a:pt x="16420" y="4963"/>
                    <a:pt x="16091" y="5129"/>
                  </a:cubicBezTo>
                  <a:cubicBezTo>
                    <a:pt x="15763" y="5293"/>
                    <a:pt x="15405" y="5380"/>
                    <a:pt x="15056" y="5480"/>
                  </a:cubicBezTo>
                  <a:cubicBezTo>
                    <a:pt x="14672" y="5589"/>
                    <a:pt x="14301" y="5725"/>
                    <a:pt x="13947" y="5909"/>
                  </a:cubicBezTo>
                  <a:cubicBezTo>
                    <a:pt x="13785" y="5994"/>
                    <a:pt x="13628" y="6088"/>
                    <a:pt x="13472" y="6186"/>
                  </a:cubicBezTo>
                  <a:cubicBezTo>
                    <a:pt x="13319" y="5913"/>
                    <a:pt x="13212" y="5615"/>
                    <a:pt x="13163" y="5304"/>
                  </a:cubicBezTo>
                  <a:cubicBezTo>
                    <a:pt x="13148" y="5203"/>
                    <a:pt x="13140" y="5101"/>
                    <a:pt x="13138" y="5001"/>
                  </a:cubicBezTo>
                  <a:cubicBezTo>
                    <a:pt x="13135" y="4899"/>
                    <a:pt x="13135" y="4792"/>
                    <a:pt x="13182" y="4703"/>
                  </a:cubicBezTo>
                  <a:cubicBezTo>
                    <a:pt x="13248" y="4581"/>
                    <a:pt x="13372" y="4526"/>
                    <a:pt x="13504" y="4492"/>
                  </a:cubicBezTo>
                  <a:cubicBezTo>
                    <a:pt x="13662" y="4449"/>
                    <a:pt x="13828" y="4436"/>
                    <a:pt x="13990" y="4411"/>
                  </a:cubicBezTo>
                  <a:cubicBezTo>
                    <a:pt x="14173" y="4385"/>
                    <a:pt x="14350" y="4332"/>
                    <a:pt x="14516" y="4249"/>
                  </a:cubicBezTo>
                  <a:cubicBezTo>
                    <a:pt x="14857" y="4080"/>
                    <a:pt x="15149" y="3797"/>
                    <a:pt x="15311" y="3452"/>
                  </a:cubicBezTo>
                  <a:cubicBezTo>
                    <a:pt x="15514" y="3025"/>
                    <a:pt x="15537" y="2522"/>
                    <a:pt x="15367" y="2081"/>
                  </a:cubicBezTo>
                  <a:cubicBezTo>
                    <a:pt x="15345" y="2028"/>
                    <a:pt x="15303" y="1997"/>
                    <a:pt x="15255" y="1997"/>
                  </a:cubicBezTo>
                  <a:cubicBezTo>
                    <a:pt x="15237" y="1997"/>
                    <a:pt x="15218" y="2002"/>
                    <a:pt x="15198" y="2011"/>
                  </a:cubicBezTo>
                  <a:cubicBezTo>
                    <a:pt x="14915" y="2149"/>
                    <a:pt x="14983" y="2503"/>
                    <a:pt x="14936" y="2759"/>
                  </a:cubicBezTo>
                  <a:cubicBezTo>
                    <a:pt x="14879" y="3057"/>
                    <a:pt x="14653" y="3292"/>
                    <a:pt x="14395" y="3437"/>
                  </a:cubicBezTo>
                  <a:cubicBezTo>
                    <a:pt x="14077" y="3611"/>
                    <a:pt x="13704" y="3680"/>
                    <a:pt x="13351" y="3735"/>
                  </a:cubicBezTo>
                  <a:cubicBezTo>
                    <a:pt x="13312" y="3741"/>
                    <a:pt x="13270" y="3746"/>
                    <a:pt x="13229" y="3746"/>
                  </a:cubicBezTo>
                  <a:cubicBezTo>
                    <a:pt x="13139" y="3746"/>
                    <a:pt x="13053" y="3721"/>
                    <a:pt x="13014" y="3626"/>
                  </a:cubicBezTo>
                  <a:cubicBezTo>
                    <a:pt x="12988" y="3558"/>
                    <a:pt x="12986" y="3488"/>
                    <a:pt x="12982" y="3417"/>
                  </a:cubicBezTo>
                  <a:cubicBezTo>
                    <a:pt x="12980" y="3319"/>
                    <a:pt x="12978" y="3217"/>
                    <a:pt x="12976" y="3119"/>
                  </a:cubicBezTo>
                  <a:cubicBezTo>
                    <a:pt x="12969" y="2912"/>
                    <a:pt x="12965" y="2701"/>
                    <a:pt x="12958" y="2492"/>
                  </a:cubicBezTo>
                  <a:cubicBezTo>
                    <a:pt x="12956" y="2392"/>
                    <a:pt x="12954" y="2288"/>
                    <a:pt x="12950" y="2188"/>
                  </a:cubicBezTo>
                  <a:cubicBezTo>
                    <a:pt x="12950" y="2137"/>
                    <a:pt x="12948" y="2088"/>
                    <a:pt x="12948" y="2039"/>
                  </a:cubicBezTo>
                  <a:cubicBezTo>
                    <a:pt x="12946" y="1979"/>
                    <a:pt x="12956" y="1906"/>
                    <a:pt x="12929" y="1853"/>
                  </a:cubicBezTo>
                  <a:cubicBezTo>
                    <a:pt x="12883" y="1757"/>
                    <a:pt x="12786" y="1715"/>
                    <a:pt x="12687" y="1715"/>
                  </a:cubicBezTo>
                  <a:cubicBezTo>
                    <a:pt x="12639" y="1715"/>
                    <a:pt x="12589" y="1725"/>
                    <a:pt x="12545" y="1744"/>
                  </a:cubicBezTo>
                  <a:cubicBezTo>
                    <a:pt x="12389" y="1817"/>
                    <a:pt x="12338" y="1992"/>
                    <a:pt x="12326" y="2149"/>
                  </a:cubicBezTo>
                  <a:cubicBezTo>
                    <a:pt x="12306" y="2350"/>
                    <a:pt x="12304" y="2552"/>
                    <a:pt x="12296" y="2752"/>
                  </a:cubicBezTo>
                  <a:cubicBezTo>
                    <a:pt x="12285" y="2961"/>
                    <a:pt x="12277" y="3170"/>
                    <a:pt x="12266" y="3381"/>
                  </a:cubicBezTo>
                  <a:cubicBezTo>
                    <a:pt x="12251" y="3743"/>
                    <a:pt x="12232" y="4108"/>
                    <a:pt x="12232" y="4470"/>
                  </a:cubicBezTo>
                  <a:cubicBezTo>
                    <a:pt x="12234" y="5171"/>
                    <a:pt x="12308" y="5887"/>
                    <a:pt x="12626" y="6525"/>
                  </a:cubicBezTo>
                  <a:cubicBezTo>
                    <a:pt x="12660" y="6593"/>
                    <a:pt x="12701" y="6663"/>
                    <a:pt x="12741" y="6729"/>
                  </a:cubicBezTo>
                  <a:cubicBezTo>
                    <a:pt x="12168" y="7200"/>
                    <a:pt x="11654" y="7735"/>
                    <a:pt x="11147" y="8274"/>
                  </a:cubicBezTo>
                  <a:cubicBezTo>
                    <a:pt x="10846" y="8596"/>
                    <a:pt x="10546" y="8916"/>
                    <a:pt x="10243" y="9238"/>
                  </a:cubicBezTo>
                  <a:cubicBezTo>
                    <a:pt x="9996" y="8831"/>
                    <a:pt x="9689" y="8460"/>
                    <a:pt x="9333" y="8146"/>
                  </a:cubicBezTo>
                  <a:cubicBezTo>
                    <a:pt x="8905" y="7765"/>
                    <a:pt x="8417" y="7475"/>
                    <a:pt x="7884" y="7262"/>
                  </a:cubicBezTo>
                  <a:cubicBezTo>
                    <a:pt x="7673" y="7177"/>
                    <a:pt x="7458" y="7096"/>
                    <a:pt x="7264" y="6979"/>
                  </a:cubicBezTo>
                  <a:cubicBezTo>
                    <a:pt x="7300" y="6942"/>
                    <a:pt x="7341" y="6904"/>
                    <a:pt x="7377" y="6868"/>
                  </a:cubicBezTo>
                  <a:cubicBezTo>
                    <a:pt x="7477" y="6772"/>
                    <a:pt x="7575" y="6678"/>
                    <a:pt x="7673" y="6582"/>
                  </a:cubicBezTo>
                  <a:cubicBezTo>
                    <a:pt x="7871" y="6393"/>
                    <a:pt x="8065" y="6205"/>
                    <a:pt x="8261" y="6015"/>
                  </a:cubicBezTo>
                  <a:cubicBezTo>
                    <a:pt x="8432" y="5849"/>
                    <a:pt x="8600" y="5685"/>
                    <a:pt x="8752" y="5504"/>
                  </a:cubicBezTo>
                  <a:cubicBezTo>
                    <a:pt x="8901" y="5325"/>
                    <a:pt x="9039" y="5133"/>
                    <a:pt x="9139" y="4920"/>
                  </a:cubicBezTo>
                  <a:cubicBezTo>
                    <a:pt x="9248" y="4688"/>
                    <a:pt x="9310" y="4443"/>
                    <a:pt x="9342" y="4187"/>
                  </a:cubicBezTo>
                  <a:cubicBezTo>
                    <a:pt x="9402" y="3673"/>
                    <a:pt x="9344" y="3147"/>
                    <a:pt x="9314" y="2631"/>
                  </a:cubicBezTo>
                  <a:cubicBezTo>
                    <a:pt x="9314" y="2625"/>
                    <a:pt x="9314" y="2616"/>
                    <a:pt x="9312" y="2605"/>
                  </a:cubicBezTo>
                  <a:cubicBezTo>
                    <a:pt x="9657" y="2331"/>
                    <a:pt x="10024" y="2077"/>
                    <a:pt x="10401" y="1851"/>
                  </a:cubicBezTo>
                  <a:cubicBezTo>
                    <a:pt x="10755" y="1638"/>
                    <a:pt x="11192" y="1463"/>
                    <a:pt x="11330" y="1033"/>
                  </a:cubicBezTo>
                  <a:cubicBezTo>
                    <a:pt x="11398" y="828"/>
                    <a:pt x="11390" y="604"/>
                    <a:pt x="11371" y="391"/>
                  </a:cubicBezTo>
                  <a:cubicBezTo>
                    <a:pt x="11362" y="297"/>
                    <a:pt x="11356" y="201"/>
                    <a:pt x="11305" y="120"/>
                  </a:cubicBezTo>
                  <a:cubicBezTo>
                    <a:pt x="11261" y="47"/>
                    <a:pt x="11188" y="1"/>
                    <a:pt x="1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979200" y="3661925"/>
              <a:ext cx="23100" cy="121025"/>
            </a:xfrm>
            <a:custGeom>
              <a:avLst/>
              <a:gdLst/>
              <a:ahLst/>
              <a:cxnLst/>
              <a:rect l="l" t="t" r="r" b="b"/>
              <a:pathLst>
                <a:path w="924" h="4841" extrusionOk="0">
                  <a:moveTo>
                    <a:pt x="772" y="1"/>
                  </a:moveTo>
                  <a:cubicBezTo>
                    <a:pt x="733" y="1"/>
                    <a:pt x="692" y="20"/>
                    <a:pt x="674" y="59"/>
                  </a:cubicBezTo>
                  <a:cubicBezTo>
                    <a:pt x="122" y="1205"/>
                    <a:pt x="1" y="2544"/>
                    <a:pt x="320" y="3778"/>
                  </a:cubicBezTo>
                  <a:cubicBezTo>
                    <a:pt x="412" y="4123"/>
                    <a:pt x="536" y="4462"/>
                    <a:pt x="695" y="4784"/>
                  </a:cubicBezTo>
                  <a:cubicBezTo>
                    <a:pt x="714" y="4820"/>
                    <a:pt x="755" y="4840"/>
                    <a:pt x="795" y="4840"/>
                  </a:cubicBezTo>
                  <a:cubicBezTo>
                    <a:pt x="815" y="4840"/>
                    <a:pt x="836" y="4835"/>
                    <a:pt x="853" y="4824"/>
                  </a:cubicBezTo>
                  <a:cubicBezTo>
                    <a:pt x="909" y="4792"/>
                    <a:pt x="924" y="4722"/>
                    <a:pt x="894" y="4666"/>
                  </a:cubicBezTo>
                  <a:cubicBezTo>
                    <a:pt x="359" y="3579"/>
                    <a:pt x="237" y="2301"/>
                    <a:pt x="531" y="1129"/>
                  </a:cubicBezTo>
                  <a:cubicBezTo>
                    <a:pt x="615" y="798"/>
                    <a:pt x="727" y="479"/>
                    <a:pt x="875" y="172"/>
                  </a:cubicBezTo>
                  <a:cubicBezTo>
                    <a:pt x="900" y="116"/>
                    <a:pt x="892" y="48"/>
                    <a:pt x="832" y="16"/>
                  </a:cubicBezTo>
                  <a:cubicBezTo>
                    <a:pt x="814" y="6"/>
                    <a:pt x="793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6943450" y="3558875"/>
              <a:ext cx="64000" cy="285700"/>
            </a:xfrm>
            <a:custGeom>
              <a:avLst/>
              <a:gdLst/>
              <a:ahLst/>
              <a:cxnLst/>
              <a:rect l="l" t="t" r="r" b="b"/>
              <a:pathLst>
                <a:path w="2560" h="11428" extrusionOk="0">
                  <a:moveTo>
                    <a:pt x="2387" y="1"/>
                  </a:moveTo>
                  <a:cubicBezTo>
                    <a:pt x="2361" y="1"/>
                    <a:pt x="2335" y="10"/>
                    <a:pt x="2311" y="31"/>
                  </a:cubicBezTo>
                  <a:cubicBezTo>
                    <a:pt x="1708" y="564"/>
                    <a:pt x="1205" y="1212"/>
                    <a:pt x="836" y="1926"/>
                  </a:cubicBezTo>
                  <a:cubicBezTo>
                    <a:pt x="438" y="2702"/>
                    <a:pt x="214" y="3541"/>
                    <a:pt x="109" y="4402"/>
                  </a:cubicBezTo>
                  <a:cubicBezTo>
                    <a:pt x="1" y="5302"/>
                    <a:pt x="11" y="6214"/>
                    <a:pt x="52" y="7117"/>
                  </a:cubicBezTo>
                  <a:cubicBezTo>
                    <a:pt x="90" y="7993"/>
                    <a:pt x="193" y="8888"/>
                    <a:pt x="559" y="9696"/>
                  </a:cubicBezTo>
                  <a:cubicBezTo>
                    <a:pt x="862" y="10363"/>
                    <a:pt x="1356" y="10973"/>
                    <a:pt x="2015" y="11309"/>
                  </a:cubicBezTo>
                  <a:cubicBezTo>
                    <a:pt x="2098" y="11352"/>
                    <a:pt x="2183" y="11388"/>
                    <a:pt x="2270" y="11422"/>
                  </a:cubicBezTo>
                  <a:cubicBezTo>
                    <a:pt x="2280" y="11426"/>
                    <a:pt x="2291" y="11428"/>
                    <a:pt x="2301" y="11428"/>
                  </a:cubicBezTo>
                  <a:cubicBezTo>
                    <a:pt x="2350" y="11428"/>
                    <a:pt x="2399" y="11389"/>
                    <a:pt x="2411" y="11344"/>
                  </a:cubicBezTo>
                  <a:cubicBezTo>
                    <a:pt x="2428" y="11280"/>
                    <a:pt x="2388" y="11224"/>
                    <a:pt x="2328" y="11203"/>
                  </a:cubicBezTo>
                  <a:cubicBezTo>
                    <a:pt x="1674" y="10947"/>
                    <a:pt x="1175" y="10397"/>
                    <a:pt x="855" y="9786"/>
                  </a:cubicBezTo>
                  <a:cubicBezTo>
                    <a:pt x="467" y="9042"/>
                    <a:pt x="344" y="8192"/>
                    <a:pt x="293" y="7363"/>
                  </a:cubicBezTo>
                  <a:cubicBezTo>
                    <a:pt x="239" y="6487"/>
                    <a:pt x="224" y="5600"/>
                    <a:pt x="303" y="4724"/>
                  </a:cubicBezTo>
                  <a:cubicBezTo>
                    <a:pt x="378" y="3884"/>
                    <a:pt x="563" y="3047"/>
                    <a:pt x="917" y="2284"/>
                  </a:cubicBezTo>
                  <a:cubicBezTo>
                    <a:pt x="1245" y="1576"/>
                    <a:pt x="1704" y="931"/>
                    <a:pt x="2262" y="389"/>
                  </a:cubicBezTo>
                  <a:cubicBezTo>
                    <a:pt x="2332" y="323"/>
                    <a:pt x="2400" y="259"/>
                    <a:pt x="2473" y="193"/>
                  </a:cubicBezTo>
                  <a:cubicBezTo>
                    <a:pt x="2560" y="117"/>
                    <a:pt x="2478" y="1"/>
                    <a:pt x="2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888550" y="3768075"/>
              <a:ext cx="15025" cy="115775"/>
            </a:xfrm>
            <a:custGeom>
              <a:avLst/>
              <a:gdLst/>
              <a:ahLst/>
              <a:cxnLst/>
              <a:rect l="l" t="t" r="r" b="b"/>
              <a:pathLst>
                <a:path w="601" h="4631" extrusionOk="0">
                  <a:moveTo>
                    <a:pt x="150" y="1"/>
                  </a:moveTo>
                  <a:cubicBezTo>
                    <a:pt x="140" y="1"/>
                    <a:pt x="130" y="2"/>
                    <a:pt x="121" y="5"/>
                  </a:cubicBezTo>
                  <a:cubicBezTo>
                    <a:pt x="55" y="24"/>
                    <a:pt x="31" y="86"/>
                    <a:pt x="42" y="145"/>
                  </a:cubicBezTo>
                  <a:cubicBezTo>
                    <a:pt x="208" y="1275"/>
                    <a:pt x="375" y="2426"/>
                    <a:pt x="228" y="3566"/>
                  </a:cubicBezTo>
                  <a:cubicBezTo>
                    <a:pt x="187" y="3877"/>
                    <a:pt x="121" y="4188"/>
                    <a:pt x="27" y="4489"/>
                  </a:cubicBezTo>
                  <a:cubicBezTo>
                    <a:pt x="0" y="4574"/>
                    <a:pt x="71" y="4630"/>
                    <a:pt x="141" y="4630"/>
                  </a:cubicBezTo>
                  <a:cubicBezTo>
                    <a:pt x="187" y="4630"/>
                    <a:pt x="232" y="4606"/>
                    <a:pt x="249" y="4551"/>
                  </a:cubicBezTo>
                  <a:cubicBezTo>
                    <a:pt x="600" y="3425"/>
                    <a:pt x="545" y="2230"/>
                    <a:pt x="400" y="1072"/>
                  </a:cubicBezTo>
                  <a:cubicBezTo>
                    <a:pt x="362" y="742"/>
                    <a:pt x="313" y="416"/>
                    <a:pt x="262" y="86"/>
                  </a:cubicBezTo>
                  <a:cubicBezTo>
                    <a:pt x="256" y="34"/>
                    <a:pt x="199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981600" y="3931325"/>
              <a:ext cx="17500" cy="74400"/>
            </a:xfrm>
            <a:custGeom>
              <a:avLst/>
              <a:gdLst/>
              <a:ahLst/>
              <a:cxnLst/>
              <a:rect l="l" t="t" r="r" b="b"/>
              <a:pathLst>
                <a:path w="700" h="2976" extrusionOk="0">
                  <a:moveTo>
                    <a:pt x="125" y="0"/>
                  </a:moveTo>
                  <a:cubicBezTo>
                    <a:pt x="64" y="0"/>
                    <a:pt x="11" y="52"/>
                    <a:pt x="9" y="115"/>
                  </a:cubicBezTo>
                  <a:cubicBezTo>
                    <a:pt x="1" y="1032"/>
                    <a:pt x="20" y="1953"/>
                    <a:pt x="65" y="2865"/>
                  </a:cubicBezTo>
                  <a:cubicBezTo>
                    <a:pt x="69" y="2938"/>
                    <a:pt x="128" y="2976"/>
                    <a:pt x="186" y="2976"/>
                  </a:cubicBezTo>
                  <a:cubicBezTo>
                    <a:pt x="243" y="2976"/>
                    <a:pt x="298" y="2939"/>
                    <a:pt x="295" y="2865"/>
                  </a:cubicBezTo>
                  <a:cubicBezTo>
                    <a:pt x="252" y="2008"/>
                    <a:pt x="233" y="1153"/>
                    <a:pt x="237" y="294"/>
                  </a:cubicBezTo>
                  <a:lnTo>
                    <a:pt x="237" y="294"/>
                  </a:lnTo>
                  <a:cubicBezTo>
                    <a:pt x="329" y="354"/>
                    <a:pt x="403" y="435"/>
                    <a:pt x="455" y="535"/>
                  </a:cubicBezTo>
                  <a:cubicBezTo>
                    <a:pt x="475" y="576"/>
                    <a:pt x="508" y="593"/>
                    <a:pt x="543" y="593"/>
                  </a:cubicBezTo>
                  <a:cubicBezTo>
                    <a:pt x="619" y="593"/>
                    <a:pt x="700" y="509"/>
                    <a:pt x="653" y="418"/>
                  </a:cubicBezTo>
                  <a:cubicBezTo>
                    <a:pt x="553" y="218"/>
                    <a:pt x="369" y="71"/>
                    <a:pt x="156" y="5"/>
                  </a:cubicBezTo>
                  <a:cubicBezTo>
                    <a:pt x="146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6941375" y="3825750"/>
              <a:ext cx="60125" cy="182450"/>
            </a:xfrm>
            <a:custGeom>
              <a:avLst/>
              <a:gdLst/>
              <a:ahLst/>
              <a:cxnLst/>
              <a:rect l="l" t="t" r="r" b="b"/>
              <a:pathLst>
                <a:path w="2405" h="7298" extrusionOk="0">
                  <a:moveTo>
                    <a:pt x="339" y="1"/>
                  </a:moveTo>
                  <a:cubicBezTo>
                    <a:pt x="185" y="1"/>
                    <a:pt x="74" y="123"/>
                    <a:pt x="41" y="266"/>
                  </a:cubicBezTo>
                  <a:cubicBezTo>
                    <a:pt x="3" y="415"/>
                    <a:pt x="13" y="577"/>
                    <a:pt x="13" y="726"/>
                  </a:cubicBezTo>
                  <a:cubicBezTo>
                    <a:pt x="1" y="2109"/>
                    <a:pt x="220" y="3480"/>
                    <a:pt x="269" y="4858"/>
                  </a:cubicBezTo>
                  <a:cubicBezTo>
                    <a:pt x="299" y="5626"/>
                    <a:pt x="276" y="6399"/>
                    <a:pt x="126" y="7152"/>
                  </a:cubicBezTo>
                  <a:cubicBezTo>
                    <a:pt x="114" y="7213"/>
                    <a:pt x="146" y="7277"/>
                    <a:pt x="205" y="7294"/>
                  </a:cubicBezTo>
                  <a:cubicBezTo>
                    <a:pt x="214" y="7297"/>
                    <a:pt x="224" y="7298"/>
                    <a:pt x="233" y="7298"/>
                  </a:cubicBezTo>
                  <a:cubicBezTo>
                    <a:pt x="285" y="7298"/>
                    <a:pt x="339" y="7265"/>
                    <a:pt x="348" y="7213"/>
                  </a:cubicBezTo>
                  <a:cubicBezTo>
                    <a:pt x="608" y="5884"/>
                    <a:pt x="499" y="4528"/>
                    <a:pt x="382" y="3188"/>
                  </a:cubicBezTo>
                  <a:cubicBezTo>
                    <a:pt x="322" y="2523"/>
                    <a:pt x="265" y="1854"/>
                    <a:pt x="248" y="1184"/>
                  </a:cubicBezTo>
                  <a:cubicBezTo>
                    <a:pt x="244" y="1018"/>
                    <a:pt x="244" y="850"/>
                    <a:pt x="246" y="679"/>
                  </a:cubicBezTo>
                  <a:cubicBezTo>
                    <a:pt x="246" y="598"/>
                    <a:pt x="248" y="519"/>
                    <a:pt x="252" y="436"/>
                  </a:cubicBezTo>
                  <a:cubicBezTo>
                    <a:pt x="254" y="383"/>
                    <a:pt x="256" y="325"/>
                    <a:pt x="280" y="274"/>
                  </a:cubicBezTo>
                  <a:cubicBezTo>
                    <a:pt x="296" y="240"/>
                    <a:pt x="321" y="227"/>
                    <a:pt x="349" y="227"/>
                  </a:cubicBezTo>
                  <a:cubicBezTo>
                    <a:pt x="409" y="227"/>
                    <a:pt x="485" y="290"/>
                    <a:pt x="525" y="323"/>
                  </a:cubicBezTo>
                  <a:cubicBezTo>
                    <a:pt x="627" y="417"/>
                    <a:pt x="717" y="528"/>
                    <a:pt x="810" y="628"/>
                  </a:cubicBezTo>
                  <a:cubicBezTo>
                    <a:pt x="1228" y="1088"/>
                    <a:pt x="1652" y="1570"/>
                    <a:pt x="2249" y="1798"/>
                  </a:cubicBezTo>
                  <a:cubicBezTo>
                    <a:pt x="2259" y="1802"/>
                    <a:pt x="2269" y="1803"/>
                    <a:pt x="2279" y="1803"/>
                  </a:cubicBezTo>
                  <a:cubicBezTo>
                    <a:pt x="2329" y="1803"/>
                    <a:pt x="2377" y="1763"/>
                    <a:pt x="2390" y="1717"/>
                  </a:cubicBezTo>
                  <a:cubicBezTo>
                    <a:pt x="2405" y="1662"/>
                    <a:pt x="2364" y="1606"/>
                    <a:pt x="2304" y="1585"/>
                  </a:cubicBezTo>
                  <a:cubicBezTo>
                    <a:pt x="1780" y="1385"/>
                    <a:pt x="1394" y="948"/>
                    <a:pt x="1030" y="541"/>
                  </a:cubicBezTo>
                  <a:cubicBezTo>
                    <a:pt x="930" y="432"/>
                    <a:pt x="834" y="325"/>
                    <a:pt x="734" y="219"/>
                  </a:cubicBezTo>
                  <a:cubicBezTo>
                    <a:pt x="631" y="114"/>
                    <a:pt x="508" y="10"/>
                    <a:pt x="359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6891500" y="3965200"/>
              <a:ext cx="10475" cy="40575"/>
            </a:xfrm>
            <a:custGeom>
              <a:avLst/>
              <a:gdLst/>
              <a:ahLst/>
              <a:cxnLst/>
              <a:rect l="l" t="t" r="r" b="b"/>
              <a:pathLst>
                <a:path w="419" h="1623" extrusionOk="0">
                  <a:moveTo>
                    <a:pt x="122" y="1"/>
                  </a:moveTo>
                  <a:cubicBezTo>
                    <a:pt x="67" y="1"/>
                    <a:pt x="1" y="54"/>
                    <a:pt x="9" y="114"/>
                  </a:cubicBezTo>
                  <a:cubicBezTo>
                    <a:pt x="67" y="578"/>
                    <a:pt x="127" y="1045"/>
                    <a:pt x="182" y="1508"/>
                  </a:cubicBezTo>
                  <a:cubicBezTo>
                    <a:pt x="190" y="1569"/>
                    <a:pt x="229" y="1623"/>
                    <a:pt x="297" y="1623"/>
                  </a:cubicBezTo>
                  <a:cubicBezTo>
                    <a:pt x="352" y="1623"/>
                    <a:pt x="419" y="1569"/>
                    <a:pt x="410" y="1508"/>
                  </a:cubicBezTo>
                  <a:cubicBezTo>
                    <a:pt x="352" y="1045"/>
                    <a:pt x="293" y="578"/>
                    <a:pt x="237" y="114"/>
                  </a:cubicBezTo>
                  <a:cubicBezTo>
                    <a:pt x="229" y="54"/>
                    <a:pt x="19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770125" y="3350575"/>
              <a:ext cx="344750" cy="655275"/>
            </a:xfrm>
            <a:custGeom>
              <a:avLst/>
              <a:gdLst/>
              <a:ahLst/>
              <a:cxnLst/>
              <a:rect l="l" t="t" r="r" b="b"/>
              <a:pathLst>
                <a:path w="13790" h="26211" extrusionOk="0">
                  <a:moveTo>
                    <a:pt x="4891" y="0"/>
                  </a:moveTo>
                  <a:cubicBezTo>
                    <a:pt x="4834" y="0"/>
                    <a:pt x="4778" y="37"/>
                    <a:pt x="4781" y="111"/>
                  </a:cubicBezTo>
                  <a:cubicBezTo>
                    <a:pt x="4796" y="638"/>
                    <a:pt x="4813" y="1166"/>
                    <a:pt x="4826" y="1693"/>
                  </a:cubicBezTo>
                  <a:cubicBezTo>
                    <a:pt x="4839" y="2189"/>
                    <a:pt x="4869" y="2684"/>
                    <a:pt x="4860" y="3180"/>
                  </a:cubicBezTo>
                  <a:cubicBezTo>
                    <a:pt x="4856" y="3604"/>
                    <a:pt x="4813" y="4046"/>
                    <a:pt x="4613" y="4429"/>
                  </a:cubicBezTo>
                  <a:cubicBezTo>
                    <a:pt x="4421" y="4802"/>
                    <a:pt x="4093" y="5071"/>
                    <a:pt x="3745" y="5290"/>
                  </a:cubicBezTo>
                  <a:cubicBezTo>
                    <a:pt x="3537" y="5420"/>
                    <a:pt x="3319" y="5535"/>
                    <a:pt x="3102" y="5652"/>
                  </a:cubicBezTo>
                  <a:lnTo>
                    <a:pt x="2318" y="6077"/>
                  </a:lnTo>
                  <a:cubicBezTo>
                    <a:pt x="2298" y="6087"/>
                    <a:pt x="2283" y="6100"/>
                    <a:pt x="2277" y="6113"/>
                  </a:cubicBezTo>
                  <a:cubicBezTo>
                    <a:pt x="2192" y="5804"/>
                    <a:pt x="2132" y="5486"/>
                    <a:pt x="2085" y="5173"/>
                  </a:cubicBezTo>
                  <a:cubicBezTo>
                    <a:pt x="2021" y="4749"/>
                    <a:pt x="1970" y="4323"/>
                    <a:pt x="1915" y="3896"/>
                  </a:cubicBezTo>
                  <a:cubicBezTo>
                    <a:pt x="1853" y="3419"/>
                    <a:pt x="1789" y="2944"/>
                    <a:pt x="1727" y="2466"/>
                  </a:cubicBezTo>
                  <a:lnTo>
                    <a:pt x="1682" y="2115"/>
                  </a:lnTo>
                  <a:cubicBezTo>
                    <a:pt x="1674" y="2053"/>
                    <a:pt x="1636" y="2000"/>
                    <a:pt x="1567" y="2000"/>
                  </a:cubicBezTo>
                  <a:cubicBezTo>
                    <a:pt x="1512" y="2000"/>
                    <a:pt x="1446" y="2053"/>
                    <a:pt x="1454" y="2115"/>
                  </a:cubicBezTo>
                  <a:cubicBezTo>
                    <a:pt x="1576" y="3057"/>
                    <a:pt x="1695" y="4003"/>
                    <a:pt x="1823" y="4943"/>
                  </a:cubicBezTo>
                  <a:cubicBezTo>
                    <a:pt x="1872" y="5288"/>
                    <a:pt x="1925" y="5640"/>
                    <a:pt x="2011" y="5981"/>
                  </a:cubicBezTo>
                  <a:cubicBezTo>
                    <a:pt x="1386" y="5567"/>
                    <a:pt x="787" y="5120"/>
                    <a:pt x="212" y="4638"/>
                  </a:cubicBezTo>
                  <a:cubicBezTo>
                    <a:pt x="187" y="4617"/>
                    <a:pt x="156" y="4604"/>
                    <a:pt x="126" y="4604"/>
                  </a:cubicBezTo>
                  <a:cubicBezTo>
                    <a:pt x="98" y="4604"/>
                    <a:pt x="71" y="4615"/>
                    <a:pt x="50" y="4638"/>
                  </a:cubicBezTo>
                  <a:cubicBezTo>
                    <a:pt x="10" y="4676"/>
                    <a:pt x="1" y="4760"/>
                    <a:pt x="50" y="4800"/>
                  </a:cubicBezTo>
                  <a:cubicBezTo>
                    <a:pt x="702" y="5346"/>
                    <a:pt x="1386" y="5853"/>
                    <a:pt x="2104" y="6313"/>
                  </a:cubicBezTo>
                  <a:cubicBezTo>
                    <a:pt x="2185" y="6577"/>
                    <a:pt x="2290" y="6833"/>
                    <a:pt x="2428" y="7074"/>
                  </a:cubicBezTo>
                  <a:cubicBezTo>
                    <a:pt x="2612" y="7400"/>
                    <a:pt x="2861" y="7679"/>
                    <a:pt x="3162" y="7901"/>
                  </a:cubicBezTo>
                  <a:cubicBezTo>
                    <a:pt x="3483" y="8137"/>
                    <a:pt x="3852" y="8299"/>
                    <a:pt x="4187" y="8513"/>
                  </a:cubicBezTo>
                  <a:cubicBezTo>
                    <a:pt x="4491" y="8704"/>
                    <a:pt x="4749" y="8943"/>
                    <a:pt x="4941" y="9246"/>
                  </a:cubicBezTo>
                  <a:cubicBezTo>
                    <a:pt x="5122" y="9531"/>
                    <a:pt x="5248" y="9844"/>
                    <a:pt x="5350" y="10168"/>
                  </a:cubicBezTo>
                  <a:cubicBezTo>
                    <a:pt x="5570" y="10840"/>
                    <a:pt x="5702" y="11543"/>
                    <a:pt x="6030" y="12172"/>
                  </a:cubicBezTo>
                  <a:cubicBezTo>
                    <a:pt x="6071" y="12248"/>
                    <a:pt x="6113" y="12325"/>
                    <a:pt x="6160" y="12398"/>
                  </a:cubicBezTo>
                  <a:cubicBezTo>
                    <a:pt x="6177" y="12421"/>
                    <a:pt x="6198" y="12438"/>
                    <a:pt x="6220" y="12445"/>
                  </a:cubicBezTo>
                  <a:lnTo>
                    <a:pt x="6220" y="15051"/>
                  </a:lnTo>
                  <a:cubicBezTo>
                    <a:pt x="5866" y="14665"/>
                    <a:pt x="5657" y="14175"/>
                    <a:pt x="5510" y="13674"/>
                  </a:cubicBezTo>
                  <a:cubicBezTo>
                    <a:pt x="5346" y="13114"/>
                    <a:pt x="5259" y="12534"/>
                    <a:pt x="5090" y="11974"/>
                  </a:cubicBezTo>
                  <a:cubicBezTo>
                    <a:pt x="4933" y="11443"/>
                    <a:pt x="4709" y="10919"/>
                    <a:pt x="4353" y="10492"/>
                  </a:cubicBezTo>
                  <a:cubicBezTo>
                    <a:pt x="4184" y="10290"/>
                    <a:pt x="3980" y="10115"/>
                    <a:pt x="3750" y="9989"/>
                  </a:cubicBezTo>
                  <a:cubicBezTo>
                    <a:pt x="3475" y="9838"/>
                    <a:pt x="3174" y="9764"/>
                    <a:pt x="2863" y="9744"/>
                  </a:cubicBezTo>
                  <a:cubicBezTo>
                    <a:pt x="2797" y="9740"/>
                    <a:pt x="2730" y="9738"/>
                    <a:pt x="2664" y="9738"/>
                  </a:cubicBezTo>
                  <a:cubicBezTo>
                    <a:pt x="2149" y="9738"/>
                    <a:pt x="1639" y="9851"/>
                    <a:pt x="1127" y="9851"/>
                  </a:cubicBezTo>
                  <a:cubicBezTo>
                    <a:pt x="1041" y="9851"/>
                    <a:pt x="955" y="9848"/>
                    <a:pt x="868" y="9840"/>
                  </a:cubicBezTo>
                  <a:cubicBezTo>
                    <a:pt x="787" y="9834"/>
                    <a:pt x="711" y="9821"/>
                    <a:pt x="634" y="9808"/>
                  </a:cubicBezTo>
                  <a:cubicBezTo>
                    <a:pt x="625" y="9806"/>
                    <a:pt x="616" y="9805"/>
                    <a:pt x="607" y="9805"/>
                  </a:cubicBezTo>
                  <a:cubicBezTo>
                    <a:pt x="554" y="9805"/>
                    <a:pt x="506" y="9836"/>
                    <a:pt x="491" y="9887"/>
                  </a:cubicBezTo>
                  <a:cubicBezTo>
                    <a:pt x="476" y="9945"/>
                    <a:pt x="510" y="10019"/>
                    <a:pt x="572" y="10030"/>
                  </a:cubicBezTo>
                  <a:cubicBezTo>
                    <a:pt x="751" y="10065"/>
                    <a:pt x="931" y="10078"/>
                    <a:pt x="1110" y="10078"/>
                  </a:cubicBezTo>
                  <a:cubicBezTo>
                    <a:pt x="1596" y="10078"/>
                    <a:pt x="2082" y="9982"/>
                    <a:pt x="2569" y="9968"/>
                  </a:cubicBezTo>
                  <a:cubicBezTo>
                    <a:pt x="2601" y="9967"/>
                    <a:pt x="2633" y="9967"/>
                    <a:pt x="2665" y="9967"/>
                  </a:cubicBezTo>
                  <a:cubicBezTo>
                    <a:pt x="2943" y="9967"/>
                    <a:pt x="3221" y="10002"/>
                    <a:pt x="3479" y="10111"/>
                  </a:cubicBezTo>
                  <a:cubicBezTo>
                    <a:pt x="3709" y="10211"/>
                    <a:pt x="3912" y="10360"/>
                    <a:pt x="4086" y="10541"/>
                  </a:cubicBezTo>
                  <a:cubicBezTo>
                    <a:pt x="4453" y="10927"/>
                    <a:pt x="4679" y="11432"/>
                    <a:pt x="4837" y="11933"/>
                  </a:cubicBezTo>
                  <a:cubicBezTo>
                    <a:pt x="5009" y="12483"/>
                    <a:pt x="5099" y="13052"/>
                    <a:pt x="5252" y="13606"/>
                  </a:cubicBezTo>
                  <a:cubicBezTo>
                    <a:pt x="5429" y="14241"/>
                    <a:pt x="5687" y="14874"/>
                    <a:pt x="6175" y="15332"/>
                  </a:cubicBezTo>
                  <a:cubicBezTo>
                    <a:pt x="6188" y="15347"/>
                    <a:pt x="6203" y="15354"/>
                    <a:pt x="6220" y="15360"/>
                  </a:cubicBezTo>
                  <a:lnTo>
                    <a:pt x="6220" y="26099"/>
                  </a:lnTo>
                  <a:cubicBezTo>
                    <a:pt x="6220" y="26174"/>
                    <a:pt x="6277" y="26211"/>
                    <a:pt x="6334" y="26211"/>
                  </a:cubicBezTo>
                  <a:cubicBezTo>
                    <a:pt x="6391" y="26211"/>
                    <a:pt x="6448" y="26174"/>
                    <a:pt x="6448" y="26099"/>
                  </a:cubicBezTo>
                  <a:lnTo>
                    <a:pt x="6448" y="12185"/>
                  </a:lnTo>
                  <a:cubicBezTo>
                    <a:pt x="6484" y="12176"/>
                    <a:pt x="6512" y="12153"/>
                    <a:pt x="6527" y="12110"/>
                  </a:cubicBezTo>
                  <a:cubicBezTo>
                    <a:pt x="6829" y="11183"/>
                    <a:pt x="7145" y="10256"/>
                    <a:pt x="7588" y="9384"/>
                  </a:cubicBezTo>
                  <a:cubicBezTo>
                    <a:pt x="7987" y="8604"/>
                    <a:pt x="8489" y="7873"/>
                    <a:pt x="9142" y="7283"/>
                  </a:cubicBezTo>
                  <a:cubicBezTo>
                    <a:pt x="9451" y="7004"/>
                    <a:pt x="9789" y="6759"/>
                    <a:pt x="10156" y="6562"/>
                  </a:cubicBezTo>
                  <a:cubicBezTo>
                    <a:pt x="10503" y="6381"/>
                    <a:pt x="10870" y="6253"/>
                    <a:pt x="11239" y="6128"/>
                  </a:cubicBezTo>
                  <a:cubicBezTo>
                    <a:pt x="11942" y="5889"/>
                    <a:pt x="12707" y="5631"/>
                    <a:pt x="13146" y="4992"/>
                  </a:cubicBezTo>
                  <a:cubicBezTo>
                    <a:pt x="13410" y="4608"/>
                    <a:pt x="13498" y="4141"/>
                    <a:pt x="13555" y="3690"/>
                  </a:cubicBezTo>
                  <a:cubicBezTo>
                    <a:pt x="13623" y="3172"/>
                    <a:pt x="13679" y="2656"/>
                    <a:pt x="13741" y="2140"/>
                  </a:cubicBezTo>
                  <a:cubicBezTo>
                    <a:pt x="13756" y="2010"/>
                    <a:pt x="13768" y="1882"/>
                    <a:pt x="13785" y="1752"/>
                  </a:cubicBezTo>
                  <a:cubicBezTo>
                    <a:pt x="13790" y="1688"/>
                    <a:pt x="13724" y="1635"/>
                    <a:pt x="13668" y="1635"/>
                  </a:cubicBezTo>
                  <a:cubicBezTo>
                    <a:pt x="13598" y="1635"/>
                    <a:pt x="13562" y="1688"/>
                    <a:pt x="13553" y="1750"/>
                  </a:cubicBezTo>
                  <a:lnTo>
                    <a:pt x="13368" y="3334"/>
                  </a:lnTo>
                  <a:cubicBezTo>
                    <a:pt x="13314" y="3779"/>
                    <a:pt x="13274" y="4248"/>
                    <a:pt x="13071" y="4655"/>
                  </a:cubicBezTo>
                  <a:cubicBezTo>
                    <a:pt x="12728" y="5348"/>
                    <a:pt x="11978" y="5629"/>
                    <a:pt x="11292" y="5863"/>
                  </a:cubicBezTo>
                  <a:cubicBezTo>
                    <a:pt x="10923" y="5987"/>
                    <a:pt x="10550" y="6111"/>
                    <a:pt x="10199" y="6279"/>
                  </a:cubicBezTo>
                  <a:cubicBezTo>
                    <a:pt x="9819" y="6462"/>
                    <a:pt x="9463" y="6699"/>
                    <a:pt x="9139" y="6972"/>
                  </a:cubicBezTo>
                  <a:cubicBezTo>
                    <a:pt x="8472" y="7528"/>
                    <a:pt x="7946" y="8235"/>
                    <a:pt x="7528" y="8996"/>
                  </a:cubicBezTo>
                  <a:cubicBezTo>
                    <a:pt x="7072" y="9823"/>
                    <a:pt x="6744" y="10714"/>
                    <a:pt x="6444" y="11609"/>
                  </a:cubicBezTo>
                  <a:lnTo>
                    <a:pt x="6444" y="9491"/>
                  </a:lnTo>
                  <a:cubicBezTo>
                    <a:pt x="6444" y="9416"/>
                    <a:pt x="6386" y="9379"/>
                    <a:pt x="6328" y="9379"/>
                  </a:cubicBezTo>
                  <a:cubicBezTo>
                    <a:pt x="6271" y="9379"/>
                    <a:pt x="6213" y="9416"/>
                    <a:pt x="6213" y="9491"/>
                  </a:cubicBezTo>
                  <a:lnTo>
                    <a:pt x="6213" y="12040"/>
                  </a:lnTo>
                  <a:cubicBezTo>
                    <a:pt x="5943" y="11507"/>
                    <a:pt x="5808" y="10914"/>
                    <a:pt x="5638" y="10343"/>
                  </a:cubicBezTo>
                  <a:cubicBezTo>
                    <a:pt x="5442" y="9685"/>
                    <a:pt x="5178" y="9011"/>
                    <a:pt x="4632" y="8562"/>
                  </a:cubicBezTo>
                  <a:cubicBezTo>
                    <a:pt x="4323" y="8308"/>
                    <a:pt x="3961" y="8135"/>
                    <a:pt x="3618" y="7933"/>
                  </a:cubicBezTo>
                  <a:cubicBezTo>
                    <a:pt x="3298" y="7745"/>
                    <a:pt x="3004" y="7522"/>
                    <a:pt x="2786" y="7221"/>
                  </a:cubicBezTo>
                  <a:cubicBezTo>
                    <a:pt x="2590" y="6952"/>
                    <a:pt x="2450" y="6652"/>
                    <a:pt x="2345" y="6339"/>
                  </a:cubicBezTo>
                  <a:cubicBezTo>
                    <a:pt x="2354" y="6324"/>
                    <a:pt x="2360" y="6307"/>
                    <a:pt x="2362" y="6292"/>
                  </a:cubicBezTo>
                  <a:cubicBezTo>
                    <a:pt x="2369" y="6293"/>
                    <a:pt x="2376" y="6294"/>
                    <a:pt x="2383" y="6294"/>
                  </a:cubicBezTo>
                  <a:cubicBezTo>
                    <a:pt x="2400" y="6294"/>
                    <a:pt x="2417" y="6290"/>
                    <a:pt x="2437" y="6279"/>
                  </a:cubicBezTo>
                  <a:cubicBezTo>
                    <a:pt x="2876" y="6040"/>
                    <a:pt x="3323" y="5814"/>
                    <a:pt x="3752" y="5559"/>
                  </a:cubicBezTo>
                  <a:cubicBezTo>
                    <a:pt x="4125" y="5337"/>
                    <a:pt x="4485" y="5071"/>
                    <a:pt x="4726" y="4704"/>
                  </a:cubicBezTo>
                  <a:cubicBezTo>
                    <a:pt x="4973" y="4323"/>
                    <a:pt x="5060" y="3864"/>
                    <a:pt x="5084" y="3415"/>
                  </a:cubicBezTo>
                  <a:cubicBezTo>
                    <a:pt x="5112" y="2918"/>
                    <a:pt x="5080" y="2422"/>
                    <a:pt x="5063" y="1925"/>
                  </a:cubicBezTo>
                  <a:cubicBezTo>
                    <a:pt x="5045" y="1320"/>
                    <a:pt x="5028" y="717"/>
                    <a:pt x="5009" y="111"/>
                  </a:cubicBezTo>
                  <a:cubicBezTo>
                    <a:pt x="5007" y="38"/>
                    <a:pt x="4948" y="0"/>
                    <a:pt x="4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6890400" y="3937350"/>
              <a:ext cx="24300" cy="66075"/>
            </a:xfrm>
            <a:custGeom>
              <a:avLst/>
              <a:gdLst/>
              <a:ahLst/>
              <a:cxnLst/>
              <a:rect l="l" t="t" r="r" b="b"/>
              <a:pathLst>
                <a:path w="972" h="2643" extrusionOk="0">
                  <a:moveTo>
                    <a:pt x="123" y="1"/>
                  </a:moveTo>
                  <a:cubicBezTo>
                    <a:pt x="97" y="1"/>
                    <a:pt x="70" y="10"/>
                    <a:pt x="47" y="32"/>
                  </a:cubicBezTo>
                  <a:cubicBezTo>
                    <a:pt x="6" y="73"/>
                    <a:pt x="0" y="158"/>
                    <a:pt x="47" y="194"/>
                  </a:cubicBezTo>
                  <a:cubicBezTo>
                    <a:pt x="752" y="746"/>
                    <a:pt x="727" y="1724"/>
                    <a:pt x="695" y="2532"/>
                  </a:cubicBezTo>
                  <a:cubicBezTo>
                    <a:pt x="692" y="2606"/>
                    <a:pt x="747" y="2642"/>
                    <a:pt x="804" y="2642"/>
                  </a:cubicBezTo>
                  <a:cubicBezTo>
                    <a:pt x="861" y="2642"/>
                    <a:pt x="921" y="2605"/>
                    <a:pt x="923" y="2532"/>
                  </a:cubicBezTo>
                  <a:cubicBezTo>
                    <a:pt x="953" y="1822"/>
                    <a:pt x="972" y="1055"/>
                    <a:pt x="571" y="435"/>
                  </a:cubicBezTo>
                  <a:cubicBezTo>
                    <a:pt x="471" y="284"/>
                    <a:pt x="350" y="145"/>
                    <a:pt x="209" y="32"/>
                  </a:cubicBezTo>
                  <a:cubicBezTo>
                    <a:pt x="184" y="13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960675" y="3879250"/>
              <a:ext cx="37725" cy="124025"/>
            </a:xfrm>
            <a:custGeom>
              <a:avLst/>
              <a:gdLst/>
              <a:ahLst/>
              <a:cxnLst/>
              <a:rect l="l" t="t" r="r" b="b"/>
              <a:pathLst>
                <a:path w="1509" h="4961" extrusionOk="0">
                  <a:moveTo>
                    <a:pt x="174" y="0"/>
                  </a:moveTo>
                  <a:cubicBezTo>
                    <a:pt x="148" y="0"/>
                    <a:pt x="120" y="3"/>
                    <a:pt x="92" y="8"/>
                  </a:cubicBezTo>
                  <a:cubicBezTo>
                    <a:pt x="47" y="14"/>
                    <a:pt x="0" y="72"/>
                    <a:pt x="6" y="118"/>
                  </a:cubicBezTo>
                  <a:cubicBezTo>
                    <a:pt x="154" y="1342"/>
                    <a:pt x="217" y="2576"/>
                    <a:pt x="192" y="3807"/>
                  </a:cubicBezTo>
                  <a:cubicBezTo>
                    <a:pt x="188" y="4157"/>
                    <a:pt x="175" y="4504"/>
                    <a:pt x="154" y="4850"/>
                  </a:cubicBezTo>
                  <a:cubicBezTo>
                    <a:pt x="149" y="4924"/>
                    <a:pt x="204" y="4961"/>
                    <a:pt x="261" y="4961"/>
                  </a:cubicBezTo>
                  <a:cubicBezTo>
                    <a:pt x="318" y="4961"/>
                    <a:pt x="377" y="4923"/>
                    <a:pt x="382" y="4850"/>
                  </a:cubicBezTo>
                  <a:cubicBezTo>
                    <a:pt x="454" y="3620"/>
                    <a:pt x="437" y="2384"/>
                    <a:pt x="339" y="1154"/>
                  </a:cubicBezTo>
                  <a:cubicBezTo>
                    <a:pt x="315" y="849"/>
                    <a:pt x="284" y="543"/>
                    <a:pt x="249" y="236"/>
                  </a:cubicBezTo>
                  <a:lnTo>
                    <a:pt x="249" y="236"/>
                  </a:lnTo>
                  <a:cubicBezTo>
                    <a:pt x="305" y="255"/>
                    <a:pt x="358" y="291"/>
                    <a:pt x="403" y="329"/>
                  </a:cubicBezTo>
                  <a:cubicBezTo>
                    <a:pt x="501" y="413"/>
                    <a:pt x="586" y="508"/>
                    <a:pt x="678" y="596"/>
                  </a:cubicBezTo>
                  <a:lnTo>
                    <a:pt x="1266" y="1190"/>
                  </a:lnTo>
                  <a:cubicBezTo>
                    <a:pt x="1290" y="1215"/>
                    <a:pt x="1317" y="1225"/>
                    <a:pt x="1343" y="1225"/>
                  </a:cubicBezTo>
                  <a:cubicBezTo>
                    <a:pt x="1431" y="1225"/>
                    <a:pt x="1508" y="1109"/>
                    <a:pt x="1428" y="1031"/>
                  </a:cubicBezTo>
                  <a:cubicBezTo>
                    <a:pt x="1211" y="811"/>
                    <a:pt x="995" y="589"/>
                    <a:pt x="776" y="372"/>
                  </a:cubicBezTo>
                  <a:cubicBezTo>
                    <a:pt x="609" y="201"/>
                    <a:pt x="42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888950" y="3710550"/>
              <a:ext cx="27900" cy="215450"/>
            </a:xfrm>
            <a:custGeom>
              <a:avLst/>
              <a:gdLst/>
              <a:ahLst/>
              <a:cxnLst/>
              <a:rect l="l" t="t" r="r" b="b"/>
              <a:pathLst>
                <a:path w="1116" h="8618" extrusionOk="0">
                  <a:moveTo>
                    <a:pt x="159" y="1"/>
                  </a:moveTo>
                  <a:cubicBezTo>
                    <a:pt x="82" y="1"/>
                    <a:pt x="1" y="85"/>
                    <a:pt x="50" y="175"/>
                  </a:cubicBezTo>
                  <a:cubicBezTo>
                    <a:pt x="587" y="1183"/>
                    <a:pt x="785" y="2325"/>
                    <a:pt x="838" y="3454"/>
                  </a:cubicBezTo>
                  <a:cubicBezTo>
                    <a:pt x="864" y="4030"/>
                    <a:pt x="857" y="4607"/>
                    <a:pt x="838" y="5185"/>
                  </a:cubicBezTo>
                  <a:cubicBezTo>
                    <a:pt x="819" y="5733"/>
                    <a:pt x="810" y="6280"/>
                    <a:pt x="738" y="6824"/>
                  </a:cubicBezTo>
                  <a:cubicBezTo>
                    <a:pt x="665" y="7391"/>
                    <a:pt x="508" y="7973"/>
                    <a:pt x="139" y="8422"/>
                  </a:cubicBezTo>
                  <a:cubicBezTo>
                    <a:pt x="99" y="8471"/>
                    <a:pt x="92" y="8537"/>
                    <a:pt x="139" y="8584"/>
                  </a:cubicBezTo>
                  <a:cubicBezTo>
                    <a:pt x="160" y="8605"/>
                    <a:pt x="193" y="8618"/>
                    <a:pt x="225" y="8618"/>
                  </a:cubicBezTo>
                  <a:cubicBezTo>
                    <a:pt x="254" y="8618"/>
                    <a:pt x="283" y="8608"/>
                    <a:pt x="301" y="8584"/>
                  </a:cubicBezTo>
                  <a:cubicBezTo>
                    <a:pt x="1015" y="7706"/>
                    <a:pt x="1019" y="6502"/>
                    <a:pt x="1055" y="5426"/>
                  </a:cubicBezTo>
                  <a:cubicBezTo>
                    <a:pt x="1098" y="4251"/>
                    <a:pt x="1115" y="3062"/>
                    <a:pt x="885" y="1903"/>
                  </a:cubicBezTo>
                  <a:cubicBezTo>
                    <a:pt x="766" y="1261"/>
                    <a:pt x="559" y="635"/>
                    <a:pt x="248" y="57"/>
                  </a:cubicBezTo>
                  <a:cubicBezTo>
                    <a:pt x="227" y="17"/>
                    <a:pt x="19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6960075" y="3593525"/>
              <a:ext cx="48075" cy="230550"/>
            </a:xfrm>
            <a:custGeom>
              <a:avLst/>
              <a:gdLst/>
              <a:ahLst/>
              <a:cxnLst/>
              <a:rect l="l" t="t" r="r" b="b"/>
              <a:pathLst>
                <a:path w="1923" h="9222" extrusionOk="0">
                  <a:moveTo>
                    <a:pt x="1793" y="0"/>
                  </a:moveTo>
                  <a:cubicBezTo>
                    <a:pt x="1773" y="0"/>
                    <a:pt x="1752" y="5"/>
                    <a:pt x="1733" y="16"/>
                  </a:cubicBezTo>
                  <a:cubicBezTo>
                    <a:pt x="1186" y="278"/>
                    <a:pt x="800" y="785"/>
                    <a:pt x="550" y="1326"/>
                  </a:cubicBezTo>
                  <a:cubicBezTo>
                    <a:pt x="256" y="1957"/>
                    <a:pt x="118" y="2648"/>
                    <a:pt x="60" y="3340"/>
                  </a:cubicBezTo>
                  <a:cubicBezTo>
                    <a:pt x="1" y="4044"/>
                    <a:pt x="28" y="4749"/>
                    <a:pt x="62" y="5454"/>
                  </a:cubicBezTo>
                  <a:cubicBezTo>
                    <a:pt x="101" y="6177"/>
                    <a:pt x="148" y="6914"/>
                    <a:pt x="389" y="7603"/>
                  </a:cubicBezTo>
                  <a:cubicBezTo>
                    <a:pt x="591" y="8180"/>
                    <a:pt x="928" y="8719"/>
                    <a:pt x="1429" y="9084"/>
                  </a:cubicBezTo>
                  <a:cubicBezTo>
                    <a:pt x="1488" y="9126"/>
                    <a:pt x="1552" y="9169"/>
                    <a:pt x="1616" y="9205"/>
                  </a:cubicBezTo>
                  <a:cubicBezTo>
                    <a:pt x="1636" y="9217"/>
                    <a:pt x="1655" y="9222"/>
                    <a:pt x="1674" y="9222"/>
                  </a:cubicBezTo>
                  <a:cubicBezTo>
                    <a:pt x="1774" y="9222"/>
                    <a:pt x="1841" y="9072"/>
                    <a:pt x="1733" y="9007"/>
                  </a:cubicBezTo>
                  <a:cubicBezTo>
                    <a:pt x="1237" y="8715"/>
                    <a:pt x="883" y="8229"/>
                    <a:pt x="672" y="7701"/>
                  </a:cubicBezTo>
                  <a:cubicBezTo>
                    <a:pt x="416" y="7063"/>
                    <a:pt x="348" y="6375"/>
                    <a:pt x="308" y="5697"/>
                  </a:cubicBezTo>
                  <a:cubicBezTo>
                    <a:pt x="231" y="4353"/>
                    <a:pt x="165" y="2938"/>
                    <a:pt x="659" y="1659"/>
                  </a:cubicBezTo>
                  <a:cubicBezTo>
                    <a:pt x="889" y="1071"/>
                    <a:pt x="1267" y="504"/>
                    <a:pt x="1850" y="218"/>
                  </a:cubicBezTo>
                  <a:cubicBezTo>
                    <a:pt x="1906" y="190"/>
                    <a:pt x="1923" y="112"/>
                    <a:pt x="1891" y="60"/>
                  </a:cubicBezTo>
                  <a:cubicBezTo>
                    <a:pt x="1870" y="20"/>
                    <a:pt x="1832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6892150" y="3685925"/>
              <a:ext cx="21650" cy="21600"/>
            </a:xfrm>
            <a:custGeom>
              <a:avLst/>
              <a:gdLst/>
              <a:ahLst/>
              <a:cxnLst/>
              <a:rect l="l" t="t" r="r" b="b"/>
              <a:pathLst>
                <a:path w="866" h="864" extrusionOk="0">
                  <a:moveTo>
                    <a:pt x="439" y="0"/>
                  </a:moveTo>
                  <a:cubicBezTo>
                    <a:pt x="438" y="0"/>
                    <a:pt x="436" y="0"/>
                    <a:pt x="435" y="0"/>
                  </a:cubicBezTo>
                  <a:cubicBezTo>
                    <a:pt x="194" y="0"/>
                    <a:pt x="0" y="192"/>
                    <a:pt x="0" y="433"/>
                  </a:cubicBezTo>
                  <a:cubicBezTo>
                    <a:pt x="0" y="669"/>
                    <a:pt x="194" y="863"/>
                    <a:pt x="435" y="863"/>
                  </a:cubicBezTo>
                  <a:cubicBezTo>
                    <a:pt x="672" y="863"/>
                    <a:pt x="866" y="672"/>
                    <a:pt x="866" y="433"/>
                  </a:cubicBezTo>
                  <a:cubicBezTo>
                    <a:pt x="866" y="193"/>
                    <a:pt x="674" y="0"/>
                    <a:pt x="4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6973550" y="3685925"/>
              <a:ext cx="21600" cy="21600"/>
            </a:xfrm>
            <a:custGeom>
              <a:avLst/>
              <a:gdLst/>
              <a:ahLst/>
              <a:cxnLst/>
              <a:rect l="l" t="t" r="r" b="b"/>
              <a:pathLst>
                <a:path w="864" h="864" extrusionOk="0">
                  <a:moveTo>
                    <a:pt x="431" y="0"/>
                  </a:moveTo>
                  <a:cubicBezTo>
                    <a:pt x="193" y="0"/>
                    <a:pt x="1" y="194"/>
                    <a:pt x="1" y="433"/>
                  </a:cubicBezTo>
                  <a:cubicBezTo>
                    <a:pt x="1" y="672"/>
                    <a:pt x="193" y="863"/>
                    <a:pt x="431" y="863"/>
                  </a:cubicBezTo>
                  <a:cubicBezTo>
                    <a:pt x="670" y="863"/>
                    <a:pt x="864" y="672"/>
                    <a:pt x="864" y="433"/>
                  </a:cubicBezTo>
                  <a:cubicBezTo>
                    <a:pt x="864" y="194"/>
                    <a:pt x="670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6924325" y="3692725"/>
              <a:ext cx="38400" cy="23525"/>
            </a:xfrm>
            <a:custGeom>
              <a:avLst/>
              <a:gdLst/>
              <a:ahLst/>
              <a:cxnLst/>
              <a:rect l="l" t="t" r="r" b="b"/>
              <a:pathLst>
                <a:path w="1536" h="941" extrusionOk="0">
                  <a:moveTo>
                    <a:pt x="830" y="1"/>
                  </a:moveTo>
                  <a:cubicBezTo>
                    <a:pt x="630" y="1"/>
                    <a:pt x="430" y="103"/>
                    <a:pt x="297" y="259"/>
                  </a:cubicBezTo>
                  <a:cubicBezTo>
                    <a:pt x="165" y="414"/>
                    <a:pt x="86" y="600"/>
                    <a:pt x="22" y="790"/>
                  </a:cubicBezTo>
                  <a:cubicBezTo>
                    <a:pt x="1" y="847"/>
                    <a:pt x="45" y="913"/>
                    <a:pt x="103" y="930"/>
                  </a:cubicBezTo>
                  <a:cubicBezTo>
                    <a:pt x="113" y="933"/>
                    <a:pt x="124" y="935"/>
                    <a:pt x="134" y="935"/>
                  </a:cubicBezTo>
                  <a:cubicBezTo>
                    <a:pt x="184" y="935"/>
                    <a:pt x="228" y="899"/>
                    <a:pt x="244" y="851"/>
                  </a:cubicBezTo>
                  <a:cubicBezTo>
                    <a:pt x="299" y="685"/>
                    <a:pt x="365" y="515"/>
                    <a:pt x="491" y="387"/>
                  </a:cubicBezTo>
                  <a:cubicBezTo>
                    <a:pt x="575" y="297"/>
                    <a:pt x="696" y="228"/>
                    <a:pt x="821" y="228"/>
                  </a:cubicBezTo>
                  <a:cubicBezTo>
                    <a:pt x="842" y="228"/>
                    <a:pt x="862" y="229"/>
                    <a:pt x="883" y="233"/>
                  </a:cubicBezTo>
                  <a:cubicBezTo>
                    <a:pt x="1141" y="280"/>
                    <a:pt x="1269" y="591"/>
                    <a:pt x="1299" y="826"/>
                  </a:cubicBezTo>
                  <a:cubicBezTo>
                    <a:pt x="1305" y="888"/>
                    <a:pt x="1345" y="941"/>
                    <a:pt x="1411" y="941"/>
                  </a:cubicBezTo>
                  <a:cubicBezTo>
                    <a:pt x="1469" y="941"/>
                    <a:pt x="1535" y="888"/>
                    <a:pt x="1527" y="826"/>
                  </a:cubicBezTo>
                  <a:cubicBezTo>
                    <a:pt x="1492" y="549"/>
                    <a:pt x="1382" y="257"/>
                    <a:pt x="1139" y="95"/>
                  </a:cubicBezTo>
                  <a:cubicBezTo>
                    <a:pt x="1043" y="30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 rot="-575708">
            <a:off x="4992041" y="3606432"/>
            <a:ext cx="846544" cy="894134"/>
            <a:chOff x="3781100" y="2953800"/>
            <a:chExt cx="407350" cy="430250"/>
          </a:xfrm>
        </p:grpSpPr>
        <p:sp>
          <p:nvSpPr>
            <p:cNvPr id="1025" name="Google Shape;1025;p42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2"/>
          <p:cNvGrpSpPr/>
          <p:nvPr/>
        </p:nvGrpSpPr>
        <p:grpSpPr>
          <a:xfrm rot="-793739">
            <a:off x="5604699" y="1866702"/>
            <a:ext cx="266729" cy="753698"/>
            <a:chOff x="2485525" y="3112900"/>
            <a:chExt cx="78175" cy="220900"/>
          </a:xfrm>
        </p:grpSpPr>
        <p:sp>
          <p:nvSpPr>
            <p:cNvPr id="1042" name="Google Shape;1042;p42"/>
            <p:cNvSpPr/>
            <p:nvPr/>
          </p:nvSpPr>
          <p:spPr>
            <a:xfrm>
              <a:off x="2485525" y="3116075"/>
              <a:ext cx="78075" cy="217725"/>
            </a:xfrm>
            <a:custGeom>
              <a:avLst/>
              <a:gdLst/>
              <a:ahLst/>
              <a:cxnLst/>
              <a:rect l="l" t="t" r="r" b="b"/>
              <a:pathLst>
                <a:path w="3123" h="8709" extrusionOk="0">
                  <a:moveTo>
                    <a:pt x="2809" y="6703"/>
                  </a:moveTo>
                  <a:cubicBezTo>
                    <a:pt x="2860" y="6844"/>
                    <a:pt x="2888" y="6993"/>
                    <a:pt x="2888" y="7149"/>
                  </a:cubicBezTo>
                  <a:cubicBezTo>
                    <a:pt x="2888" y="7684"/>
                    <a:pt x="2570" y="8142"/>
                    <a:pt x="2114" y="8353"/>
                  </a:cubicBezTo>
                  <a:cubicBezTo>
                    <a:pt x="2573" y="8099"/>
                    <a:pt x="2850" y="7618"/>
                    <a:pt x="2856" y="7096"/>
                  </a:cubicBezTo>
                  <a:cubicBezTo>
                    <a:pt x="2858" y="6966"/>
                    <a:pt x="2841" y="6831"/>
                    <a:pt x="2809" y="6703"/>
                  </a:cubicBezTo>
                  <a:close/>
                  <a:moveTo>
                    <a:pt x="1428" y="1"/>
                  </a:moveTo>
                  <a:cubicBezTo>
                    <a:pt x="1258" y="1"/>
                    <a:pt x="1113" y="63"/>
                    <a:pt x="998" y="184"/>
                  </a:cubicBezTo>
                  <a:cubicBezTo>
                    <a:pt x="674" y="534"/>
                    <a:pt x="708" y="1271"/>
                    <a:pt x="710" y="1341"/>
                  </a:cubicBezTo>
                  <a:lnTo>
                    <a:pt x="710" y="5840"/>
                  </a:lnTo>
                  <a:cubicBezTo>
                    <a:pt x="505" y="5973"/>
                    <a:pt x="335" y="6152"/>
                    <a:pt x="213" y="6363"/>
                  </a:cubicBezTo>
                  <a:cubicBezTo>
                    <a:pt x="75" y="6599"/>
                    <a:pt x="0" y="6872"/>
                    <a:pt x="0" y="7149"/>
                  </a:cubicBezTo>
                  <a:cubicBezTo>
                    <a:pt x="0" y="8010"/>
                    <a:pt x="699" y="8709"/>
                    <a:pt x="1560" y="8709"/>
                  </a:cubicBezTo>
                  <a:cubicBezTo>
                    <a:pt x="2421" y="8709"/>
                    <a:pt x="3122" y="8010"/>
                    <a:pt x="3122" y="7149"/>
                  </a:cubicBezTo>
                  <a:cubicBezTo>
                    <a:pt x="3122" y="6853"/>
                    <a:pt x="3039" y="6565"/>
                    <a:pt x="2882" y="6318"/>
                  </a:cubicBezTo>
                  <a:cubicBezTo>
                    <a:pt x="2745" y="6096"/>
                    <a:pt x="2553" y="5915"/>
                    <a:pt x="2327" y="5787"/>
                  </a:cubicBezTo>
                  <a:cubicBezTo>
                    <a:pt x="2327" y="5250"/>
                    <a:pt x="2336" y="1879"/>
                    <a:pt x="2336" y="1427"/>
                  </a:cubicBezTo>
                  <a:cubicBezTo>
                    <a:pt x="2336" y="521"/>
                    <a:pt x="2006" y="1"/>
                    <a:pt x="142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2487075" y="3116950"/>
              <a:ext cx="69975" cy="209100"/>
            </a:xfrm>
            <a:custGeom>
              <a:avLst/>
              <a:gdLst/>
              <a:ahLst/>
              <a:cxnLst/>
              <a:rect l="l" t="t" r="r" b="b"/>
              <a:pathLst>
                <a:path w="2799" h="8364" extrusionOk="0">
                  <a:moveTo>
                    <a:pt x="1414" y="1"/>
                  </a:moveTo>
                  <a:cubicBezTo>
                    <a:pt x="1305" y="1"/>
                    <a:pt x="1196" y="40"/>
                    <a:pt x="1104" y="122"/>
                  </a:cubicBezTo>
                  <a:cubicBezTo>
                    <a:pt x="965" y="248"/>
                    <a:pt x="910" y="418"/>
                    <a:pt x="882" y="593"/>
                  </a:cubicBezTo>
                  <a:cubicBezTo>
                    <a:pt x="861" y="604"/>
                    <a:pt x="842" y="625"/>
                    <a:pt x="842" y="657"/>
                  </a:cubicBezTo>
                  <a:cubicBezTo>
                    <a:pt x="821" y="2168"/>
                    <a:pt x="829" y="3679"/>
                    <a:pt x="872" y="5186"/>
                  </a:cubicBezTo>
                  <a:cubicBezTo>
                    <a:pt x="878" y="5337"/>
                    <a:pt x="880" y="5492"/>
                    <a:pt x="884" y="5644"/>
                  </a:cubicBezTo>
                  <a:cubicBezTo>
                    <a:pt x="509" y="5949"/>
                    <a:pt x="179" y="6356"/>
                    <a:pt x="92" y="6839"/>
                  </a:cubicBezTo>
                  <a:cubicBezTo>
                    <a:pt x="0" y="7347"/>
                    <a:pt x="220" y="7839"/>
                    <a:pt x="637" y="8133"/>
                  </a:cubicBezTo>
                  <a:cubicBezTo>
                    <a:pt x="858" y="8288"/>
                    <a:pt x="1115" y="8363"/>
                    <a:pt x="1374" y="8363"/>
                  </a:cubicBezTo>
                  <a:cubicBezTo>
                    <a:pt x="1602" y="8363"/>
                    <a:pt x="1831" y="8305"/>
                    <a:pt x="2040" y="8193"/>
                  </a:cubicBezTo>
                  <a:cubicBezTo>
                    <a:pt x="2504" y="7943"/>
                    <a:pt x="2788" y="7457"/>
                    <a:pt x="2792" y="6931"/>
                  </a:cubicBezTo>
                  <a:cubicBezTo>
                    <a:pt x="2798" y="6400"/>
                    <a:pt x="2528" y="5876"/>
                    <a:pt x="2072" y="5610"/>
                  </a:cubicBezTo>
                  <a:cubicBezTo>
                    <a:pt x="2086" y="4768"/>
                    <a:pt x="2106" y="3926"/>
                    <a:pt x="2123" y="3082"/>
                  </a:cubicBezTo>
                  <a:cubicBezTo>
                    <a:pt x="2133" y="2554"/>
                    <a:pt x="2159" y="2023"/>
                    <a:pt x="2138" y="1499"/>
                  </a:cubicBezTo>
                  <a:cubicBezTo>
                    <a:pt x="2127" y="1243"/>
                    <a:pt x="2101" y="989"/>
                    <a:pt x="2042" y="740"/>
                  </a:cubicBezTo>
                  <a:cubicBezTo>
                    <a:pt x="1991" y="518"/>
                    <a:pt x="1920" y="275"/>
                    <a:pt x="1741" y="126"/>
                  </a:cubicBezTo>
                  <a:cubicBezTo>
                    <a:pt x="1644" y="44"/>
                    <a:pt x="1529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2502575" y="3151000"/>
              <a:ext cx="44250" cy="163650"/>
            </a:xfrm>
            <a:custGeom>
              <a:avLst/>
              <a:gdLst/>
              <a:ahLst/>
              <a:cxnLst/>
              <a:rect l="l" t="t" r="r" b="b"/>
              <a:pathLst>
                <a:path w="1770" h="6546" extrusionOk="0">
                  <a:moveTo>
                    <a:pt x="618" y="0"/>
                  </a:moveTo>
                  <a:lnTo>
                    <a:pt x="618" y="4817"/>
                  </a:lnTo>
                  <a:cubicBezTo>
                    <a:pt x="258" y="4930"/>
                    <a:pt x="0" y="5264"/>
                    <a:pt x="0" y="5663"/>
                  </a:cubicBezTo>
                  <a:cubicBezTo>
                    <a:pt x="0" y="6149"/>
                    <a:pt x="397" y="6545"/>
                    <a:pt x="885" y="6545"/>
                  </a:cubicBezTo>
                  <a:cubicBezTo>
                    <a:pt x="1371" y="6545"/>
                    <a:pt x="1769" y="6149"/>
                    <a:pt x="1769" y="5663"/>
                  </a:cubicBezTo>
                  <a:cubicBezTo>
                    <a:pt x="1769" y="5222"/>
                    <a:pt x="1452" y="4859"/>
                    <a:pt x="1034" y="4787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485575" y="3112900"/>
              <a:ext cx="78125" cy="217725"/>
            </a:xfrm>
            <a:custGeom>
              <a:avLst/>
              <a:gdLst/>
              <a:ahLst/>
              <a:cxnLst/>
              <a:rect l="l" t="t" r="r" b="b"/>
              <a:pathLst>
                <a:path w="3125" h="8709" extrusionOk="0">
                  <a:moveTo>
                    <a:pt x="1426" y="237"/>
                  </a:moveTo>
                  <a:cubicBezTo>
                    <a:pt x="1675" y="237"/>
                    <a:pt x="1852" y="367"/>
                    <a:pt x="1961" y="636"/>
                  </a:cubicBezTo>
                  <a:cubicBezTo>
                    <a:pt x="2068" y="889"/>
                    <a:pt x="2091" y="1205"/>
                    <a:pt x="2091" y="1426"/>
                  </a:cubicBezTo>
                  <a:cubicBezTo>
                    <a:pt x="2091" y="1916"/>
                    <a:pt x="2080" y="5819"/>
                    <a:pt x="2080" y="5859"/>
                  </a:cubicBezTo>
                  <a:lnTo>
                    <a:pt x="2080" y="5934"/>
                  </a:lnTo>
                  <a:lnTo>
                    <a:pt x="2146" y="5966"/>
                  </a:lnTo>
                  <a:cubicBezTo>
                    <a:pt x="2600" y="6189"/>
                    <a:pt x="2880" y="6645"/>
                    <a:pt x="2880" y="7148"/>
                  </a:cubicBezTo>
                  <a:cubicBezTo>
                    <a:pt x="2880" y="7875"/>
                    <a:pt x="2289" y="8470"/>
                    <a:pt x="1558" y="8470"/>
                  </a:cubicBezTo>
                  <a:cubicBezTo>
                    <a:pt x="831" y="8470"/>
                    <a:pt x="237" y="7879"/>
                    <a:pt x="237" y="7148"/>
                  </a:cubicBezTo>
                  <a:cubicBezTo>
                    <a:pt x="237" y="6682"/>
                    <a:pt x="484" y="6245"/>
                    <a:pt x="887" y="6008"/>
                  </a:cubicBezTo>
                  <a:lnTo>
                    <a:pt x="947" y="5974"/>
                  </a:lnTo>
                  <a:lnTo>
                    <a:pt x="947" y="1337"/>
                  </a:lnTo>
                  <a:lnTo>
                    <a:pt x="947" y="1328"/>
                  </a:lnTo>
                  <a:cubicBezTo>
                    <a:pt x="936" y="1134"/>
                    <a:pt x="951" y="582"/>
                    <a:pt x="1170" y="348"/>
                  </a:cubicBezTo>
                  <a:cubicBezTo>
                    <a:pt x="1239" y="273"/>
                    <a:pt x="1324" y="237"/>
                    <a:pt x="1426" y="237"/>
                  </a:cubicBezTo>
                  <a:close/>
                  <a:moveTo>
                    <a:pt x="1428" y="0"/>
                  </a:moveTo>
                  <a:cubicBezTo>
                    <a:pt x="1258" y="0"/>
                    <a:pt x="1113" y="62"/>
                    <a:pt x="1000" y="184"/>
                  </a:cubicBezTo>
                  <a:cubicBezTo>
                    <a:pt x="672" y="533"/>
                    <a:pt x="706" y="1271"/>
                    <a:pt x="712" y="1341"/>
                  </a:cubicBezTo>
                  <a:lnTo>
                    <a:pt x="712" y="5840"/>
                  </a:lnTo>
                  <a:cubicBezTo>
                    <a:pt x="505" y="5974"/>
                    <a:pt x="335" y="6151"/>
                    <a:pt x="213" y="6362"/>
                  </a:cubicBezTo>
                  <a:cubicBezTo>
                    <a:pt x="75" y="6599"/>
                    <a:pt x="0" y="6871"/>
                    <a:pt x="0" y="7148"/>
                  </a:cubicBezTo>
                  <a:cubicBezTo>
                    <a:pt x="0" y="8009"/>
                    <a:pt x="701" y="8708"/>
                    <a:pt x="1560" y="8708"/>
                  </a:cubicBezTo>
                  <a:cubicBezTo>
                    <a:pt x="2421" y="8708"/>
                    <a:pt x="3123" y="8009"/>
                    <a:pt x="3125" y="7148"/>
                  </a:cubicBezTo>
                  <a:cubicBezTo>
                    <a:pt x="3125" y="6852"/>
                    <a:pt x="3042" y="6564"/>
                    <a:pt x="2886" y="6317"/>
                  </a:cubicBezTo>
                  <a:cubicBezTo>
                    <a:pt x="2747" y="6096"/>
                    <a:pt x="2556" y="5914"/>
                    <a:pt x="2328" y="5787"/>
                  </a:cubicBezTo>
                  <a:cubicBezTo>
                    <a:pt x="2328" y="5250"/>
                    <a:pt x="2336" y="1880"/>
                    <a:pt x="2336" y="1426"/>
                  </a:cubicBezTo>
                  <a:cubicBezTo>
                    <a:pt x="2336" y="520"/>
                    <a:pt x="2006" y="0"/>
                    <a:pt x="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 rot="-976699">
            <a:off x="4880743" y="714762"/>
            <a:ext cx="676474" cy="411555"/>
            <a:chOff x="8200476" y="1019825"/>
            <a:chExt cx="676482" cy="411560"/>
          </a:xfrm>
        </p:grpSpPr>
        <p:sp>
          <p:nvSpPr>
            <p:cNvPr id="1047" name="Google Shape;1047;p42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3"/>
          <p:cNvSpPr txBox="1">
            <a:spLocks noGrp="1"/>
          </p:cNvSpPr>
          <p:nvPr>
            <p:ph type="title"/>
          </p:nvPr>
        </p:nvSpPr>
        <p:spPr>
          <a:xfrm>
            <a:off x="1620733" y="1630775"/>
            <a:ext cx="5272942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ESCOLHA DO TEMA</a:t>
            </a:r>
            <a:endParaRPr dirty="0"/>
          </a:p>
        </p:txBody>
      </p:sp>
      <p:sp>
        <p:nvSpPr>
          <p:cNvPr id="1054" name="Google Shape;1054;p43"/>
          <p:cNvSpPr txBox="1">
            <a:spLocks noGrp="1"/>
          </p:cNvSpPr>
          <p:nvPr>
            <p:ph type="subTitle" idx="1"/>
          </p:nvPr>
        </p:nvSpPr>
        <p:spPr>
          <a:xfrm>
            <a:off x="2250300" y="2314675"/>
            <a:ext cx="46434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Tema crucial para a sobrevivência e bem-estar global.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Conscientização, educação e colaboração.</a:t>
            </a:r>
            <a:endParaRPr dirty="0"/>
          </a:p>
        </p:txBody>
      </p:sp>
      <p:grpSp>
        <p:nvGrpSpPr>
          <p:cNvPr id="1055" name="Google Shape;1055;p43"/>
          <p:cNvGrpSpPr/>
          <p:nvPr/>
        </p:nvGrpSpPr>
        <p:grpSpPr>
          <a:xfrm rot="-6972055">
            <a:off x="8542100" y="2709715"/>
            <a:ext cx="195497" cy="168673"/>
            <a:chOff x="2589950" y="2268700"/>
            <a:chExt cx="76325" cy="65850"/>
          </a:xfrm>
        </p:grpSpPr>
        <p:sp>
          <p:nvSpPr>
            <p:cNvPr id="1056" name="Google Shape;1056;p4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43"/>
          <p:cNvGrpSpPr/>
          <p:nvPr/>
        </p:nvGrpSpPr>
        <p:grpSpPr>
          <a:xfrm rot="742523">
            <a:off x="7024279" y="787140"/>
            <a:ext cx="1357959" cy="1365932"/>
            <a:chOff x="835350" y="3016950"/>
            <a:chExt cx="540750" cy="543925"/>
          </a:xfrm>
        </p:grpSpPr>
        <p:sp>
          <p:nvSpPr>
            <p:cNvPr id="1059" name="Google Shape;1059;p43"/>
            <p:cNvSpPr/>
            <p:nvPr/>
          </p:nvSpPr>
          <p:spPr>
            <a:xfrm>
              <a:off x="835350" y="3020175"/>
              <a:ext cx="540750" cy="540700"/>
            </a:xfrm>
            <a:custGeom>
              <a:avLst/>
              <a:gdLst/>
              <a:ahLst/>
              <a:cxnLst/>
              <a:rect l="l" t="t" r="r" b="b"/>
              <a:pathLst>
                <a:path w="21630" h="21628" extrusionOk="0">
                  <a:moveTo>
                    <a:pt x="10814" y="1"/>
                  </a:moveTo>
                  <a:cubicBezTo>
                    <a:pt x="9716" y="1"/>
                    <a:pt x="8659" y="163"/>
                    <a:pt x="7660" y="468"/>
                  </a:cubicBezTo>
                  <a:lnTo>
                    <a:pt x="7660" y="463"/>
                  </a:lnTo>
                  <a:cubicBezTo>
                    <a:pt x="7688" y="418"/>
                    <a:pt x="7653" y="352"/>
                    <a:pt x="7601" y="352"/>
                  </a:cubicBezTo>
                  <a:cubicBezTo>
                    <a:pt x="7590" y="352"/>
                    <a:pt x="7577" y="355"/>
                    <a:pt x="7564" y="363"/>
                  </a:cubicBezTo>
                  <a:cubicBezTo>
                    <a:pt x="7391" y="468"/>
                    <a:pt x="7221" y="570"/>
                    <a:pt x="7048" y="674"/>
                  </a:cubicBezTo>
                  <a:cubicBezTo>
                    <a:pt x="2935" y="2204"/>
                    <a:pt x="0" y="6168"/>
                    <a:pt x="0" y="10814"/>
                  </a:cubicBezTo>
                  <a:cubicBezTo>
                    <a:pt x="0" y="11801"/>
                    <a:pt x="135" y="12758"/>
                    <a:pt x="382" y="13666"/>
                  </a:cubicBezTo>
                  <a:cubicBezTo>
                    <a:pt x="1635" y="18254"/>
                    <a:pt x="5829" y="21628"/>
                    <a:pt x="10816" y="21628"/>
                  </a:cubicBezTo>
                  <a:cubicBezTo>
                    <a:pt x="15963" y="21628"/>
                    <a:pt x="20272" y="18031"/>
                    <a:pt x="21363" y="13212"/>
                  </a:cubicBezTo>
                  <a:cubicBezTo>
                    <a:pt x="21538" y="12438"/>
                    <a:pt x="21630" y="11637"/>
                    <a:pt x="21630" y="10812"/>
                  </a:cubicBezTo>
                  <a:cubicBezTo>
                    <a:pt x="21628" y="4841"/>
                    <a:pt x="16788" y="1"/>
                    <a:pt x="10814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835350" y="3016950"/>
              <a:ext cx="540750" cy="540700"/>
            </a:xfrm>
            <a:custGeom>
              <a:avLst/>
              <a:gdLst/>
              <a:ahLst/>
              <a:cxnLst/>
              <a:rect l="l" t="t" r="r" b="b"/>
              <a:pathLst>
                <a:path w="21630" h="21628" extrusionOk="0">
                  <a:moveTo>
                    <a:pt x="10814" y="0"/>
                  </a:moveTo>
                  <a:cubicBezTo>
                    <a:pt x="4840" y="0"/>
                    <a:pt x="0" y="4840"/>
                    <a:pt x="0" y="10814"/>
                  </a:cubicBezTo>
                  <a:cubicBezTo>
                    <a:pt x="0" y="11801"/>
                    <a:pt x="135" y="12757"/>
                    <a:pt x="382" y="13665"/>
                  </a:cubicBezTo>
                  <a:cubicBezTo>
                    <a:pt x="1635" y="18254"/>
                    <a:pt x="5829" y="21627"/>
                    <a:pt x="10816" y="21627"/>
                  </a:cubicBezTo>
                  <a:cubicBezTo>
                    <a:pt x="15963" y="21627"/>
                    <a:pt x="20272" y="18030"/>
                    <a:pt x="21363" y="13211"/>
                  </a:cubicBezTo>
                  <a:cubicBezTo>
                    <a:pt x="21538" y="12438"/>
                    <a:pt x="21630" y="11636"/>
                    <a:pt x="21630" y="10812"/>
                  </a:cubicBezTo>
                  <a:cubicBezTo>
                    <a:pt x="21628" y="4840"/>
                    <a:pt x="16788" y="0"/>
                    <a:pt x="10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835825" y="3025825"/>
              <a:ext cx="345325" cy="530400"/>
            </a:xfrm>
            <a:custGeom>
              <a:avLst/>
              <a:gdLst/>
              <a:ahLst/>
              <a:cxnLst/>
              <a:rect l="l" t="t" r="r" b="b"/>
              <a:pathLst>
                <a:path w="13813" h="21216" extrusionOk="0">
                  <a:moveTo>
                    <a:pt x="7587" y="1"/>
                  </a:moveTo>
                  <a:cubicBezTo>
                    <a:pt x="7576" y="1"/>
                    <a:pt x="7564" y="4"/>
                    <a:pt x="7551" y="12"/>
                  </a:cubicBezTo>
                  <a:cubicBezTo>
                    <a:pt x="7274" y="178"/>
                    <a:pt x="6999" y="346"/>
                    <a:pt x="6722" y="510"/>
                  </a:cubicBezTo>
                  <a:cubicBezTo>
                    <a:pt x="6635" y="559"/>
                    <a:pt x="6545" y="604"/>
                    <a:pt x="6460" y="651"/>
                  </a:cubicBezTo>
                  <a:cubicBezTo>
                    <a:pt x="6455" y="650"/>
                    <a:pt x="6449" y="650"/>
                    <a:pt x="6443" y="650"/>
                  </a:cubicBezTo>
                  <a:cubicBezTo>
                    <a:pt x="6433" y="650"/>
                    <a:pt x="6422" y="651"/>
                    <a:pt x="6411" y="655"/>
                  </a:cubicBezTo>
                  <a:cubicBezTo>
                    <a:pt x="5559" y="1018"/>
                    <a:pt x="4760" y="1493"/>
                    <a:pt x="4031" y="2068"/>
                  </a:cubicBezTo>
                  <a:cubicBezTo>
                    <a:pt x="3306" y="2642"/>
                    <a:pt x="2660" y="3309"/>
                    <a:pt x="2106" y="4046"/>
                  </a:cubicBezTo>
                  <a:cubicBezTo>
                    <a:pt x="1531" y="4813"/>
                    <a:pt x="1064" y="5659"/>
                    <a:pt x="725" y="6559"/>
                  </a:cubicBezTo>
                  <a:cubicBezTo>
                    <a:pt x="359" y="7528"/>
                    <a:pt x="139" y="8551"/>
                    <a:pt x="71" y="9585"/>
                  </a:cubicBezTo>
                  <a:cubicBezTo>
                    <a:pt x="1" y="10619"/>
                    <a:pt x="82" y="11663"/>
                    <a:pt x="316" y="12669"/>
                  </a:cubicBezTo>
                  <a:cubicBezTo>
                    <a:pt x="344" y="12795"/>
                    <a:pt x="376" y="12920"/>
                    <a:pt x="412" y="13042"/>
                  </a:cubicBezTo>
                  <a:cubicBezTo>
                    <a:pt x="418" y="13074"/>
                    <a:pt x="440" y="13087"/>
                    <a:pt x="465" y="13093"/>
                  </a:cubicBezTo>
                  <a:cubicBezTo>
                    <a:pt x="519" y="13193"/>
                    <a:pt x="617" y="13255"/>
                    <a:pt x="732" y="13276"/>
                  </a:cubicBezTo>
                  <a:cubicBezTo>
                    <a:pt x="773" y="13284"/>
                    <a:pt x="813" y="13288"/>
                    <a:pt x="853" y="13288"/>
                  </a:cubicBezTo>
                  <a:cubicBezTo>
                    <a:pt x="961" y="13288"/>
                    <a:pt x="1066" y="13262"/>
                    <a:pt x="1173" y="13231"/>
                  </a:cubicBezTo>
                  <a:cubicBezTo>
                    <a:pt x="1270" y="13202"/>
                    <a:pt x="1373" y="13170"/>
                    <a:pt x="1473" y="13170"/>
                  </a:cubicBezTo>
                  <a:cubicBezTo>
                    <a:pt x="1546" y="13170"/>
                    <a:pt x="1617" y="13187"/>
                    <a:pt x="1682" y="13234"/>
                  </a:cubicBezTo>
                  <a:cubicBezTo>
                    <a:pt x="1797" y="13317"/>
                    <a:pt x="1868" y="13449"/>
                    <a:pt x="1949" y="13564"/>
                  </a:cubicBezTo>
                  <a:cubicBezTo>
                    <a:pt x="2034" y="13688"/>
                    <a:pt x="2132" y="13796"/>
                    <a:pt x="2266" y="13869"/>
                  </a:cubicBezTo>
                  <a:cubicBezTo>
                    <a:pt x="2398" y="13939"/>
                    <a:pt x="2545" y="13977"/>
                    <a:pt x="2694" y="13997"/>
                  </a:cubicBezTo>
                  <a:cubicBezTo>
                    <a:pt x="3014" y="14039"/>
                    <a:pt x="3344" y="14011"/>
                    <a:pt x="3656" y="14105"/>
                  </a:cubicBezTo>
                  <a:cubicBezTo>
                    <a:pt x="3994" y="14205"/>
                    <a:pt x="4284" y="14425"/>
                    <a:pt x="4549" y="14651"/>
                  </a:cubicBezTo>
                  <a:cubicBezTo>
                    <a:pt x="4745" y="14821"/>
                    <a:pt x="4951" y="14998"/>
                    <a:pt x="5126" y="15192"/>
                  </a:cubicBezTo>
                  <a:cubicBezTo>
                    <a:pt x="5179" y="15250"/>
                    <a:pt x="5231" y="15311"/>
                    <a:pt x="5277" y="15375"/>
                  </a:cubicBezTo>
                  <a:cubicBezTo>
                    <a:pt x="5378" y="15505"/>
                    <a:pt x="5459" y="15652"/>
                    <a:pt x="5505" y="15810"/>
                  </a:cubicBezTo>
                  <a:cubicBezTo>
                    <a:pt x="5554" y="15985"/>
                    <a:pt x="5552" y="16170"/>
                    <a:pt x="5512" y="16347"/>
                  </a:cubicBezTo>
                  <a:cubicBezTo>
                    <a:pt x="5431" y="16724"/>
                    <a:pt x="5228" y="17059"/>
                    <a:pt x="5090" y="17413"/>
                  </a:cubicBezTo>
                  <a:cubicBezTo>
                    <a:pt x="4834" y="18063"/>
                    <a:pt x="4730" y="18856"/>
                    <a:pt x="5190" y="19442"/>
                  </a:cubicBezTo>
                  <a:cubicBezTo>
                    <a:pt x="5241" y="19506"/>
                    <a:pt x="5294" y="19561"/>
                    <a:pt x="5356" y="19612"/>
                  </a:cubicBezTo>
                  <a:cubicBezTo>
                    <a:pt x="5372" y="19625"/>
                    <a:pt x="5388" y="19630"/>
                    <a:pt x="5404" y="19630"/>
                  </a:cubicBezTo>
                  <a:cubicBezTo>
                    <a:pt x="5424" y="19630"/>
                    <a:pt x="5442" y="19622"/>
                    <a:pt x="5456" y="19608"/>
                  </a:cubicBezTo>
                  <a:cubicBezTo>
                    <a:pt x="6311" y="20183"/>
                    <a:pt x="7266" y="20610"/>
                    <a:pt x="8259" y="20880"/>
                  </a:cubicBezTo>
                  <a:cubicBezTo>
                    <a:pt x="9085" y="21101"/>
                    <a:pt x="9941" y="21215"/>
                    <a:pt x="10797" y="21215"/>
                  </a:cubicBezTo>
                  <a:cubicBezTo>
                    <a:pt x="11001" y="21215"/>
                    <a:pt x="11205" y="21209"/>
                    <a:pt x="11409" y="21196"/>
                  </a:cubicBezTo>
                  <a:cubicBezTo>
                    <a:pt x="12006" y="21157"/>
                    <a:pt x="12598" y="21061"/>
                    <a:pt x="13178" y="20908"/>
                  </a:cubicBezTo>
                  <a:cubicBezTo>
                    <a:pt x="13237" y="20893"/>
                    <a:pt x="13242" y="20821"/>
                    <a:pt x="13203" y="20786"/>
                  </a:cubicBezTo>
                  <a:cubicBezTo>
                    <a:pt x="13284" y="20051"/>
                    <a:pt x="13813" y="19314"/>
                    <a:pt x="13480" y="18570"/>
                  </a:cubicBezTo>
                  <a:cubicBezTo>
                    <a:pt x="13342" y="18261"/>
                    <a:pt x="13063" y="18046"/>
                    <a:pt x="12788" y="17862"/>
                  </a:cubicBezTo>
                  <a:cubicBezTo>
                    <a:pt x="12477" y="17651"/>
                    <a:pt x="12157" y="17438"/>
                    <a:pt x="11809" y="17289"/>
                  </a:cubicBezTo>
                  <a:cubicBezTo>
                    <a:pt x="11553" y="17178"/>
                    <a:pt x="11272" y="17105"/>
                    <a:pt x="10994" y="17105"/>
                  </a:cubicBezTo>
                  <a:cubicBezTo>
                    <a:pt x="10926" y="17105"/>
                    <a:pt x="10858" y="17109"/>
                    <a:pt x="10791" y="17119"/>
                  </a:cubicBezTo>
                  <a:cubicBezTo>
                    <a:pt x="10684" y="16991"/>
                    <a:pt x="10652" y="16801"/>
                    <a:pt x="10603" y="16648"/>
                  </a:cubicBezTo>
                  <a:cubicBezTo>
                    <a:pt x="10529" y="16409"/>
                    <a:pt x="10435" y="16181"/>
                    <a:pt x="10328" y="15955"/>
                  </a:cubicBezTo>
                  <a:cubicBezTo>
                    <a:pt x="10303" y="15895"/>
                    <a:pt x="10273" y="15834"/>
                    <a:pt x="10243" y="15776"/>
                  </a:cubicBezTo>
                  <a:cubicBezTo>
                    <a:pt x="10164" y="15614"/>
                    <a:pt x="10081" y="15454"/>
                    <a:pt x="9998" y="15294"/>
                  </a:cubicBezTo>
                  <a:cubicBezTo>
                    <a:pt x="9889" y="15086"/>
                    <a:pt x="9781" y="14875"/>
                    <a:pt x="9653" y="14681"/>
                  </a:cubicBezTo>
                  <a:cubicBezTo>
                    <a:pt x="9416" y="14316"/>
                    <a:pt x="9096" y="13984"/>
                    <a:pt x="8672" y="13847"/>
                  </a:cubicBezTo>
                  <a:cubicBezTo>
                    <a:pt x="8545" y="13806"/>
                    <a:pt x="8417" y="13789"/>
                    <a:pt x="8289" y="13789"/>
                  </a:cubicBezTo>
                  <a:cubicBezTo>
                    <a:pt x="8019" y="13789"/>
                    <a:pt x="7751" y="13866"/>
                    <a:pt x="7498" y="13965"/>
                  </a:cubicBezTo>
                  <a:cubicBezTo>
                    <a:pt x="7117" y="14109"/>
                    <a:pt x="6733" y="14310"/>
                    <a:pt x="6317" y="14329"/>
                  </a:cubicBezTo>
                  <a:cubicBezTo>
                    <a:pt x="6299" y="14330"/>
                    <a:pt x="6280" y="14330"/>
                    <a:pt x="6262" y="14330"/>
                  </a:cubicBezTo>
                  <a:cubicBezTo>
                    <a:pt x="6030" y="14330"/>
                    <a:pt x="5803" y="14270"/>
                    <a:pt x="5582" y="14203"/>
                  </a:cubicBezTo>
                  <a:cubicBezTo>
                    <a:pt x="5373" y="14141"/>
                    <a:pt x="5160" y="14084"/>
                    <a:pt x="4977" y="13969"/>
                  </a:cubicBezTo>
                  <a:cubicBezTo>
                    <a:pt x="4595" y="13730"/>
                    <a:pt x="4578" y="13266"/>
                    <a:pt x="4644" y="12863"/>
                  </a:cubicBezTo>
                  <a:cubicBezTo>
                    <a:pt x="4721" y="12413"/>
                    <a:pt x="4900" y="11889"/>
                    <a:pt x="4647" y="11460"/>
                  </a:cubicBezTo>
                  <a:cubicBezTo>
                    <a:pt x="4550" y="11295"/>
                    <a:pt x="4383" y="11172"/>
                    <a:pt x="4189" y="11172"/>
                  </a:cubicBezTo>
                  <a:cubicBezTo>
                    <a:pt x="4182" y="11172"/>
                    <a:pt x="4176" y="11172"/>
                    <a:pt x="4169" y="11173"/>
                  </a:cubicBezTo>
                  <a:cubicBezTo>
                    <a:pt x="3971" y="11177"/>
                    <a:pt x="3822" y="11311"/>
                    <a:pt x="3775" y="11505"/>
                  </a:cubicBezTo>
                  <a:cubicBezTo>
                    <a:pt x="3730" y="11706"/>
                    <a:pt x="3771" y="11914"/>
                    <a:pt x="3737" y="12117"/>
                  </a:cubicBezTo>
                  <a:cubicBezTo>
                    <a:pt x="3698" y="12336"/>
                    <a:pt x="3622" y="12543"/>
                    <a:pt x="3502" y="12731"/>
                  </a:cubicBezTo>
                  <a:cubicBezTo>
                    <a:pt x="3487" y="12754"/>
                    <a:pt x="3472" y="12775"/>
                    <a:pt x="3455" y="12797"/>
                  </a:cubicBezTo>
                  <a:cubicBezTo>
                    <a:pt x="3210" y="12735"/>
                    <a:pt x="3055" y="12473"/>
                    <a:pt x="2982" y="12243"/>
                  </a:cubicBezTo>
                  <a:cubicBezTo>
                    <a:pt x="2873" y="11902"/>
                    <a:pt x="2869" y="11541"/>
                    <a:pt x="2891" y="11188"/>
                  </a:cubicBezTo>
                  <a:cubicBezTo>
                    <a:pt x="2916" y="10810"/>
                    <a:pt x="2954" y="10433"/>
                    <a:pt x="2980" y="10056"/>
                  </a:cubicBezTo>
                  <a:cubicBezTo>
                    <a:pt x="3003" y="9677"/>
                    <a:pt x="3016" y="9299"/>
                    <a:pt x="3016" y="8920"/>
                  </a:cubicBezTo>
                  <a:cubicBezTo>
                    <a:pt x="3014" y="8686"/>
                    <a:pt x="3006" y="8455"/>
                    <a:pt x="2991" y="8221"/>
                  </a:cubicBezTo>
                  <a:lnTo>
                    <a:pt x="2991" y="8221"/>
                  </a:lnTo>
                  <a:cubicBezTo>
                    <a:pt x="3004" y="8222"/>
                    <a:pt x="3018" y="8223"/>
                    <a:pt x="3032" y="8223"/>
                  </a:cubicBezTo>
                  <a:cubicBezTo>
                    <a:pt x="3202" y="8223"/>
                    <a:pt x="3375" y="8138"/>
                    <a:pt x="3485" y="8004"/>
                  </a:cubicBezTo>
                  <a:cubicBezTo>
                    <a:pt x="3513" y="7972"/>
                    <a:pt x="3536" y="7940"/>
                    <a:pt x="3555" y="7906"/>
                  </a:cubicBezTo>
                  <a:cubicBezTo>
                    <a:pt x="3583" y="7893"/>
                    <a:pt x="3604" y="7861"/>
                    <a:pt x="3598" y="7827"/>
                  </a:cubicBezTo>
                  <a:cubicBezTo>
                    <a:pt x="3619" y="7778"/>
                    <a:pt x="3636" y="7731"/>
                    <a:pt x="3651" y="7680"/>
                  </a:cubicBezTo>
                  <a:cubicBezTo>
                    <a:pt x="3661" y="7676"/>
                    <a:pt x="3671" y="7674"/>
                    <a:pt x="3682" y="7674"/>
                  </a:cubicBezTo>
                  <a:cubicBezTo>
                    <a:pt x="3696" y="7674"/>
                    <a:pt x="3711" y="7678"/>
                    <a:pt x="3726" y="7684"/>
                  </a:cubicBezTo>
                  <a:cubicBezTo>
                    <a:pt x="3839" y="7727"/>
                    <a:pt x="3879" y="7852"/>
                    <a:pt x="3901" y="7961"/>
                  </a:cubicBezTo>
                  <a:cubicBezTo>
                    <a:pt x="3924" y="8083"/>
                    <a:pt x="3939" y="8204"/>
                    <a:pt x="3965" y="8328"/>
                  </a:cubicBezTo>
                  <a:cubicBezTo>
                    <a:pt x="3992" y="8449"/>
                    <a:pt x="4026" y="8573"/>
                    <a:pt x="4069" y="8692"/>
                  </a:cubicBezTo>
                  <a:cubicBezTo>
                    <a:pt x="4152" y="8926"/>
                    <a:pt x="4261" y="9152"/>
                    <a:pt x="4393" y="9365"/>
                  </a:cubicBezTo>
                  <a:cubicBezTo>
                    <a:pt x="4461" y="9470"/>
                    <a:pt x="4529" y="9576"/>
                    <a:pt x="4613" y="9670"/>
                  </a:cubicBezTo>
                  <a:cubicBezTo>
                    <a:pt x="4687" y="9751"/>
                    <a:pt x="4787" y="9834"/>
                    <a:pt x="4902" y="9841"/>
                  </a:cubicBezTo>
                  <a:cubicBezTo>
                    <a:pt x="4906" y="9841"/>
                    <a:pt x="4910" y="9841"/>
                    <a:pt x="4913" y="9841"/>
                  </a:cubicBezTo>
                  <a:cubicBezTo>
                    <a:pt x="5007" y="9841"/>
                    <a:pt x="5096" y="9788"/>
                    <a:pt x="5139" y="9702"/>
                  </a:cubicBezTo>
                  <a:cubicBezTo>
                    <a:pt x="5182" y="9613"/>
                    <a:pt x="5179" y="9510"/>
                    <a:pt x="5167" y="9415"/>
                  </a:cubicBezTo>
                  <a:cubicBezTo>
                    <a:pt x="5150" y="9282"/>
                    <a:pt x="5128" y="9159"/>
                    <a:pt x="5128" y="9025"/>
                  </a:cubicBezTo>
                  <a:cubicBezTo>
                    <a:pt x="5128" y="8884"/>
                    <a:pt x="5143" y="8739"/>
                    <a:pt x="5164" y="8600"/>
                  </a:cubicBezTo>
                  <a:cubicBezTo>
                    <a:pt x="5243" y="8046"/>
                    <a:pt x="5350" y="7492"/>
                    <a:pt x="5465" y="6944"/>
                  </a:cubicBezTo>
                  <a:cubicBezTo>
                    <a:pt x="5495" y="6806"/>
                    <a:pt x="5523" y="6670"/>
                    <a:pt x="5554" y="6533"/>
                  </a:cubicBezTo>
                  <a:cubicBezTo>
                    <a:pt x="5567" y="6539"/>
                    <a:pt x="5581" y="6542"/>
                    <a:pt x="5594" y="6542"/>
                  </a:cubicBezTo>
                  <a:cubicBezTo>
                    <a:pt x="5631" y="6542"/>
                    <a:pt x="5664" y="6520"/>
                    <a:pt x="5659" y="6473"/>
                  </a:cubicBezTo>
                  <a:cubicBezTo>
                    <a:pt x="5625" y="6028"/>
                    <a:pt x="6028" y="5702"/>
                    <a:pt x="6352" y="5468"/>
                  </a:cubicBezTo>
                  <a:cubicBezTo>
                    <a:pt x="6727" y="5199"/>
                    <a:pt x="7121" y="4931"/>
                    <a:pt x="7409" y="4562"/>
                  </a:cubicBezTo>
                  <a:cubicBezTo>
                    <a:pt x="7726" y="4161"/>
                    <a:pt x="7835" y="3675"/>
                    <a:pt x="7931" y="3185"/>
                  </a:cubicBezTo>
                  <a:cubicBezTo>
                    <a:pt x="8037" y="2642"/>
                    <a:pt x="8144" y="2088"/>
                    <a:pt x="8118" y="1533"/>
                  </a:cubicBezTo>
                  <a:cubicBezTo>
                    <a:pt x="8095" y="1028"/>
                    <a:pt x="7956" y="521"/>
                    <a:pt x="7647" y="114"/>
                  </a:cubicBezTo>
                  <a:cubicBezTo>
                    <a:pt x="7675" y="69"/>
                    <a:pt x="7639" y="1"/>
                    <a:pt x="7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1241825" y="3290575"/>
              <a:ext cx="128375" cy="182050"/>
            </a:xfrm>
            <a:custGeom>
              <a:avLst/>
              <a:gdLst/>
              <a:ahLst/>
              <a:cxnLst/>
              <a:rect l="l" t="t" r="r" b="b"/>
              <a:pathLst>
                <a:path w="5135" h="7282" extrusionOk="0">
                  <a:moveTo>
                    <a:pt x="2052" y="0"/>
                  </a:moveTo>
                  <a:cubicBezTo>
                    <a:pt x="1973" y="0"/>
                    <a:pt x="1893" y="9"/>
                    <a:pt x="1814" y="26"/>
                  </a:cubicBezTo>
                  <a:cubicBezTo>
                    <a:pt x="1343" y="129"/>
                    <a:pt x="981" y="489"/>
                    <a:pt x="759" y="902"/>
                  </a:cubicBezTo>
                  <a:cubicBezTo>
                    <a:pt x="640" y="1126"/>
                    <a:pt x="552" y="1363"/>
                    <a:pt x="478" y="1604"/>
                  </a:cubicBezTo>
                  <a:cubicBezTo>
                    <a:pt x="394" y="1859"/>
                    <a:pt x="320" y="2117"/>
                    <a:pt x="252" y="2375"/>
                  </a:cubicBezTo>
                  <a:cubicBezTo>
                    <a:pt x="107" y="2910"/>
                    <a:pt x="0" y="3470"/>
                    <a:pt x="77" y="4027"/>
                  </a:cubicBezTo>
                  <a:cubicBezTo>
                    <a:pt x="88" y="4112"/>
                    <a:pt x="107" y="4195"/>
                    <a:pt x="126" y="4280"/>
                  </a:cubicBezTo>
                  <a:cubicBezTo>
                    <a:pt x="137" y="4325"/>
                    <a:pt x="149" y="4370"/>
                    <a:pt x="162" y="4417"/>
                  </a:cubicBezTo>
                  <a:cubicBezTo>
                    <a:pt x="169" y="4432"/>
                    <a:pt x="179" y="4444"/>
                    <a:pt x="190" y="4453"/>
                  </a:cubicBezTo>
                  <a:cubicBezTo>
                    <a:pt x="130" y="4651"/>
                    <a:pt x="105" y="4856"/>
                    <a:pt x="152" y="5067"/>
                  </a:cubicBezTo>
                  <a:cubicBezTo>
                    <a:pt x="190" y="5231"/>
                    <a:pt x="269" y="5391"/>
                    <a:pt x="397" y="5504"/>
                  </a:cubicBezTo>
                  <a:cubicBezTo>
                    <a:pt x="552" y="5636"/>
                    <a:pt x="748" y="5680"/>
                    <a:pt x="949" y="5700"/>
                  </a:cubicBezTo>
                  <a:cubicBezTo>
                    <a:pt x="1179" y="5723"/>
                    <a:pt x="1409" y="5736"/>
                    <a:pt x="1641" y="5751"/>
                  </a:cubicBezTo>
                  <a:cubicBezTo>
                    <a:pt x="1675" y="5864"/>
                    <a:pt x="1718" y="5979"/>
                    <a:pt x="1758" y="6085"/>
                  </a:cubicBezTo>
                  <a:cubicBezTo>
                    <a:pt x="1895" y="6454"/>
                    <a:pt x="2031" y="6823"/>
                    <a:pt x="2163" y="7191"/>
                  </a:cubicBezTo>
                  <a:cubicBezTo>
                    <a:pt x="2154" y="7236"/>
                    <a:pt x="2192" y="7281"/>
                    <a:pt x="2234" y="7281"/>
                  </a:cubicBezTo>
                  <a:cubicBezTo>
                    <a:pt x="2251" y="7281"/>
                    <a:pt x="2268" y="7274"/>
                    <a:pt x="2283" y="7258"/>
                  </a:cubicBezTo>
                  <a:cubicBezTo>
                    <a:pt x="2958" y="6501"/>
                    <a:pt x="3540" y="5666"/>
                    <a:pt x="4015" y="4768"/>
                  </a:cubicBezTo>
                  <a:cubicBezTo>
                    <a:pt x="4252" y="4319"/>
                    <a:pt x="4461" y="3856"/>
                    <a:pt x="4642" y="3385"/>
                  </a:cubicBezTo>
                  <a:cubicBezTo>
                    <a:pt x="4731" y="3149"/>
                    <a:pt x="4817" y="2906"/>
                    <a:pt x="4891" y="2663"/>
                  </a:cubicBezTo>
                  <a:cubicBezTo>
                    <a:pt x="4925" y="2552"/>
                    <a:pt x="4964" y="2439"/>
                    <a:pt x="4996" y="2324"/>
                  </a:cubicBezTo>
                  <a:cubicBezTo>
                    <a:pt x="5032" y="2194"/>
                    <a:pt x="5068" y="2062"/>
                    <a:pt x="5092" y="1930"/>
                  </a:cubicBezTo>
                  <a:cubicBezTo>
                    <a:pt x="5134" y="1702"/>
                    <a:pt x="5102" y="1467"/>
                    <a:pt x="4910" y="1316"/>
                  </a:cubicBezTo>
                  <a:cubicBezTo>
                    <a:pt x="4751" y="1190"/>
                    <a:pt x="4540" y="1152"/>
                    <a:pt x="4344" y="1118"/>
                  </a:cubicBezTo>
                  <a:cubicBezTo>
                    <a:pt x="4101" y="1075"/>
                    <a:pt x="3864" y="1017"/>
                    <a:pt x="3640" y="907"/>
                  </a:cubicBezTo>
                  <a:cubicBezTo>
                    <a:pt x="3414" y="798"/>
                    <a:pt x="3220" y="651"/>
                    <a:pt x="3035" y="489"/>
                  </a:cubicBezTo>
                  <a:cubicBezTo>
                    <a:pt x="2858" y="338"/>
                    <a:pt x="2683" y="180"/>
                    <a:pt x="2470" y="86"/>
                  </a:cubicBezTo>
                  <a:cubicBezTo>
                    <a:pt x="2336" y="29"/>
                    <a:pt x="2195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1189225" y="3059975"/>
              <a:ext cx="183675" cy="234675"/>
            </a:xfrm>
            <a:custGeom>
              <a:avLst/>
              <a:gdLst/>
              <a:ahLst/>
              <a:cxnLst/>
              <a:rect l="l" t="t" r="r" b="b"/>
              <a:pathLst>
                <a:path w="7347" h="9387" extrusionOk="0">
                  <a:moveTo>
                    <a:pt x="2128" y="1"/>
                  </a:moveTo>
                  <a:cubicBezTo>
                    <a:pt x="1744" y="1"/>
                    <a:pt x="1361" y="158"/>
                    <a:pt x="1060" y="404"/>
                  </a:cubicBezTo>
                  <a:cubicBezTo>
                    <a:pt x="587" y="794"/>
                    <a:pt x="333" y="1389"/>
                    <a:pt x="156" y="1960"/>
                  </a:cubicBezTo>
                  <a:cubicBezTo>
                    <a:pt x="75" y="2233"/>
                    <a:pt x="3" y="2565"/>
                    <a:pt x="165" y="2806"/>
                  </a:cubicBezTo>
                  <a:cubicBezTo>
                    <a:pt x="1" y="3275"/>
                    <a:pt x="80" y="3829"/>
                    <a:pt x="418" y="4202"/>
                  </a:cubicBezTo>
                  <a:cubicBezTo>
                    <a:pt x="661" y="4470"/>
                    <a:pt x="998" y="4624"/>
                    <a:pt x="1345" y="4707"/>
                  </a:cubicBezTo>
                  <a:cubicBezTo>
                    <a:pt x="1525" y="4749"/>
                    <a:pt x="1708" y="4775"/>
                    <a:pt x="1889" y="4788"/>
                  </a:cubicBezTo>
                  <a:cubicBezTo>
                    <a:pt x="2064" y="4801"/>
                    <a:pt x="2243" y="4798"/>
                    <a:pt x="2415" y="4830"/>
                  </a:cubicBezTo>
                  <a:cubicBezTo>
                    <a:pt x="2575" y="4860"/>
                    <a:pt x="2735" y="4918"/>
                    <a:pt x="2835" y="5054"/>
                  </a:cubicBezTo>
                  <a:cubicBezTo>
                    <a:pt x="2888" y="5125"/>
                    <a:pt x="2925" y="5210"/>
                    <a:pt x="2997" y="5269"/>
                  </a:cubicBezTo>
                  <a:cubicBezTo>
                    <a:pt x="3070" y="5331"/>
                    <a:pt x="3159" y="5346"/>
                    <a:pt x="3253" y="5346"/>
                  </a:cubicBezTo>
                  <a:cubicBezTo>
                    <a:pt x="3295" y="5346"/>
                    <a:pt x="3340" y="5342"/>
                    <a:pt x="3385" y="5342"/>
                  </a:cubicBezTo>
                  <a:cubicBezTo>
                    <a:pt x="3432" y="5342"/>
                    <a:pt x="3479" y="5347"/>
                    <a:pt x="3521" y="5365"/>
                  </a:cubicBezTo>
                  <a:cubicBezTo>
                    <a:pt x="3583" y="5391"/>
                    <a:pt x="3626" y="5444"/>
                    <a:pt x="3651" y="5506"/>
                  </a:cubicBezTo>
                  <a:cubicBezTo>
                    <a:pt x="3711" y="5636"/>
                    <a:pt x="3698" y="5794"/>
                    <a:pt x="3630" y="5917"/>
                  </a:cubicBezTo>
                  <a:cubicBezTo>
                    <a:pt x="3541" y="6084"/>
                    <a:pt x="3394" y="6209"/>
                    <a:pt x="3255" y="6337"/>
                  </a:cubicBezTo>
                  <a:cubicBezTo>
                    <a:pt x="3112" y="6471"/>
                    <a:pt x="2980" y="6614"/>
                    <a:pt x="2874" y="6776"/>
                  </a:cubicBezTo>
                  <a:cubicBezTo>
                    <a:pt x="2660" y="7096"/>
                    <a:pt x="2537" y="7475"/>
                    <a:pt x="2511" y="7857"/>
                  </a:cubicBezTo>
                  <a:cubicBezTo>
                    <a:pt x="2501" y="8010"/>
                    <a:pt x="2490" y="8221"/>
                    <a:pt x="2618" y="8336"/>
                  </a:cubicBezTo>
                  <a:cubicBezTo>
                    <a:pt x="2669" y="8382"/>
                    <a:pt x="2726" y="8401"/>
                    <a:pt x="2783" y="8401"/>
                  </a:cubicBezTo>
                  <a:cubicBezTo>
                    <a:pt x="2900" y="8401"/>
                    <a:pt x="3020" y="8322"/>
                    <a:pt x="3106" y="8240"/>
                  </a:cubicBezTo>
                  <a:cubicBezTo>
                    <a:pt x="3336" y="8021"/>
                    <a:pt x="3541" y="7767"/>
                    <a:pt x="3715" y="7501"/>
                  </a:cubicBezTo>
                  <a:lnTo>
                    <a:pt x="3715" y="7501"/>
                  </a:lnTo>
                  <a:cubicBezTo>
                    <a:pt x="3692" y="7682"/>
                    <a:pt x="3688" y="7867"/>
                    <a:pt x="3705" y="8051"/>
                  </a:cubicBezTo>
                  <a:cubicBezTo>
                    <a:pt x="3724" y="8234"/>
                    <a:pt x="3775" y="8460"/>
                    <a:pt x="3965" y="8543"/>
                  </a:cubicBezTo>
                  <a:cubicBezTo>
                    <a:pt x="4009" y="8563"/>
                    <a:pt x="4054" y="8572"/>
                    <a:pt x="4097" y="8572"/>
                  </a:cubicBezTo>
                  <a:cubicBezTo>
                    <a:pt x="4263" y="8572"/>
                    <a:pt x="4417" y="8444"/>
                    <a:pt x="4532" y="8328"/>
                  </a:cubicBezTo>
                  <a:cubicBezTo>
                    <a:pt x="4700" y="8155"/>
                    <a:pt x="4866" y="7976"/>
                    <a:pt x="5032" y="7797"/>
                  </a:cubicBezTo>
                  <a:cubicBezTo>
                    <a:pt x="5067" y="7801"/>
                    <a:pt x="5105" y="7803"/>
                    <a:pt x="5137" y="7812"/>
                  </a:cubicBezTo>
                  <a:cubicBezTo>
                    <a:pt x="5373" y="7859"/>
                    <a:pt x="5584" y="8002"/>
                    <a:pt x="5787" y="8127"/>
                  </a:cubicBezTo>
                  <a:cubicBezTo>
                    <a:pt x="5979" y="8247"/>
                    <a:pt x="6170" y="8375"/>
                    <a:pt x="6313" y="8554"/>
                  </a:cubicBezTo>
                  <a:cubicBezTo>
                    <a:pt x="6458" y="8733"/>
                    <a:pt x="6526" y="8965"/>
                    <a:pt x="6688" y="9129"/>
                  </a:cubicBezTo>
                  <a:cubicBezTo>
                    <a:pt x="6788" y="9232"/>
                    <a:pt x="6937" y="9307"/>
                    <a:pt x="7083" y="9307"/>
                  </a:cubicBezTo>
                  <a:cubicBezTo>
                    <a:pt x="7109" y="9307"/>
                    <a:pt x="7136" y="9305"/>
                    <a:pt x="7161" y="9300"/>
                  </a:cubicBezTo>
                  <a:lnTo>
                    <a:pt x="7161" y="9317"/>
                  </a:lnTo>
                  <a:cubicBezTo>
                    <a:pt x="7158" y="9363"/>
                    <a:pt x="7193" y="9387"/>
                    <a:pt x="7229" y="9387"/>
                  </a:cubicBezTo>
                  <a:cubicBezTo>
                    <a:pt x="7265" y="9387"/>
                    <a:pt x="7302" y="9363"/>
                    <a:pt x="7304" y="9317"/>
                  </a:cubicBezTo>
                  <a:cubicBezTo>
                    <a:pt x="7306" y="9287"/>
                    <a:pt x="7306" y="9259"/>
                    <a:pt x="7311" y="9231"/>
                  </a:cubicBezTo>
                  <a:cubicBezTo>
                    <a:pt x="7332" y="9204"/>
                    <a:pt x="7332" y="9170"/>
                    <a:pt x="7315" y="9144"/>
                  </a:cubicBezTo>
                  <a:cubicBezTo>
                    <a:pt x="7347" y="8456"/>
                    <a:pt x="7306" y="7767"/>
                    <a:pt x="7198" y="7089"/>
                  </a:cubicBezTo>
                  <a:cubicBezTo>
                    <a:pt x="7080" y="6354"/>
                    <a:pt x="6884" y="5630"/>
                    <a:pt x="6607" y="4937"/>
                  </a:cubicBezTo>
                  <a:cubicBezTo>
                    <a:pt x="6345" y="4278"/>
                    <a:pt x="6015" y="3650"/>
                    <a:pt x="5621" y="3064"/>
                  </a:cubicBezTo>
                  <a:cubicBezTo>
                    <a:pt x="5246" y="2503"/>
                    <a:pt x="4817" y="1985"/>
                    <a:pt x="4340" y="1510"/>
                  </a:cubicBezTo>
                  <a:cubicBezTo>
                    <a:pt x="3862" y="1037"/>
                    <a:pt x="3338" y="611"/>
                    <a:pt x="2776" y="240"/>
                  </a:cubicBezTo>
                  <a:cubicBezTo>
                    <a:pt x="2750" y="223"/>
                    <a:pt x="2724" y="206"/>
                    <a:pt x="2699" y="189"/>
                  </a:cubicBezTo>
                  <a:cubicBezTo>
                    <a:pt x="2707" y="159"/>
                    <a:pt x="2701" y="131"/>
                    <a:pt x="2665" y="114"/>
                  </a:cubicBezTo>
                  <a:cubicBezTo>
                    <a:pt x="2491" y="36"/>
                    <a:pt x="2309" y="1"/>
                    <a:pt x="2128" y="1"/>
                  </a:cubicBezTo>
                  <a:close/>
                </a:path>
              </a:pathLst>
            </a:custGeom>
            <a:solidFill>
              <a:srgbClr val="83C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984000" y="3324525"/>
              <a:ext cx="57825" cy="43650"/>
            </a:xfrm>
            <a:custGeom>
              <a:avLst/>
              <a:gdLst/>
              <a:ahLst/>
              <a:cxnLst/>
              <a:rect l="l" t="t" r="r" b="b"/>
              <a:pathLst>
                <a:path w="2313" h="1746" extrusionOk="0">
                  <a:moveTo>
                    <a:pt x="1158" y="0"/>
                  </a:moveTo>
                  <a:cubicBezTo>
                    <a:pt x="518" y="0"/>
                    <a:pt x="0" y="390"/>
                    <a:pt x="0" y="874"/>
                  </a:cubicBezTo>
                  <a:cubicBezTo>
                    <a:pt x="0" y="1356"/>
                    <a:pt x="518" y="1746"/>
                    <a:pt x="1158" y="1746"/>
                  </a:cubicBezTo>
                  <a:cubicBezTo>
                    <a:pt x="1795" y="1746"/>
                    <a:pt x="2313" y="1356"/>
                    <a:pt x="2313" y="874"/>
                  </a:cubicBezTo>
                  <a:cubicBezTo>
                    <a:pt x="2313" y="390"/>
                    <a:pt x="1795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1168450" y="3324525"/>
              <a:ext cx="57825" cy="43650"/>
            </a:xfrm>
            <a:custGeom>
              <a:avLst/>
              <a:gdLst/>
              <a:ahLst/>
              <a:cxnLst/>
              <a:rect l="l" t="t" r="r" b="b"/>
              <a:pathLst>
                <a:path w="2313" h="1746" extrusionOk="0">
                  <a:moveTo>
                    <a:pt x="1156" y="0"/>
                  </a:moveTo>
                  <a:cubicBezTo>
                    <a:pt x="516" y="0"/>
                    <a:pt x="1" y="390"/>
                    <a:pt x="1" y="874"/>
                  </a:cubicBezTo>
                  <a:cubicBezTo>
                    <a:pt x="1" y="1356"/>
                    <a:pt x="516" y="1746"/>
                    <a:pt x="1156" y="1746"/>
                  </a:cubicBezTo>
                  <a:cubicBezTo>
                    <a:pt x="1795" y="1746"/>
                    <a:pt x="2313" y="1356"/>
                    <a:pt x="2313" y="874"/>
                  </a:cubicBezTo>
                  <a:cubicBezTo>
                    <a:pt x="2313" y="390"/>
                    <a:pt x="1795" y="0"/>
                    <a:pt x="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984000" y="32528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298" y="1"/>
                  </a:moveTo>
                  <a:cubicBezTo>
                    <a:pt x="582" y="1"/>
                    <a:pt x="0" y="583"/>
                    <a:pt x="0" y="1299"/>
                  </a:cubicBezTo>
                  <a:cubicBezTo>
                    <a:pt x="0" y="2015"/>
                    <a:pt x="582" y="2597"/>
                    <a:pt x="1298" y="2597"/>
                  </a:cubicBezTo>
                  <a:cubicBezTo>
                    <a:pt x="2014" y="2597"/>
                    <a:pt x="2596" y="2015"/>
                    <a:pt x="2596" y="1299"/>
                  </a:cubicBezTo>
                  <a:cubicBezTo>
                    <a:pt x="2596" y="583"/>
                    <a:pt x="2014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971200" y="3197950"/>
              <a:ext cx="64450" cy="35100"/>
            </a:xfrm>
            <a:custGeom>
              <a:avLst/>
              <a:gdLst/>
              <a:ahLst/>
              <a:cxnLst/>
              <a:rect l="l" t="t" r="r" b="b"/>
              <a:pathLst>
                <a:path w="2578" h="1404" extrusionOk="0">
                  <a:moveTo>
                    <a:pt x="2466" y="1"/>
                  </a:moveTo>
                  <a:cubicBezTo>
                    <a:pt x="2430" y="1"/>
                    <a:pt x="2393" y="19"/>
                    <a:pt x="2377" y="62"/>
                  </a:cubicBezTo>
                  <a:cubicBezTo>
                    <a:pt x="2132" y="729"/>
                    <a:pt x="1493" y="1195"/>
                    <a:pt x="783" y="1223"/>
                  </a:cubicBezTo>
                  <a:cubicBezTo>
                    <a:pt x="759" y="1224"/>
                    <a:pt x="735" y="1225"/>
                    <a:pt x="711" y="1225"/>
                  </a:cubicBezTo>
                  <a:cubicBezTo>
                    <a:pt x="518" y="1225"/>
                    <a:pt x="330" y="1194"/>
                    <a:pt x="148" y="1136"/>
                  </a:cubicBezTo>
                  <a:cubicBezTo>
                    <a:pt x="138" y="1133"/>
                    <a:pt x="129" y="1131"/>
                    <a:pt x="120" y="1131"/>
                  </a:cubicBezTo>
                  <a:cubicBezTo>
                    <a:pt x="30" y="1131"/>
                    <a:pt x="0" y="1277"/>
                    <a:pt x="101" y="1308"/>
                  </a:cubicBezTo>
                  <a:cubicBezTo>
                    <a:pt x="297" y="1373"/>
                    <a:pt x="500" y="1404"/>
                    <a:pt x="702" y="1404"/>
                  </a:cubicBezTo>
                  <a:cubicBezTo>
                    <a:pt x="1290" y="1404"/>
                    <a:pt x="1867" y="1139"/>
                    <a:pt x="2243" y="665"/>
                  </a:cubicBezTo>
                  <a:cubicBezTo>
                    <a:pt x="2375" y="496"/>
                    <a:pt x="2477" y="313"/>
                    <a:pt x="2552" y="111"/>
                  </a:cubicBezTo>
                  <a:cubicBezTo>
                    <a:pt x="2578" y="45"/>
                    <a:pt x="2523" y="1"/>
                    <a:pt x="2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1156825" y="3252800"/>
              <a:ext cx="64875" cy="64925"/>
            </a:xfrm>
            <a:custGeom>
              <a:avLst/>
              <a:gdLst/>
              <a:ahLst/>
              <a:cxnLst/>
              <a:rect l="l" t="t" r="r" b="b"/>
              <a:pathLst>
                <a:path w="2595" h="2597" extrusionOk="0">
                  <a:moveTo>
                    <a:pt x="1299" y="1"/>
                  </a:moveTo>
                  <a:cubicBezTo>
                    <a:pt x="583" y="1"/>
                    <a:pt x="1" y="583"/>
                    <a:pt x="1" y="1299"/>
                  </a:cubicBezTo>
                  <a:cubicBezTo>
                    <a:pt x="1" y="2015"/>
                    <a:pt x="583" y="2597"/>
                    <a:pt x="1299" y="2597"/>
                  </a:cubicBezTo>
                  <a:cubicBezTo>
                    <a:pt x="2015" y="2597"/>
                    <a:pt x="2595" y="2015"/>
                    <a:pt x="2595" y="1299"/>
                  </a:cubicBezTo>
                  <a:cubicBezTo>
                    <a:pt x="2595" y="583"/>
                    <a:pt x="2015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1170150" y="3197950"/>
              <a:ext cx="64400" cy="35100"/>
            </a:xfrm>
            <a:custGeom>
              <a:avLst/>
              <a:gdLst/>
              <a:ahLst/>
              <a:cxnLst/>
              <a:rect l="l" t="t" r="r" b="b"/>
              <a:pathLst>
                <a:path w="2576" h="1404" extrusionOk="0">
                  <a:moveTo>
                    <a:pt x="111" y="1"/>
                  </a:moveTo>
                  <a:cubicBezTo>
                    <a:pt x="55" y="1"/>
                    <a:pt x="1" y="45"/>
                    <a:pt x="24" y="111"/>
                  </a:cubicBezTo>
                  <a:cubicBezTo>
                    <a:pt x="99" y="313"/>
                    <a:pt x="201" y="496"/>
                    <a:pt x="333" y="665"/>
                  </a:cubicBezTo>
                  <a:cubicBezTo>
                    <a:pt x="709" y="1139"/>
                    <a:pt x="1287" y="1404"/>
                    <a:pt x="1875" y="1404"/>
                  </a:cubicBezTo>
                  <a:cubicBezTo>
                    <a:pt x="2076" y="1404"/>
                    <a:pt x="2279" y="1373"/>
                    <a:pt x="2475" y="1308"/>
                  </a:cubicBezTo>
                  <a:cubicBezTo>
                    <a:pt x="2576" y="1277"/>
                    <a:pt x="2546" y="1131"/>
                    <a:pt x="2456" y="1131"/>
                  </a:cubicBezTo>
                  <a:cubicBezTo>
                    <a:pt x="2447" y="1131"/>
                    <a:pt x="2438" y="1133"/>
                    <a:pt x="2428" y="1136"/>
                  </a:cubicBezTo>
                  <a:cubicBezTo>
                    <a:pt x="2246" y="1194"/>
                    <a:pt x="2058" y="1225"/>
                    <a:pt x="1866" y="1225"/>
                  </a:cubicBezTo>
                  <a:cubicBezTo>
                    <a:pt x="1841" y="1225"/>
                    <a:pt x="1817" y="1224"/>
                    <a:pt x="1793" y="1223"/>
                  </a:cubicBezTo>
                  <a:cubicBezTo>
                    <a:pt x="1083" y="1195"/>
                    <a:pt x="444" y="729"/>
                    <a:pt x="199" y="62"/>
                  </a:cubicBezTo>
                  <a:cubicBezTo>
                    <a:pt x="183" y="19"/>
                    <a:pt x="147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1062600" y="3310875"/>
              <a:ext cx="87550" cy="35275"/>
            </a:xfrm>
            <a:custGeom>
              <a:avLst/>
              <a:gdLst/>
              <a:ahLst/>
              <a:cxnLst/>
              <a:rect l="l" t="t" r="r" b="b"/>
              <a:pathLst>
                <a:path w="3502" h="1411" extrusionOk="0">
                  <a:moveTo>
                    <a:pt x="1758" y="1"/>
                  </a:moveTo>
                  <a:cubicBezTo>
                    <a:pt x="1330" y="1"/>
                    <a:pt x="909" y="162"/>
                    <a:pt x="575" y="444"/>
                  </a:cubicBezTo>
                  <a:cubicBezTo>
                    <a:pt x="317" y="664"/>
                    <a:pt x="124" y="951"/>
                    <a:pt x="21" y="1273"/>
                  </a:cubicBezTo>
                  <a:cubicBezTo>
                    <a:pt x="1" y="1340"/>
                    <a:pt x="55" y="1384"/>
                    <a:pt x="110" y="1384"/>
                  </a:cubicBezTo>
                  <a:cubicBezTo>
                    <a:pt x="146" y="1384"/>
                    <a:pt x="182" y="1365"/>
                    <a:pt x="196" y="1320"/>
                  </a:cubicBezTo>
                  <a:cubicBezTo>
                    <a:pt x="358" y="804"/>
                    <a:pt x="795" y="397"/>
                    <a:pt x="1308" y="242"/>
                  </a:cubicBezTo>
                  <a:cubicBezTo>
                    <a:pt x="1451" y="199"/>
                    <a:pt x="1596" y="178"/>
                    <a:pt x="1741" y="178"/>
                  </a:cubicBezTo>
                  <a:cubicBezTo>
                    <a:pt x="2130" y="178"/>
                    <a:pt x="2513" y="327"/>
                    <a:pt x="2811" y="589"/>
                  </a:cubicBezTo>
                  <a:cubicBezTo>
                    <a:pt x="3043" y="792"/>
                    <a:pt x="3218" y="1049"/>
                    <a:pt x="3308" y="1346"/>
                  </a:cubicBezTo>
                  <a:cubicBezTo>
                    <a:pt x="3321" y="1391"/>
                    <a:pt x="3357" y="1410"/>
                    <a:pt x="3393" y="1410"/>
                  </a:cubicBezTo>
                  <a:cubicBezTo>
                    <a:pt x="3447" y="1410"/>
                    <a:pt x="3501" y="1367"/>
                    <a:pt x="3482" y="1299"/>
                  </a:cubicBezTo>
                  <a:cubicBezTo>
                    <a:pt x="3310" y="721"/>
                    <a:pt x="2832" y="257"/>
                    <a:pt x="2259" y="78"/>
                  </a:cubicBezTo>
                  <a:cubicBezTo>
                    <a:pt x="2094" y="25"/>
                    <a:pt x="1925" y="1"/>
                    <a:pt x="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229775" y="3186750"/>
              <a:ext cx="60275" cy="75900"/>
            </a:xfrm>
            <a:custGeom>
              <a:avLst/>
              <a:gdLst/>
              <a:ahLst/>
              <a:cxnLst/>
              <a:rect l="l" t="t" r="r" b="b"/>
              <a:pathLst>
                <a:path w="2411" h="3036" extrusionOk="0">
                  <a:moveTo>
                    <a:pt x="1149" y="0"/>
                  </a:moveTo>
                  <a:cubicBezTo>
                    <a:pt x="1149" y="0"/>
                    <a:pt x="1" y="1042"/>
                    <a:pt x="280" y="2125"/>
                  </a:cubicBezTo>
                  <a:cubicBezTo>
                    <a:pt x="489" y="2934"/>
                    <a:pt x="969" y="3036"/>
                    <a:pt x="1197" y="3036"/>
                  </a:cubicBezTo>
                  <a:cubicBezTo>
                    <a:pt x="1274" y="3036"/>
                    <a:pt x="1322" y="3024"/>
                    <a:pt x="1322" y="3024"/>
                  </a:cubicBezTo>
                  <a:cubicBezTo>
                    <a:pt x="1322" y="3024"/>
                    <a:pt x="1338" y="3026"/>
                    <a:pt x="1367" y="3026"/>
                  </a:cubicBezTo>
                  <a:cubicBezTo>
                    <a:pt x="1534" y="3026"/>
                    <a:pt x="2122" y="2958"/>
                    <a:pt x="2253" y="2012"/>
                  </a:cubicBezTo>
                  <a:cubicBezTo>
                    <a:pt x="2411" y="902"/>
                    <a:pt x="1149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1085825" y="3044225"/>
              <a:ext cx="33700" cy="86050"/>
            </a:xfrm>
            <a:custGeom>
              <a:avLst/>
              <a:gdLst/>
              <a:ahLst/>
              <a:cxnLst/>
              <a:rect l="l" t="t" r="r" b="b"/>
              <a:pathLst>
                <a:path w="1348" h="3442" extrusionOk="0">
                  <a:moveTo>
                    <a:pt x="883" y="0"/>
                  </a:moveTo>
                  <a:cubicBezTo>
                    <a:pt x="879" y="0"/>
                    <a:pt x="874" y="0"/>
                    <a:pt x="870" y="0"/>
                  </a:cubicBezTo>
                  <a:cubicBezTo>
                    <a:pt x="477" y="26"/>
                    <a:pt x="126" y="233"/>
                    <a:pt x="68" y="529"/>
                  </a:cubicBezTo>
                  <a:cubicBezTo>
                    <a:pt x="4" y="851"/>
                    <a:pt x="262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6" y="1797"/>
                    <a:pt x="946" y="1927"/>
                    <a:pt x="720" y="2021"/>
                  </a:cubicBezTo>
                  <a:cubicBezTo>
                    <a:pt x="541" y="2095"/>
                    <a:pt x="369" y="2164"/>
                    <a:pt x="241" y="2287"/>
                  </a:cubicBezTo>
                  <a:cubicBezTo>
                    <a:pt x="122" y="2404"/>
                    <a:pt x="49" y="2545"/>
                    <a:pt x="36" y="2692"/>
                  </a:cubicBezTo>
                  <a:cubicBezTo>
                    <a:pt x="0" y="3037"/>
                    <a:pt x="337" y="3351"/>
                    <a:pt x="782" y="3438"/>
                  </a:cubicBezTo>
                  <a:cubicBezTo>
                    <a:pt x="797" y="3441"/>
                    <a:pt x="811" y="3442"/>
                    <a:pt x="824" y="3442"/>
                  </a:cubicBezTo>
                  <a:cubicBezTo>
                    <a:pt x="987" y="3442"/>
                    <a:pt x="1044" y="3252"/>
                    <a:pt x="863" y="3214"/>
                  </a:cubicBezTo>
                  <a:cubicBezTo>
                    <a:pt x="409" y="3125"/>
                    <a:pt x="192" y="2733"/>
                    <a:pt x="473" y="2443"/>
                  </a:cubicBezTo>
                  <a:cubicBezTo>
                    <a:pt x="612" y="2298"/>
                    <a:pt x="846" y="2251"/>
                    <a:pt x="1029" y="2149"/>
                  </a:cubicBezTo>
                  <a:cubicBezTo>
                    <a:pt x="1223" y="2042"/>
                    <a:pt x="1307" y="1891"/>
                    <a:pt x="1326" y="1714"/>
                  </a:cubicBezTo>
                  <a:cubicBezTo>
                    <a:pt x="1347" y="1552"/>
                    <a:pt x="1302" y="1373"/>
                    <a:pt x="1157" y="1243"/>
                  </a:cubicBezTo>
                  <a:cubicBezTo>
                    <a:pt x="1008" y="1104"/>
                    <a:pt x="780" y="1057"/>
                    <a:pt x="593" y="955"/>
                  </a:cubicBezTo>
                  <a:cubicBezTo>
                    <a:pt x="194" y="738"/>
                    <a:pt x="377" y="265"/>
                    <a:pt x="870" y="233"/>
                  </a:cubicBezTo>
                  <a:cubicBezTo>
                    <a:pt x="1065" y="220"/>
                    <a:pt x="1070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1031900" y="3044225"/>
              <a:ext cx="33650" cy="86050"/>
            </a:xfrm>
            <a:custGeom>
              <a:avLst/>
              <a:gdLst/>
              <a:ahLst/>
              <a:cxnLst/>
              <a:rect l="l" t="t" r="r" b="b"/>
              <a:pathLst>
                <a:path w="1346" h="3442" extrusionOk="0">
                  <a:moveTo>
                    <a:pt x="881" y="0"/>
                  </a:moveTo>
                  <a:cubicBezTo>
                    <a:pt x="877" y="0"/>
                    <a:pt x="872" y="0"/>
                    <a:pt x="868" y="0"/>
                  </a:cubicBezTo>
                  <a:cubicBezTo>
                    <a:pt x="478" y="26"/>
                    <a:pt x="126" y="233"/>
                    <a:pt x="66" y="529"/>
                  </a:cubicBezTo>
                  <a:cubicBezTo>
                    <a:pt x="2" y="851"/>
                    <a:pt x="260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4" y="1797"/>
                    <a:pt x="947" y="1927"/>
                    <a:pt x="719" y="2021"/>
                  </a:cubicBezTo>
                  <a:cubicBezTo>
                    <a:pt x="542" y="2095"/>
                    <a:pt x="367" y="2164"/>
                    <a:pt x="239" y="2287"/>
                  </a:cubicBezTo>
                  <a:cubicBezTo>
                    <a:pt x="120" y="2404"/>
                    <a:pt x="47" y="2545"/>
                    <a:pt x="34" y="2692"/>
                  </a:cubicBezTo>
                  <a:cubicBezTo>
                    <a:pt x="0" y="3037"/>
                    <a:pt x="335" y="3351"/>
                    <a:pt x="780" y="3438"/>
                  </a:cubicBezTo>
                  <a:cubicBezTo>
                    <a:pt x="795" y="3441"/>
                    <a:pt x="809" y="3442"/>
                    <a:pt x="822" y="3442"/>
                  </a:cubicBezTo>
                  <a:cubicBezTo>
                    <a:pt x="985" y="3442"/>
                    <a:pt x="1043" y="3252"/>
                    <a:pt x="863" y="3214"/>
                  </a:cubicBezTo>
                  <a:cubicBezTo>
                    <a:pt x="407" y="3125"/>
                    <a:pt x="192" y="2733"/>
                    <a:pt x="471" y="2443"/>
                  </a:cubicBezTo>
                  <a:cubicBezTo>
                    <a:pt x="610" y="2298"/>
                    <a:pt x="844" y="2251"/>
                    <a:pt x="1028" y="2149"/>
                  </a:cubicBezTo>
                  <a:cubicBezTo>
                    <a:pt x="1224" y="2042"/>
                    <a:pt x="1305" y="1891"/>
                    <a:pt x="1324" y="1714"/>
                  </a:cubicBezTo>
                  <a:cubicBezTo>
                    <a:pt x="1345" y="1552"/>
                    <a:pt x="1298" y="1373"/>
                    <a:pt x="1158" y="1243"/>
                  </a:cubicBezTo>
                  <a:cubicBezTo>
                    <a:pt x="1008" y="1104"/>
                    <a:pt x="778" y="1057"/>
                    <a:pt x="593" y="955"/>
                  </a:cubicBezTo>
                  <a:cubicBezTo>
                    <a:pt x="192" y="738"/>
                    <a:pt x="375" y="265"/>
                    <a:pt x="868" y="233"/>
                  </a:cubicBezTo>
                  <a:cubicBezTo>
                    <a:pt x="1064" y="220"/>
                    <a:pt x="1068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1139850" y="3044225"/>
              <a:ext cx="33700" cy="86050"/>
            </a:xfrm>
            <a:custGeom>
              <a:avLst/>
              <a:gdLst/>
              <a:ahLst/>
              <a:cxnLst/>
              <a:rect l="l" t="t" r="r" b="b"/>
              <a:pathLst>
                <a:path w="1348" h="3442" extrusionOk="0">
                  <a:moveTo>
                    <a:pt x="883" y="0"/>
                  </a:moveTo>
                  <a:cubicBezTo>
                    <a:pt x="879" y="0"/>
                    <a:pt x="874" y="0"/>
                    <a:pt x="870" y="0"/>
                  </a:cubicBezTo>
                  <a:cubicBezTo>
                    <a:pt x="478" y="26"/>
                    <a:pt x="126" y="233"/>
                    <a:pt x="66" y="529"/>
                  </a:cubicBezTo>
                  <a:cubicBezTo>
                    <a:pt x="4" y="851"/>
                    <a:pt x="262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4" y="1797"/>
                    <a:pt x="946" y="1927"/>
                    <a:pt x="720" y="2021"/>
                  </a:cubicBezTo>
                  <a:cubicBezTo>
                    <a:pt x="541" y="2095"/>
                    <a:pt x="369" y="2164"/>
                    <a:pt x="241" y="2287"/>
                  </a:cubicBezTo>
                  <a:cubicBezTo>
                    <a:pt x="119" y="2404"/>
                    <a:pt x="49" y="2545"/>
                    <a:pt x="34" y="2692"/>
                  </a:cubicBezTo>
                  <a:cubicBezTo>
                    <a:pt x="0" y="3037"/>
                    <a:pt x="337" y="3351"/>
                    <a:pt x="780" y="3438"/>
                  </a:cubicBezTo>
                  <a:cubicBezTo>
                    <a:pt x="795" y="3441"/>
                    <a:pt x="809" y="3442"/>
                    <a:pt x="823" y="3442"/>
                  </a:cubicBezTo>
                  <a:cubicBezTo>
                    <a:pt x="987" y="3442"/>
                    <a:pt x="1043" y="3252"/>
                    <a:pt x="863" y="3214"/>
                  </a:cubicBezTo>
                  <a:cubicBezTo>
                    <a:pt x="407" y="3125"/>
                    <a:pt x="192" y="2733"/>
                    <a:pt x="471" y="2443"/>
                  </a:cubicBezTo>
                  <a:cubicBezTo>
                    <a:pt x="610" y="2298"/>
                    <a:pt x="844" y="2251"/>
                    <a:pt x="1029" y="2149"/>
                  </a:cubicBezTo>
                  <a:cubicBezTo>
                    <a:pt x="1223" y="2042"/>
                    <a:pt x="1307" y="1891"/>
                    <a:pt x="1324" y="1714"/>
                  </a:cubicBezTo>
                  <a:cubicBezTo>
                    <a:pt x="1347" y="1552"/>
                    <a:pt x="1298" y="1373"/>
                    <a:pt x="1157" y="1243"/>
                  </a:cubicBezTo>
                  <a:cubicBezTo>
                    <a:pt x="1008" y="1104"/>
                    <a:pt x="778" y="1057"/>
                    <a:pt x="593" y="955"/>
                  </a:cubicBezTo>
                  <a:cubicBezTo>
                    <a:pt x="192" y="738"/>
                    <a:pt x="377" y="265"/>
                    <a:pt x="870" y="233"/>
                  </a:cubicBezTo>
                  <a:cubicBezTo>
                    <a:pt x="1065" y="220"/>
                    <a:pt x="1070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43"/>
          <p:cNvGrpSpPr/>
          <p:nvPr/>
        </p:nvGrpSpPr>
        <p:grpSpPr>
          <a:xfrm rot="931649">
            <a:off x="2498954" y="323642"/>
            <a:ext cx="815136" cy="495717"/>
            <a:chOff x="8152709" y="1699828"/>
            <a:chExt cx="815138" cy="495718"/>
          </a:xfrm>
        </p:grpSpPr>
        <p:sp>
          <p:nvSpPr>
            <p:cNvPr id="1076" name="Google Shape;1076;p43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3"/>
          <p:cNvGrpSpPr/>
          <p:nvPr/>
        </p:nvGrpSpPr>
        <p:grpSpPr>
          <a:xfrm rot="1415774">
            <a:off x="7226937" y="2896369"/>
            <a:ext cx="1030922" cy="1530133"/>
            <a:chOff x="4931050" y="539375"/>
            <a:chExt cx="391450" cy="581025"/>
          </a:xfrm>
        </p:grpSpPr>
        <p:sp>
          <p:nvSpPr>
            <p:cNvPr id="1079" name="Google Shape;1079;p43"/>
            <p:cNvSpPr/>
            <p:nvPr/>
          </p:nvSpPr>
          <p:spPr>
            <a:xfrm>
              <a:off x="4931475" y="542550"/>
              <a:ext cx="390825" cy="577850"/>
            </a:xfrm>
            <a:custGeom>
              <a:avLst/>
              <a:gdLst/>
              <a:ahLst/>
              <a:cxnLst/>
              <a:rect l="l" t="t" r="r" b="b"/>
              <a:pathLst>
                <a:path w="15633" h="23114" extrusionOk="0">
                  <a:moveTo>
                    <a:pt x="5656" y="0"/>
                  </a:moveTo>
                  <a:cubicBezTo>
                    <a:pt x="5373" y="0"/>
                    <a:pt x="5089" y="73"/>
                    <a:pt x="4844" y="217"/>
                  </a:cubicBezTo>
                  <a:cubicBezTo>
                    <a:pt x="4422" y="465"/>
                    <a:pt x="4190" y="908"/>
                    <a:pt x="4145" y="1383"/>
                  </a:cubicBezTo>
                  <a:cubicBezTo>
                    <a:pt x="4098" y="1888"/>
                    <a:pt x="4241" y="2391"/>
                    <a:pt x="4461" y="2841"/>
                  </a:cubicBezTo>
                  <a:cubicBezTo>
                    <a:pt x="4503" y="2928"/>
                    <a:pt x="4548" y="3014"/>
                    <a:pt x="4595" y="3099"/>
                  </a:cubicBezTo>
                  <a:cubicBezTo>
                    <a:pt x="4599" y="3105"/>
                    <a:pt x="4601" y="3114"/>
                    <a:pt x="4606" y="3118"/>
                  </a:cubicBezTo>
                  <a:cubicBezTo>
                    <a:pt x="4079" y="4331"/>
                    <a:pt x="4003" y="5724"/>
                    <a:pt x="4382" y="6988"/>
                  </a:cubicBezTo>
                  <a:cubicBezTo>
                    <a:pt x="4442" y="7186"/>
                    <a:pt x="4512" y="7378"/>
                    <a:pt x="4593" y="7564"/>
                  </a:cubicBezTo>
                  <a:cubicBezTo>
                    <a:pt x="4520" y="7634"/>
                    <a:pt x="4454" y="7708"/>
                    <a:pt x="4399" y="7794"/>
                  </a:cubicBezTo>
                  <a:cubicBezTo>
                    <a:pt x="4369" y="7836"/>
                    <a:pt x="4380" y="7877"/>
                    <a:pt x="4403" y="7902"/>
                  </a:cubicBezTo>
                  <a:cubicBezTo>
                    <a:pt x="4188" y="8371"/>
                    <a:pt x="4177" y="8932"/>
                    <a:pt x="4361" y="9416"/>
                  </a:cubicBezTo>
                  <a:cubicBezTo>
                    <a:pt x="4542" y="9887"/>
                    <a:pt x="4900" y="10249"/>
                    <a:pt x="5339" y="10470"/>
                  </a:cubicBezTo>
                  <a:cubicBezTo>
                    <a:pt x="5315" y="10522"/>
                    <a:pt x="5328" y="10594"/>
                    <a:pt x="5394" y="10620"/>
                  </a:cubicBezTo>
                  <a:cubicBezTo>
                    <a:pt x="5413" y="10628"/>
                    <a:pt x="5433" y="10632"/>
                    <a:pt x="5452" y="10641"/>
                  </a:cubicBezTo>
                  <a:cubicBezTo>
                    <a:pt x="5315" y="10718"/>
                    <a:pt x="5181" y="10797"/>
                    <a:pt x="5051" y="10878"/>
                  </a:cubicBezTo>
                  <a:cubicBezTo>
                    <a:pt x="4508" y="11216"/>
                    <a:pt x="3998" y="11609"/>
                    <a:pt x="3555" y="12077"/>
                  </a:cubicBezTo>
                  <a:cubicBezTo>
                    <a:pt x="2555" y="13130"/>
                    <a:pt x="1916" y="14660"/>
                    <a:pt x="2362" y="16107"/>
                  </a:cubicBezTo>
                  <a:cubicBezTo>
                    <a:pt x="2523" y="16636"/>
                    <a:pt x="2822" y="17122"/>
                    <a:pt x="3235" y="17491"/>
                  </a:cubicBezTo>
                  <a:cubicBezTo>
                    <a:pt x="3029" y="17474"/>
                    <a:pt x="2826" y="17452"/>
                    <a:pt x="2624" y="17424"/>
                  </a:cubicBezTo>
                  <a:cubicBezTo>
                    <a:pt x="2417" y="16830"/>
                    <a:pt x="1931" y="16350"/>
                    <a:pt x="1345" y="16124"/>
                  </a:cubicBezTo>
                  <a:cubicBezTo>
                    <a:pt x="1168" y="16054"/>
                    <a:pt x="981" y="16014"/>
                    <a:pt x="791" y="15999"/>
                  </a:cubicBezTo>
                  <a:cubicBezTo>
                    <a:pt x="789" y="15975"/>
                    <a:pt x="774" y="15948"/>
                    <a:pt x="752" y="15937"/>
                  </a:cubicBezTo>
                  <a:cubicBezTo>
                    <a:pt x="740" y="15930"/>
                    <a:pt x="728" y="15927"/>
                    <a:pt x="715" y="15927"/>
                  </a:cubicBezTo>
                  <a:cubicBezTo>
                    <a:pt x="687" y="15927"/>
                    <a:pt x="661" y="15943"/>
                    <a:pt x="642" y="15967"/>
                  </a:cubicBezTo>
                  <a:cubicBezTo>
                    <a:pt x="637" y="15975"/>
                    <a:pt x="631" y="15980"/>
                    <a:pt x="627" y="15988"/>
                  </a:cubicBezTo>
                  <a:cubicBezTo>
                    <a:pt x="252" y="16487"/>
                    <a:pt x="73" y="17101"/>
                    <a:pt x="32" y="17716"/>
                  </a:cubicBezTo>
                  <a:cubicBezTo>
                    <a:pt x="0" y="18183"/>
                    <a:pt x="51" y="18646"/>
                    <a:pt x="145" y="19102"/>
                  </a:cubicBezTo>
                  <a:cubicBezTo>
                    <a:pt x="124" y="19125"/>
                    <a:pt x="115" y="19155"/>
                    <a:pt x="122" y="19187"/>
                  </a:cubicBezTo>
                  <a:cubicBezTo>
                    <a:pt x="207" y="19643"/>
                    <a:pt x="330" y="20091"/>
                    <a:pt x="495" y="20521"/>
                  </a:cubicBezTo>
                  <a:cubicBezTo>
                    <a:pt x="541" y="20653"/>
                    <a:pt x="595" y="20781"/>
                    <a:pt x="650" y="20909"/>
                  </a:cubicBezTo>
                  <a:cubicBezTo>
                    <a:pt x="720" y="21101"/>
                    <a:pt x="806" y="21286"/>
                    <a:pt x="931" y="21446"/>
                  </a:cubicBezTo>
                  <a:cubicBezTo>
                    <a:pt x="974" y="21508"/>
                    <a:pt x="1019" y="21565"/>
                    <a:pt x="1072" y="21619"/>
                  </a:cubicBezTo>
                  <a:cubicBezTo>
                    <a:pt x="1213" y="21766"/>
                    <a:pt x="1392" y="21857"/>
                    <a:pt x="1594" y="21883"/>
                  </a:cubicBezTo>
                  <a:cubicBezTo>
                    <a:pt x="1648" y="21890"/>
                    <a:pt x="1702" y="21893"/>
                    <a:pt x="1756" y="21893"/>
                  </a:cubicBezTo>
                  <a:cubicBezTo>
                    <a:pt x="1923" y="21893"/>
                    <a:pt x="2088" y="21863"/>
                    <a:pt x="2253" y="21836"/>
                  </a:cubicBezTo>
                  <a:cubicBezTo>
                    <a:pt x="2715" y="21755"/>
                    <a:pt x="3173" y="21651"/>
                    <a:pt x="3623" y="21523"/>
                  </a:cubicBezTo>
                  <a:cubicBezTo>
                    <a:pt x="4128" y="21382"/>
                    <a:pt x="4621" y="21209"/>
                    <a:pt x="5102" y="21009"/>
                  </a:cubicBezTo>
                  <a:cubicBezTo>
                    <a:pt x="5102" y="21020"/>
                    <a:pt x="5102" y="21030"/>
                    <a:pt x="5104" y="21041"/>
                  </a:cubicBezTo>
                  <a:cubicBezTo>
                    <a:pt x="5109" y="21075"/>
                    <a:pt x="5124" y="21101"/>
                    <a:pt x="5145" y="21116"/>
                  </a:cubicBezTo>
                  <a:cubicBezTo>
                    <a:pt x="5179" y="21465"/>
                    <a:pt x="5251" y="21815"/>
                    <a:pt x="5369" y="22145"/>
                  </a:cubicBezTo>
                  <a:cubicBezTo>
                    <a:pt x="5475" y="22446"/>
                    <a:pt x="5633" y="22746"/>
                    <a:pt x="5893" y="22940"/>
                  </a:cubicBezTo>
                  <a:cubicBezTo>
                    <a:pt x="6069" y="23070"/>
                    <a:pt x="6266" y="23113"/>
                    <a:pt x="6468" y="23113"/>
                  </a:cubicBezTo>
                  <a:cubicBezTo>
                    <a:pt x="6637" y="23113"/>
                    <a:pt x="6810" y="23083"/>
                    <a:pt x="6978" y="23047"/>
                  </a:cubicBezTo>
                  <a:cubicBezTo>
                    <a:pt x="7385" y="22959"/>
                    <a:pt x="7785" y="22831"/>
                    <a:pt x="8180" y="22695"/>
                  </a:cubicBezTo>
                  <a:cubicBezTo>
                    <a:pt x="9716" y="22166"/>
                    <a:pt x="11206" y="21501"/>
                    <a:pt x="12625" y="20711"/>
                  </a:cubicBezTo>
                  <a:cubicBezTo>
                    <a:pt x="13005" y="20500"/>
                    <a:pt x="13384" y="20287"/>
                    <a:pt x="13744" y="20042"/>
                  </a:cubicBezTo>
                  <a:cubicBezTo>
                    <a:pt x="14040" y="19839"/>
                    <a:pt x="14317" y="19611"/>
                    <a:pt x="14539" y="19332"/>
                  </a:cubicBezTo>
                  <a:cubicBezTo>
                    <a:pt x="14556" y="19323"/>
                    <a:pt x="14575" y="19311"/>
                    <a:pt x="14588" y="19289"/>
                  </a:cubicBezTo>
                  <a:cubicBezTo>
                    <a:pt x="15114" y="18415"/>
                    <a:pt x="15449" y="17437"/>
                    <a:pt x="15571" y="16425"/>
                  </a:cubicBezTo>
                  <a:cubicBezTo>
                    <a:pt x="15577" y="16372"/>
                    <a:pt x="15522" y="16323"/>
                    <a:pt x="15470" y="16323"/>
                  </a:cubicBezTo>
                  <a:cubicBezTo>
                    <a:pt x="15462" y="16323"/>
                    <a:pt x="15453" y="16323"/>
                    <a:pt x="15447" y="16327"/>
                  </a:cubicBezTo>
                  <a:cubicBezTo>
                    <a:pt x="15596" y="15445"/>
                    <a:pt x="15632" y="14541"/>
                    <a:pt x="15543" y="13652"/>
                  </a:cubicBezTo>
                  <a:cubicBezTo>
                    <a:pt x="15451" y="12740"/>
                    <a:pt x="15236" y="11847"/>
                    <a:pt x="14895" y="10999"/>
                  </a:cubicBezTo>
                  <a:cubicBezTo>
                    <a:pt x="14571" y="10185"/>
                    <a:pt x="14138" y="9416"/>
                    <a:pt x="13614" y="8712"/>
                  </a:cubicBezTo>
                  <a:cubicBezTo>
                    <a:pt x="13316" y="8314"/>
                    <a:pt x="12988" y="7937"/>
                    <a:pt x="12636" y="7589"/>
                  </a:cubicBezTo>
                  <a:cubicBezTo>
                    <a:pt x="12578" y="7529"/>
                    <a:pt x="12519" y="7474"/>
                    <a:pt x="12457" y="7419"/>
                  </a:cubicBezTo>
                  <a:cubicBezTo>
                    <a:pt x="12444" y="7404"/>
                    <a:pt x="12431" y="7391"/>
                    <a:pt x="12419" y="7380"/>
                  </a:cubicBezTo>
                  <a:cubicBezTo>
                    <a:pt x="12730" y="6379"/>
                    <a:pt x="12881" y="5330"/>
                    <a:pt x="12870" y="4279"/>
                  </a:cubicBezTo>
                  <a:cubicBezTo>
                    <a:pt x="12868" y="3960"/>
                    <a:pt x="12847" y="3640"/>
                    <a:pt x="12815" y="3323"/>
                  </a:cubicBezTo>
                  <a:cubicBezTo>
                    <a:pt x="12809" y="3286"/>
                    <a:pt x="12785" y="3263"/>
                    <a:pt x="12755" y="3252"/>
                  </a:cubicBezTo>
                  <a:cubicBezTo>
                    <a:pt x="13028" y="2470"/>
                    <a:pt x="13037" y="1573"/>
                    <a:pt x="12525" y="891"/>
                  </a:cubicBezTo>
                  <a:cubicBezTo>
                    <a:pt x="12254" y="535"/>
                    <a:pt x="11869" y="254"/>
                    <a:pt x="11432" y="145"/>
                  </a:cubicBezTo>
                  <a:cubicBezTo>
                    <a:pt x="11309" y="115"/>
                    <a:pt x="11186" y="101"/>
                    <a:pt x="11064" y="101"/>
                  </a:cubicBezTo>
                  <a:cubicBezTo>
                    <a:pt x="10738" y="101"/>
                    <a:pt x="10418" y="203"/>
                    <a:pt x="10136" y="386"/>
                  </a:cubicBezTo>
                  <a:cubicBezTo>
                    <a:pt x="10004" y="471"/>
                    <a:pt x="9880" y="571"/>
                    <a:pt x="9769" y="678"/>
                  </a:cubicBezTo>
                  <a:cubicBezTo>
                    <a:pt x="9413" y="580"/>
                    <a:pt x="9044" y="531"/>
                    <a:pt x="8674" y="531"/>
                  </a:cubicBezTo>
                  <a:cubicBezTo>
                    <a:pt x="8281" y="531"/>
                    <a:pt x="7888" y="586"/>
                    <a:pt x="7510" y="697"/>
                  </a:cubicBezTo>
                  <a:cubicBezTo>
                    <a:pt x="7391" y="731"/>
                    <a:pt x="7274" y="774"/>
                    <a:pt x="7157" y="818"/>
                  </a:cubicBezTo>
                  <a:cubicBezTo>
                    <a:pt x="7152" y="816"/>
                    <a:pt x="7150" y="812"/>
                    <a:pt x="7148" y="808"/>
                  </a:cubicBezTo>
                  <a:cubicBezTo>
                    <a:pt x="6918" y="499"/>
                    <a:pt x="6609" y="247"/>
                    <a:pt x="6245" y="109"/>
                  </a:cubicBezTo>
                  <a:cubicBezTo>
                    <a:pt x="6057" y="36"/>
                    <a:pt x="5857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057625" y="724875"/>
              <a:ext cx="189750" cy="120675"/>
            </a:xfrm>
            <a:custGeom>
              <a:avLst/>
              <a:gdLst/>
              <a:ahLst/>
              <a:cxnLst/>
              <a:rect l="l" t="t" r="r" b="b"/>
              <a:pathLst>
                <a:path w="7590" h="4827" extrusionOk="0">
                  <a:moveTo>
                    <a:pt x="7411" y="0"/>
                  </a:moveTo>
                  <a:cubicBezTo>
                    <a:pt x="6661" y="1179"/>
                    <a:pt x="5661" y="2208"/>
                    <a:pt x="4431" y="2933"/>
                  </a:cubicBezTo>
                  <a:cubicBezTo>
                    <a:pt x="4257" y="3039"/>
                    <a:pt x="4059" y="2986"/>
                    <a:pt x="3869" y="3054"/>
                  </a:cubicBezTo>
                  <a:cubicBezTo>
                    <a:pt x="3368" y="3223"/>
                    <a:pt x="2905" y="3473"/>
                    <a:pt x="2391" y="3473"/>
                  </a:cubicBezTo>
                  <a:cubicBezTo>
                    <a:pt x="2341" y="3473"/>
                    <a:pt x="2290" y="3471"/>
                    <a:pt x="2239" y="3466"/>
                  </a:cubicBezTo>
                  <a:cubicBezTo>
                    <a:pt x="1716" y="3412"/>
                    <a:pt x="1224" y="3306"/>
                    <a:pt x="702" y="3240"/>
                  </a:cubicBezTo>
                  <a:cubicBezTo>
                    <a:pt x="623" y="3229"/>
                    <a:pt x="546" y="3199"/>
                    <a:pt x="470" y="3184"/>
                  </a:cubicBezTo>
                  <a:cubicBezTo>
                    <a:pt x="310" y="3272"/>
                    <a:pt x="154" y="3365"/>
                    <a:pt x="1" y="3461"/>
                  </a:cubicBezTo>
                  <a:cubicBezTo>
                    <a:pt x="329" y="4049"/>
                    <a:pt x="832" y="4546"/>
                    <a:pt x="1482" y="4734"/>
                  </a:cubicBezTo>
                  <a:cubicBezTo>
                    <a:pt x="1716" y="4799"/>
                    <a:pt x="1950" y="4826"/>
                    <a:pt x="2184" y="4826"/>
                  </a:cubicBezTo>
                  <a:cubicBezTo>
                    <a:pt x="2524" y="4826"/>
                    <a:pt x="2865" y="4768"/>
                    <a:pt x="3206" y="4680"/>
                  </a:cubicBezTo>
                  <a:cubicBezTo>
                    <a:pt x="4406" y="4376"/>
                    <a:pt x="5342" y="3666"/>
                    <a:pt x="6130" y="2705"/>
                  </a:cubicBezTo>
                  <a:cubicBezTo>
                    <a:pt x="6765" y="1918"/>
                    <a:pt x="7217" y="1074"/>
                    <a:pt x="7590" y="171"/>
                  </a:cubicBezTo>
                  <a:cubicBezTo>
                    <a:pt x="7532" y="111"/>
                    <a:pt x="7473" y="56"/>
                    <a:pt x="7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4931050" y="939050"/>
              <a:ext cx="49350" cy="145100"/>
            </a:xfrm>
            <a:custGeom>
              <a:avLst/>
              <a:gdLst/>
              <a:ahLst/>
              <a:cxnLst/>
              <a:rect l="l" t="t" r="r" b="b"/>
              <a:pathLst>
                <a:path w="1974" h="5804" extrusionOk="0">
                  <a:moveTo>
                    <a:pt x="642" y="1"/>
                  </a:moveTo>
                  <a:cubicBezTo>
                    <a:pt x="267" y="499"/>
                    <a:pt x="87" y="1115"/>
                    <a:pt x="47" y="1729"/>
                  </a:cubicBezTo>
                  <a:cubicBezTo>
                    <a:pt x="0" y="2430"/>
                    <a:pt x="137" y="3125"/>
                    <a:pt x="324" y="3796"/>
                  </a:cubicBezTo>
                  <a:cubicBezTo>
                    <a:pt x="418" y="4133"/>
                    <a:pt x="516" y="4465"/>
                    <a:pt x="625" y="4794"/>
                  </a:cubicBezTo>
                  <a:cubicBezTo>
                    <a:pt x="714" y="5058"/>
                    <a:pt x="823" y="5324"/>
                    <a:pt x="1008" y="5531"/>
                  </a:cubicBezTo>
                  <a:cubicBezTo>
                    <a:pt x="1123" y="5661"/>
                    <a:pt x="1264" y="5746"/>
                    <a:pt x="1415" y="5804"/>
                  </a:cubicBezTo>
                  <a:cubicBezTo>
                    <a:pt x="1750" y="5550"/>
                    <a:pt x="1974" y="5135"/>
                    <a:pt x="1910" y="4678"/>
                  </a:cubicBezTo>
                  <a:cubicBezTo>
                    <a:pt x="1856" y="4239"/>
                    <a:pt x="1790" y="3811"/>
                    <a:pt x="1737" y="3370"/>
                  </a:cubicBezTo>
                  <a:cubicBezTo>
                    <a:pt x="1598" y="2191"/>
                    <a:pt x="1673" y="727"/>
                    <a:pt x="642" y="1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947175" y="729125"/>
              <a:ext cx="375325" cy="384700"/>
            </a:xfrm>
            <a:custGeom>
              <a:avLst/>
              <a:gdLst/>
              <a:ahLst/>
              <a:cxnLst/>
              <a:rect l="l" t="t" r="r" b="b"/>
              <a:pathLst>
                <a:path w="15013" h="15388" extrusionOk="0">
                  <a:moveTo>
                    <a:pt x="12010" y="1"/>
                  </a:moveTo>
                  <a:cubicBezTo>
                    <a:pt x="11635" y="907"/>
                    <a:pt x="11183" y="1750"/>
                    <a:pt x="10550" y="2535"/>
                  </a:cubicBezTo>
                  <a:cubicBezTo>
                    <a:pt x="9762" y="3496"/>
                    <a:pt x="8828" y="4206"/>
                    <a:pt x="7626" y="4510"/>
                  </a:cubicBezTo>
                  <a:cubicBezTo>
                    <a:pt x="7285" y="4598"/>
                    <a:pt x="6944" y="4656"/>
                    <a:pt x="6604" y="4656"/>
                  </a:cubicBezTo>
                  <a:cubicBezTo>
                    <a:pt x="6370" y="4656"/>
                    <a:pt x="6136" y="4629"/>
                    <a:pt x="5902" y="4564"/>
                  </a:cubicBezTo>
                  <a:cubicBezTo>
                    <a:pt x="5252" y="4372"/>
                    <a:pt x="4749" y="3879"/>
                    <a:pt x="4427" y="3289"/>
                  </a:cubicBezTo>
                  <a:cubicBezTo>
                    <a:pt x="3884" y="3626"/>
                    <a:pt x="3375" y="4018"/>
                    <a:pt x="2929" y="4487"/>
                  </a:cubicBezTo>
                  <a:cubicBezTo>
                    <a:pt x="1930" y="5540"/>
                    <a:pt x="1290" y="7072"/>
                    <a:pt x="1736" y="8517"/>
                  </a:cubicBezTo>
                  <a:cubicBezTo>
                    <a:pt x="1898" y="9045"/>
                    <a:pt x="2196" y="9533"/>
                    <a:pt x="2609" y="9900"/>
                  </a:cubicBezTo>
                  <a:cubicBezTo>
                    <a:pt x="2405" y="9885"/>
                    <a:pt x="2202" y="9864"/>
                    <a:pt x="2000" y="9834"/>
                  </a:cubicBezTo>
                  <a:cubicBezTo>
                    <a:pt x="1791" y="9239"/>
                    <a:pt x="1307" y="8760"/>
                    <a:pt x="721" y="8534"/>
                  </a:cubicBezTo>
                  <a:cubicBezTo>
                    <a:pt x="542" y="8464"/>
                    <a:pt x="357" y="8425"/>
                    <a:pt x="167" y="8408"/>
                  </a:cubicBezTo>
                  <a:cubicBezTo>
                    <a:pt x="165" y="8385"/>
                    <a:pt x="148" y="8357"/>
                    <a:pt x="127" y="8346"/>
                  </a:cubicBezTo>
                  <a:cubicBezTo>
                    <a:pt x="114" y="8339"/>
                    <a:pt x="102" y="8336"/>
                    <a:pt x="89" y="8336"/>
                  </a:cubicBezTo>
                  <a:cubicBezTo>
                    <a:pt x="62" y="8336"/>
                    <a:pt x="36" y="8353"/>
                    <a:pt x="18" y="8376"/>
                  </a:cubicBezTo>
                  <a:cubicBezTo>
                    <a:pt x="12" y="8385"/>
                    <a:pt x="7" y="8389"/>
                    <a:pt x="1" y="8398"/>
                  </a:cubicBezTo>
                  <a:cubicBezTo>
                    <a:pt x="1032" y="9124"/>
                    <a:pt x="958" y="10588"/>
                    <a:pt x="1096" y="11767"/>
                  </a:cubicBezTo>
                  <a:cubicBezTo>
                    <a:pt x="1150" y="12208"/>
                    <a:pt x="1216" y="12636"/>
                    <a:pt x="1269" y="13075"/>
                  </a:cubicBezTo>
                  <a:cubicBezTo>
                    <a:pt x="1333" y="13532"/>
                    <a:pt x="1109" y="13947"/>
                    <a:pt x="777" y="14203"/>
                  </a:cubicBezTo>
                  <a:cubicBezTo>
                    <a:pt x="902" y="14248"/>
                    <a:pt x="1034" y="14271"/>
                    <a:pt x="1173" y="14277"/>
                  </a:cubicBezTo>
                  <a:cubicBezTo>
                    <a:pt x="1187" y="14278"/>
                    <a:pt x="1202" y="14279"/>
                    <a:pt x="1216" y="14279"/>
                  </a:cubicBezTo>
                  <a:cubicBezTo>
                    <a:pt x="1553" y="14279"/>
                    <a:pt x="1884" y="14069"/>
                    <a:pt x="2215" y="14035"/>
                  </a:cubicBezTo>
                  <a:cubicBezTo>
                    <a:pt x="2985" y="13956"/>
                    <a:pt x="3782" y="13557"/>
                    <a:pt x="4519" y="13323"/>
                  </a:cubicBezTo>
                  <a:cubicBezTo>
                    <a:pt x="4466" y="12538"/>
                    <a:pt x="4417" y="11746"/>
                    <a:pt x="4647" y="10963"/>
                  </a:cubicBezTo>
                  <a:cubicBezTo>
                    <a:pt x="4715" y="10723"/>
                    <a:pt x="4794" y="10388"/>
                    <a:pt x="5060" y="10348"/>
                  </a:cubicBezTo>
                  <a:cubicBezTo>
                    <a:pt x="5089" y="10342"/>
                    <a:pt x="5116" y="10340"/>
                    <a:pt x="5142" y="10340"/>
                  </a:cubicBezTo>
                  <a:cubicBezTo>
                    <a:pt x="5437" y="10340"/>
                    <a:pt x="5602" y="10665"/>
                    <a:pt x="5676" y="10923"/>
                  </a:cubicBezTo>
                  <a:cubicBezTo>
                    <a:pt x="6113" y="12385"/>
                    <a:pt x="6490" y="13896"/>
                    <a:pt x="6273" y="15388"/>
                  </a:cubicBezTo>
                  <a:cubicBezTo>
                    <a:pt x="6360" y="15388"/>
                    <a:pt x="6477" y="15375"/>
                    <a:pt x="6507" y="15366"/>
                  </a:cubicBezTo>
                  <a:cubicBezTo>
                    <a:pt x="7927" y="15066"/>
                    <a:pt x="9282" y="14344"/>
                    <a:pt x="10603" y="13728"/>
                  </a:cubicBezTo>
                  <a:cubicBezTo>
                    <a:pt x="11750" y="13195"/>
                    <a:pt x="12869" y="12615"/>
                    <a:pt x="13617" y="11944"/>
                  </a:cubicBezTo>
                  <a:cubicBezTo>
                    <a:pt x="13657" y="11905"/>
                    <a:pt x="13711" y="11835"/>
                    <a:pt x="13741" y="11788"/>
                  </a:cubicBezTo>
                  <a:cubicBezTo>
                    <a:pt x="13745" y="11796"/>
                    <a:pt x="13750" y="11799"/>
                    <a:pt x="13755" y="11799"/>
                  </a:cubicBezTo>
                  <a:cubicBezTo>
                    <a:pt x="13782" y="11799"/>
                    <a:pt x="13816" y="11708"/>
                    <a:pt x="13843" y="11656"/>
                  </a:cubicBezTo>
                  <a:cubicBezTo>
                    <a:pt x="14033" y="11294"/>
                    <a:pt x="14199" y="10919"/>
                    <a:pt x="14342" y="10537"/>
                  </a:cubicBezTo>
                  <a:cubicBezTo>
                    <a:pt x="14361" y="10520"/>
                    <a:pt x="14369" y="10495"/>
                    <a:pt x="14369" y="10467"/>
                  </a:cubicBezTo>
                  <a:cubicBezTo>
                    <a:pt x="14550" y="9970"/>
                    <a:pt x="14691" y="9461"/>
                    <a:pt x="14789" y="8939"/>
                  </a:cubicBezTo>
                  <a:cubicBezTo>
                    <a:pt x="14966" y="7993"/>
                    <a:pt x="15013" y="7023"/>
                    <a:pt x="14917" y="6064"/>
                  </a:cubicBezTo>
                  <a:cubicBezTo>
                    <a:pt x="14827" y="5152"/>
                    <a:pt x="14610" y="4261"/>
                    <a:pt x="14269" y="3411"/>
                  </a:cubicBezTo>
                  <a:cubicBezTo>
                    <a:pt x="13945" y="2599"/>
                    <a:pt x="13513" y="1829"/>
                    <a:pt x="12988" y="1126"/>
                  </a:cubicBezTo>
                  <a:cubicBezTo>
                    <a:pt x="12690" y="725"/>
                    <a:pt x="12362" y="350"/>
                    <a:pt x="1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057425" y="987650"/>
              <a:ext cx="51975" cy="126225"/>
            </a:xfrm>
            <a:custGeom>
              <a:avLst/>
              <a:gdLst/>
              <a:ahLst/>
              <a:cxnLst/>
              <a:rect l="l" t="t" r="r" b="b"/>
              <a:pathLst>
                <a:path w="2079" h="5049" extrusionOk="0">
                  <a:moveTo>
                    <a:pt x="730" y="1"/>
                  </a:moveTo>
                  <a:cubicBezTo>
                    <a:pt x="704" y="1"/>
                    <a:pt x="676" y="3"/>
                    <a:pt x="648" y="9"/>
                  </a:cubicBezTo>
                  <a:cubicBezTo>
                    <a:pt x="382" y="49"/>
                    <a:pt x="301" y="382"/>
                    <a:pt x="235" y="625"/>
                  </a:cubicBezTo>
                  <a:cubicBezTo>
                    <a:pt x="0" y="1409"/>
                    <a:pt x="54" y="2200"/>
                    <a:pt x="107" y="2984"/>
                  </a:cubicBezTo>
                  <a:cubicBezTo>
                    <a:pt x="117" y="2982"/>
                    <a:pt x="128" y="2977"/>
                    <a:pt x="139" y="2973"/>
                  </a:cubicBezTo>
                  <a:cubicBezTo>
                    <a:pt x="211" y="3404"/>
                    <a:pt x="407" y="4474"/>
                    <a:pt x="736" y="4761"/>
                  </a:cubicBezTo>
                  <a:cubicBezTo>
                    <a:pt x="1004" y="4996"/>
                    <a:pt x="1190" y="5037"/>
                    <a:pt x="1468" y="5037"/>
                  </a:cubicBezTo>
                  <a:cubicBezTo>
                    <a:pt x="1553" y="5037"/>
                    <a:pt x="1648" y="5033"/>
                    <a:pt x="1756" y="5030"/>
                  </a:cubicBezTo>
                  <a:cubicBezTo>
                    <a:pt x="1761" y="5045"/>
                    <a:pt x="1805" y="5049"/>
                    <a:pt x="1863" y="5049"/>
                  </a:cubicBezTo>
                  <a:cubicBezTo>
                    <a:pt x="2078" y="3555"/>
                    <a:pt x="1701" y="2044"/>
                    <a:pt x="1264" y="584"/>
                  </a:cubicBezTo>
                  <a:cubicBezTo>
                    <a:pt x="1190" y="328"/>
                    <a:pt x="1027" y="1"/>
                    <a:pt x="730" y="1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033925" y="539375"/>
              <a:ext cx="76275" cy="77525"/>
            </a:xfrm>
            <a:custGeom>
              <a:avLst/>
              <a:gdLst/>
              <a:ahLst/>
              <a:cxnLst/>
              <a:rect l="l" t="t" r="r" b="b"/>
              <a:pathLst>
                <a:path w="3051" h="3101" extrusionOk="0">
                  <a:moveTo>
                    <a:pt x="1557" y="1"/>
                  </a:moveTo>
                  <a:cubicBezTo>
                    <a:pt x="1274" y="1"/>
                    <a:pt x="991" y="72"/>
                    <a:pt x="746" y="217"/>
                  </a:cubicBezTo>
                  <a:cubicBezTo>
                    <a:pt x="324" y="464"/>
                    <a:pt x="94" y="907"/>
                    <a:pt x="47" y="1385"/>
                  </a:cubicBezTo>
                  <a:cubicBezTo>
                    <a:pt x="0" y="1888"/>
                    <a:pt x="143" y="2391"/>
                    <a:pt x="363" y="2840"/>
                  </a:cubicBezTo>
                  <a:cubicBezTo>
                    <a:pt x="405" y="2930"/>
                    <a:pt x="450" y="3015"/>
                    <a:pt x="499" y="3100"/>
                  </a:cubicBezTo>
                  <a:cubicBezTo>
                    <a:pt x="589" y="3049"/>
                    <a:pt x="665" y="2983"/>
                    <a:pt x="719" y="2898"/>
                  </a:cubicBezTo>
                  <a:cubicBezTo>
                    <a:pt x="1132" y="2242"/>
                    <a:pt x="1601" y="1749"/>
                    <a:pt x="2242" y="1321"/>
                  </a:cubicBezTo>
                  <a:cubicBezTo>
                    <a:pt x="2515" y="1135"/>
                    <a:pt x="2779" y="961"/>
                    <a:pt x="3050" y="809"/>
                  </a:cubicBezTo>
                  <a:cubicBezTo>
                    <a:pt x="2822" y="500"/>
                    <a:pt x="2513" y="247"/>
                    <a:pt x="2147" y="108"/>
                  </a:cubicBezTo>
                  <a:cubicBezTo>
                    <a:pt x="1959" y="37"/>
                    <a:pt x="1758" y="1"/>
                    <a:pt x="1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5031575" y="541875"/>
              <a:ext cx="225875" cy="269825"/>
            </a:xfrm>
            <a:custGeom>
              <a:avLst/>
              <a:gdLst/>
              <a:ahLst/>
              <a:cxnLst/>
              <a:rect l="l" t="t" r="r" b="b"/>
              <a:pathLst>
                <a:path w="9035" h="10793" extrusionOk="0">
                  <a:moveTo>
                    <a:pt x="7062" y="1"/>
                  </a:moveTo>
                  <a:cubicBezTo>
                    <a:pt x="6736" y="1"/>
                    <a:pt x="6417" y="102"/>
                    <a:pt x="6136" y="285"/>
                  </a:cubicBezTo>
                  <a:cubicBezTo>
                    <a:pt x="6002" y="371"/>
                    <a:pt x="5881" y="471"/>
                    <a:pt x="5768" y="577"/>
                  </a:cubicBezTo>
                  <a:cubicBezTo>
                    <a:pt x="5411" y="479"/>
                    <a:pt x="5042" y="430"/>
                    <a:pt x="4672" y="430"/>
                  </a:cubicBezTo>
                  <a:cubicBezTo>
                    <a:pt x="4279" y="430"/>
                    <a:pt x="3886" y="486"/>
                    <a:pt x="3509" y="596"/>
                  </a:cubicBezTo>
                  <a:cubicBezTo>
                    <a:pt x="3389" y="631"/>
                    <a:pt x="3272" y="673"/>
                    <a:pt x="3155" y="718"/>
                  </a:cubicBezTo>
                  <a:cubicBezTo>
                    <a:pt x="3153" y="716"/>
                    <a:pt x="3148" y="712"/>
                    <a:pt x="3146" y="709"/>
                  </a:cubicBezTo>
                  <a:cubicBezTo>
                    <a:pt x="2876" y="861"/>
                    <a:pt x="2611" y="1035"/>
                    <a:pt x="2339" y="1219"/>
                  </a:cubicBezTo>
                  <a:cubicBezTo>
                    <a:pt x="1697" y="1645"/>
                    <a:pt x="1230" y="2142"/>
                    <a:pt x="815" y="2796"/>
                  </a:cubicBezTo>
                  <a:cubicBezTo>
                    <a:pt x="761" y="2881"/>
                    <a:pt x="685" y="2949"/>
                    <a:pt x="595" y="3003"/>
                  </a:cubicBezTo>
                  <a:cubicBezTo>
                    <a:pt x="597" y="3007"/>
                    <a:pt x="599" y="3015"/>
                    <a:pt x="606" y="3022"/>
                  </a:cubicBezTo>
                  <a:cubicBezTo>
                    <a:pt x="77" y="4232"/>
                    <a:pt x="1" y="5626"/>
                    <a:pt x="382" y="6892"/>
                  </a:cubicBezTo>
                  <a:cubicBezTo>
                    <a:pt x="442" y="7092"/>
                    <a:pt x="514" y="7288"/>
                    <a:pt x="597" y="7482"/>
                  </a:cubicBezTo>
                  <a:cubicBezTo>
                    <a:pt x="203" y="7998"/>
                    <a:pt x="131" y="8716"/>
                    <a:pt x="361" y="9321"/>
                  </a:cubicBezTo>
                  <a:cubicBezTo>
                    <a:pt x="570" y="9873"/>
                    <a:pt x="1026" y="10278"/>
                    <a:pt x="1569" y="10477"/>
                  </a:cubicBezTo>
                  <a:cubicBezTo>
                    <a:pt x="1554" y="10485"/>
                    <a:pt x="1537" y="10496"/>
                    <a:pt x="1520" y="10504"/>
                  </a:cubicBezTo>
                  <a:cubicBezTo>
                    <a:pt x="1597" y="10519"/>
                    <a:pt x="1674" y="10551"/>
                    <a:pt x="1750" y="10560"/>
                  </a:cubicBezTo>
                  <a:cubicBezTo>
                    <a:pt x="2272" y="10626"/>
                    <a:pt x="2767" y="10732"/>
                    <a:pt x="3287" y="10786"/>
                  </a:cubicBezTo>
                  <a:cubicBezTo>
                    <a:pt x="3336" y="10790"/>
                    <a:pt x="3384" y="10792"/>
                    <a:pt x="3432" y="10792"/>
                  </a:cubicBezTo>
                  <a:cubicBezTo>
                    <a:pt x="3950" y="10792"/>
                    <a:pt x="4416" y="10544"/>
                    <a:pt x="4917" y="10374"/>
                  </a:cubicBezTo>
                  <a:cubicBezTo>
                    <a:pt x="5105" y="10306"/>
                    <a:pt x="5305" y="10359"/>
                    <a:pt x="5480" y="10253"/>
                  </a:cubicBezTo>
                  <a:cubicBezTo>
                    <a:pt x="6710" y="9528"/>
                    <a:pt x="7709" y="8499"/>
                    <a:pt x="8461" y="7320"/>
                  </a:cubicBezTo>
                  <a:cubicBezTo>
                    <a:pt x="8449" y="7307"/>
                    <a:pt x="8434" y="7295"/>
                    <a:pt x="8421" y="7284"/>
                  </a:cubicBezTo>
                  <a:cubicBezTo>
                    <a:pt x="8728" y="6278"/>
                    <a:pt x="8879" y="5230"/>
                    <a:pt x="8868" y="4179"/>
                  </a:cubicBezTo>
                  <a:cubicBezTo>
                    <a:pt x="8866" y="3859"/>
                    <a:pt x="8845" y="3540"/>
                    <a:pt x="8813" y="3224"/>
                  </a:cubicBezTo>
                  <a:cubicBezTo>
                    <a:pt x="8809" y="3186"/>
                    <a:pt x="8783" y="3162"/>
                    <a:pt x="8756" y="3152"/>
                  </a:cubicBezTo>
                  <a:cubicBezTo>
                    <a:pt x="9026" y="2370"/>
                    <a:pt x="9035" y="1472"/>
                    <a:pt x="8523" y="790"/>
                  </a:cubicBezTo>
                  <a:cubicBezTo>
                    <a:pt x="8255" y="434"/>
                    <a:pt x="7867" y="153"/>
                    <a:pt x="7430" y="44"/>
                  </a:cubicBezTo>
                  <a:cubicBezTo>
                    <a:pt x="7307" y="15"/>
                    <a:pt x="7184" y="1"/>
                    <a:pt x="7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5054225" y="563625"/>
              <a:ext cx="29325" cy="31725"/>
            </a:xfrm>
            <a:custGeom>
              <a:avLst/>
              <a:gdLst/>
              <a:ahLst/>
              <a:cxnLst/>
              <a:rect l="l" t="t" r="r" b="b"/>
              <a:pathLst>
                <a:path w="1173" h="1269" extrusionOk="0">
                  <a:moveTo>
                    <a:pt x="476" y="0"/>
                  </a:moveTo>
                  <a:cubicBezTo>
                    <a:pt x="368" y="0"/>
                    <a:pt x="261" y="31"/>
                    <a:pt x="177" y="97"/>
                  </a:cubicBezTo>
                  <a:cubicBezTo>
                    <a:pt x="28" y="214"/>
                    <a:pt x="0" y="413"/>
                    <a:pt x="22" y="592"/>
                  </a:cubicBezTo>
                  <a:cubicBezTo>
                    <a:pt x="49" y="798"/>
                    <a:pt x="126" y="992"/>
                    <a:pt x="245" y="1161"/>
                  </a:cubicBezTo>
                  <a:cubicBezTo>
                    <a:pt x="258" y="1178"/>
                    <a:pt x="277" y="1188"/>
                    <a:pt x="297" y="1193"/>
                  </a:cubicBezTo>
                  <a:cubicBezTo>
                    <a:pt x="297" y="1235"/>
                    <a:pt x="338" y="1268"/>
                    <a:pt x="381" y="1268"/>
                  </a:cubicBezTo>
                  <a:cubicBezTo>
                    <a:pt x="405" y="1268"/>
                    <a:pt x="430" y="1257"/>
                    <a:pt x="448" y="1231"/>
                  </a:cubicBezTo>
                  <a:cubicBezTo>
                    <a:pt x="638" y="952"/>
                    <a:pt x="868" y="707"/>
                    <a:pt x="1134" y="502"/>
                  </a:cubicBezTo>
                  <a:cubicBezTo>
                    <a:pt x="1173" y="472"/>
                    <a:pt x="1164" y="415"/>
                    <a:pt x="1136" y="387"/>
                  </a:cubicBezTo>
                  <a:cubicBezTo>
                    <a:pt x="1000" y="246"/>
                    <a:pt x="855" y="99"/>
                    <a:pt x="667" y="33"/>
                  </a:cubicBezTo>
                  <a:cubicBezTo>
                    <a:pt x="607" y="12"/>
                    <a:pt x="541" y="0"/>
                    <a:pt x="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5174250" y="572600"/>
              <a:ext cx="56300" cy="55600"/>
            </a:xfrm>
            <a:custGeom>
              <a:avLst/>
              <a:gdLst/>
              <a:ahLst/>
              <a:cxnLst/>
              <a:rect l="l" t="t" r="r" b="b"/>
              <a:pathLst>
                <a:path w="2252" h="2224" extrusionOk="0">
                  <a:moveTo>
                    <a:pt x="1178" y="0"/>
                  </a:moveTo>
                  <a:cubicBezTo>
                    <a:pt x="1146" y="0"/>
                    <a:pt x="1115" y="2"/>
                    <a:pt x="1084" y="5"/>
                  </a:cubicBezTo>
                  <a:cubicBezTo>
                    <a:pt x="634" y="47"/>
                    <a:pt x="259" y="356"/>
                    <a:pt x="26" y="729"/>
                  </a:cubicBezTo>
                  <a:cubicBezTo>
                    <a:pt x="1" y="772"/>
                    <a:pt x="18" y="812"/>
                    <a:pt x="50" y="834"/>
                  </a:cubicBezTo>
                  <a:cubicBezTo>
                    <a:pt x="54" y="846"/>
                    <a:pt x="58" y="859"/>
                    <a:pt x="69" y="870"/>
                  </a:cubicBezTo>
                  <a:cubicBezTo>
                    <a:pt x="395" y="1266"/>
                    <a:pt x="715" y="1669"/>
                    <a:pt x="1045" y="2063"/>
                  </a:cubicBezTo>
                  <a:cubicBezTo>
                    <a:pt x="1109" y="2138"/>
                    <a:pt x="1184" y="2206"/>
                    <a:pt x="1284" y="2221"/>
                  </a:cubicBezTo>
                  <a:cubicBezTo>
                    <a:pt x="1295" y="2222"/>
                    <a:pt x="1306" y="2223"/>
                    <a:pt x="1317" y="2223"/>
                  </a:cubicBezTo>
                  <a:cubicBezTo>
                    <a:pt x="1409" y="2223"/>
                    <a:pt x="1495" y="2178"/>
                    <a:pt x="1567" y="2121"/>
                  </a:cubicBezTo>
                  <a:cubicBezTo>
                    <a:pt x="1729" y="1991"/>
                    <a:pt x="1866" y="1805"/>
                    <a:pt x="1966" y="1626"/>
                  </a:cubicBezTo>
                  <a:cubicBezTo>
                    <a:pt x="2160" y="1271"/>
                    <a:pt x="2251" y="787"/>
                    <a:pt x="2011" y="422"/>
                  </a:cubicBezTo>
                  <a:cubicBezTo>
                    <a:pt x="1832" y="149"/>
                    <a:pt x="1501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5045650" y="749975"/>
              <a:ext cx="52175" cy="31750"/>
            </a:xfrm>
            <a:custGeom>
              <a:avLst/>
              <a:gdLst/>
              <a:ahLst/>
              <a:cxnLst/>
              <a:rect l="l" t="t" r="r" b="b"/>
              <a:pathLst>
                <a:path w="2087" h="1270" extrusionOk="0">
                  <a:moveTo>
                    <a:pt x="687" y="1"/>
                  </a:moveTo>
                  <a:cubicBezTo>
                    <a:pt x="512" y="1"/>
                    <a:pt x="338" y="35"/>
                    <a:pt x="201" y="153"/>
                  </a:cubicBezTo>
                  <a:cubicBezTo>
                    <a:pt x="56" y="275"/>
                    <a:pt x="0" y="486"/>
                    <a:pt x="96" y="652"/>
                  </a:cubicBezTo>
                  <a:cubicBezTo>
                    <a:pt x="141" y="735"/>
                    <a:pt x="218" y="784"/>
                    <a:pt x="307" y="812"/>
                  </a:cubicBezTo>
                  <a:cubicBezTo>
                    <a:pt x="363" y="831"/>
                    <a:pt x="452" y="833"/>
                    <a:pt x="480" y="893"/>
                  </a:cubicBezTo>
                  <a:cubicBezTo>
                    <a:pt x="490" y="916"/>
                    <a:pt x="512" y="929"/>
                    <a:pt x="535" y="938"/>
                  </a:cubicBezTo>
                  <a:cubicBezTo>
                    <a:pt x="586" y="1049"/>
                    <a:pt x="655" y="1149"/>
                    <a:pt x="746" y="1215"/>
                  </a:cubicBezTo>
                  <a:cubicBezTo>
                    <a:pt x="796" y="1251"/>
                    <a:pt x="856" y="1269"/>
                    <a:pt x="914" y="1269"/>
                  </a:cubicBezTo>
                  <a:cubicBezTo>
                    <a:pt x="1024" y="1269"/>
                    <a:pt x="1129" y="1206"/>
                    <a:pt x="1151" y="1081"/>
                  </a:cubicBezTo>
                  <a:cubicBezTo>
                    <a:pt x="1160" y="1029"/>
                    <a:pt x="1134" y="921"/>
                    <a:pt x="1185" y="893"/>
                  </a:cubicBezTo>
                  <a:cubicBezTo>
                    <a:pt x="1206" y="881"/>
                    <a:pt x="1233" y="877"/>
                    <a:pt x="1262" y="877"/>
                  </a:cubicBezTo>
                  <a:cubicBezTo>
                    <a:pt x="1324" y="877"/>
                    <a:pt x="1396" y="896"/>
                    <a:pt x="1441" y="904"/>
                  </a:cubicBezTo>
                  <a:cubicBezTo>
                    <a:pt x="1489" y="910"/>
                    <a:pt x="1539" y="914"/>
                    <a:pt x="1588" y="914"/>
                  </a:cubicBezTo>
                  <a:cubicBezTo>
                    <a:pt x="1730" y="914"/>
                    <a:pt x="1867" y="880"/>
                    <a:pt x="1965" y="765"/>
                  </a:cubicBezTo>
                  <a:cubicBezTo>
                    <a:pt x="2087" y="624"/>
                    <a:pt x="2059" y="424"/>
                    <a:pt x="1923" y="303"/>
                  </a:cubicBezTo>
                  <a:cubicBezTo>
                    <a:pt x="1780" y="171"/>
                    <a:pt x="1556" y="128"/>
                    <a:pt x="1373" y="90"/>
                  </a:cubicBezTo>
                  <a:cubicBezTo>
                    <a:pt x="1170" y="43"/>
                    <a:pt x="959" y="15"/>
                    <a:pt x="750" y="2"/>
                  </a:cubicBezTo>
                  <a:cubicBezTo>
                    <a:pt x="729" y="1"/>
                    <a:pt x="708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063650" y="773475"/>
              <a:ext cx="140850" cy="39875"/>
            </a:xfrm>
            <a:custGeom>
              <a:avLst/>
              <a:gdLst/>
              <a:ahLst/>
              <a:cxnLst/>
              <a:rect l="l" t="t" r="r" b="b"/>
              <a:pathLst>
                <a:path w="5634" h="1595" extrusionOk="0">
                  <a:moveTo>
                    <a:pt x="5485" y="0"/>
                  </a:moveTo>
                  <a:cubicBezTo>
                    <a:pt x="5463" y="0"/>
                    <a:pt x="5439" y="8"/>
                    <a:pt x="5418" y="28"/>
                  </a:cubicBezTo>
                  <a:cubicBezTo>
                    <a:pt x="4478" y="910"/>
                    <a:pt x="3228" y="1397"/>
                    <a:pt x="1950" y="1397"/>
                  </a:cubicBezTo>
                  <a:cubicBezTo>
                    <a:pt x="1770" y="1397"/>
                    <a:pt x="1591" y="1387"/>
                    <a:pt x="1411" y="1368"/>
                  </a:cubicBezTo>
                  <a:cubicBezTo>
                    <a:pt x="985" y="1321"/>
                    <a:pt x="561" y="1219"/>
                    <a:pt x="163" y="1063"/>
                  </a:cubicBezTo>
                  <a:cubicBezTo>
                    <a:pt x="150" y="1059"/>
                    <a:pt x="138" y="1057"/>
                    <a:pt x="128" y="1057"/>
                  </a:cubicBezTo>
                  <a:cubicBezTo>
                    <a:pt x="32" y="1057"/>
                    <a:pt x="0" y="1217"/>
                    <a:pt x="109" y="1257"/>
                  </a:cubicBezTo>
                  <a:cubicBezTo>
                    <a:pt x="704" y="1483"/>
                    <a:pt x="1332" y="1594"/>
                    <a:pt x="1960" y="1594"/>
                  </a:cubicBezTo>
                  <a:cubicBezTo>
                    <a:pt x="2869" y="1594"/>
                    <a:pt x="3777" y="1360"/>
                    <a:pt x="4576" y="901"/>
                  </a:cubicBezTo>
                  <a:cubicBezTo>
                    <a:pt x="4930" y="697"/>
                    <a:pt x="5262" y="452"/>
                    <a:pt x="5561" y="168"/>
                  </a:cubicBezTo>
                  <a:cubicBezTo>
                    <a:pt x="5634" y="100"/>
                    <a:pt x="5565" y="0"/>
                    <a:pt x="5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216375" y="724275"/>
              <a:ext cx="26500" cy="33550"/>
            </a:xfrm>
            <a:custGeom>
              <a:avLst/>
              <a:gdLst/>
              <a:ahLst/>
              <a:cxnLst/>
              <a:rect l="l" t="t" r="r" b="b"/>
              <a:pathLst>
                <a:path w="1060" h="1342" extrusionOk="0">
                  <a:moveTo>
                    <a:pt x="923" y="1"/>
                  </a:moveTo>
                  <a:cubicBezTo>
                    <a:pt x="893" y="1"/>
                    <a:pt x="864" y="16"/>
                    <a:pt x="848" y="52"/>
                  </a:cubicBezTo>
                  <a:cubicBezTo>
                    <a:pt x="654" y="468"/>
                    <a:pt x="392" y="845"/>
                    <a:pt x="70" y="1171"/>
                  </a:cubicBezTo>
                  <a:cubicBezTo>
                    <a:pt x="1" y="1240"/>
                    <a:pt x="69" y="1341"/>
                    <a:pt x="146" y="1341"/>
                  </a:cubicBezTo>
                  <a:cubicBezTo>
                    <a:pt x="169" y="1341"/>
                    <a:pt x="192" y="1332"/>
                    <a:pt x="213" y="1311"/>
                  </a:cubicBezTo>
                  <a:cubicBezTo>
                    <a:pt x="545" y="973"/>
                    <a:pt x="820" y="580"/>
                    <a:pt x="1023" y="150"/>
                  </a:cubicBezTo>
                  <a:cubicBezTo>
                    <a:pt x="1059" y="72"/>
                    <a:pt x="988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047775" y="691025"/>
              <a:ext cx="13450" cy="21075"/>
            </a:xfrm>
            <a:custGeom>
              <a:avLst/>
              <a:gdLst/>
              <a:ahLst/>
              <a:cxnLst/>
              <a:rect l="l" t="t" r="r" b="b"/>
              <a:pathLst>
                <a:path w="538" h="843" extrusionOk="0">
                  <a:moveTo>
                    <a:pt x="272" y="1"/>
                  </a:moveTo>
                  <a:cubicBezTo>
                    <a:pt x="271" y="1"/>
                    <a:pt x="270" y="1"/>
                    <a:pt x="269" y="1"/>
                  </a:cubicBezTo>
                  <a:cubicBezTo>
                    <a:pt x="120" y="1"/>
                    <a:pt x="1" y="189"/>
                    <a:pt x="1" y="421"/>
                  </a:cubicBezTo>
                  <a:cubicBezTo>
                    <a:pt x="1" y="653"/>
                    <a:pt x="120" y="843"/>
                    <a:pt x="269" y="843"/>
                  </a:cubicBezTo>
                  <a:cubicBezTo>
                    <a:pt x="418" y="843"/>
                    <a:pt x="538" y="655"/>
                    <a:pt x="538" y="421"/>
                  </a:cubicBezTo>
                  <a:cubicBezTo>
                    <a:pt x="538" y="190"/>
                    <a:pt x="420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136600" y="697900"/>
              <a:ext cx="13500" cy="21075"/>
            </a:xfrm>
            <a:custGeom>
              <a:avLst/>
              <a:gdLst/>
              <a:ahLst/>
              <a:cxnLst/>
              <a:rect l="l" t="t" r="r" b="b"/>
              <a:pathLst>
                <a:path w="540" h="843" extrusionOk="0">
                  <a:moveTo>
                    <a:pt x="271" y="1"/>
                  </a:moveTo>
                  <a:cubicBezTo>
                    <a:pt x="120" y="1"/>
                    <a:pt x="0" y="186"/>
                    <a:pt x="0" y="421"/>
                  </a:cubicBezTo>
                  <a:cubicBezTo>
                    <a:pt x="0" y="653"/>
                    <a:pt x="120" y="843"/>
                    <a:pt x="271" y="843"/>
                  </a:cubicBezTo>
                  <a:cubicBezTo>
                    <a:pt x="420" y="843"/>
                    <a:pt x="539" y="655"/>
                    <a:pt x="539" y="421"/>
                  </a:cubicBezTo>
                  <a:cubicBezTo>
                    <a:pt x="539" y="191"/>
                    <a:pt x="420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040125" y="722725"/>
              <a:ext cx="18850" cy="15125"/>
            </a:xfrm>
            <a:custGeom>
              <a:avLst/>
              <a:gdLst/>
              <a:ahLst/>
              <a:cxnLst/>
              <a:rect l="l" t="t" r="r" b="b"/>
              <a:pathLst>
                <a:path w="754" h="605" extrusionOk="0">
                  <a:moveTo>
                    <a:pt x="601" y="0"/>
                  </a:moveTo>
                  <a:cubicBezTo>
                    <a:pt x="586" y="0"/>
                    <a:pt x="570" y="4"/>
                    <a:pt x="554" y="12"/>
                  </a:cubicBezTo>
                  <a:cubicBezTo>
                    <a:pt x="349" y="118"/>
                    <a:pt x="181" y="274"/>
                    <a:pt x="51" y="459"/>
                  </a:cubicBezTo>
                  <a:cubicBezTo>
                    <a:pt x="0" y="534"/>
                    <a:pt x="69" y="605"/>
                    <a:pt x="140" y="605"/>
                  </a:cubicBezTo>
                  <a:cubicBezTo>
                    <a:pt x="171" y="605"/>
                    <a:pt x="202" y="592"/>
                    <a:pt x="223" y="559"/>
                  </a:cubicBezTo>
                  <a:cubicBezTo>
                    <a:pt x="332" y="400"/>
                    <a:pt x="481" y="274"/>
                    <a:pt x="656" y="184"/>
                  </a:cubicBezTo>
                  <a:cubicBezTo>
                    <a:pt x="753" y="135"/>
                    <a:pt x="693" y="0"/>
                    <a:pt x="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038475" y="660250"/>
              <a:ext cx="24750" cy="16975"/>
            </a:xfrm>
            <a:custGeom>
              <a:avLst/>
              <a:gdLst/>
              <a:ahLst/>
              <a:cxnLst/>
              <a:rect l="l" t="t" r="r" b="b"/>
              <a:pathLst>
                <a:path w="990" h="679" extrusionOk="0">
                  <a:moveTo>
                    <a:pt x="868" y="1"/>
                  </a:moveTo>
                  <a:cubicBezTo>
                    <a:pt x="828" y="1"/>
                    <a:pt x="790" y="23"/>
                    <a:pt x="777" y="73"/>
                  </a:cubicBezTo>
                  <a:cubicBezTo>
                    <a:pt x="721" y="304"/>
                    <a:pt x="498" y="482"/>
                    <a:pt x="262" y="482"/>
                  </a:cubicBezTo>
                  <a:cubicBezTo>
                    <a:pt x="233" y="482"/>
                    <a:pt x="204" y="479"/>
                    <a:pt x="174" y="473"/>
                  </a:cubicBezTo>
                  <a:cubicBezTo>
                    <a:pt x="167" y="472"/>
                    <a:pt x="160" y="471"/>
                    <a:pt x="154" y="471"/>
                  </a:cubicBezTo>
                  <a:cubicBezTo>
                    <a:pt x="45" y="471"/>
                    <a:pt x="0" y="645"/>
                    <a:pt x="121" y="667"/>
                  </a:cubicBezTo>
                  <a:cubicBezTo>
                    <a:pt x="163" y="675"/>
                    <a:pt x="205" y="678"/>
                    <a:pt x="247" y="678"/>
                  </a:cubicBezTo>
                  <a:cubicBezTo>
                    <a:pt x="576" y="678"/>
                    <a:pt x="892" y="455"/>
                    <a:pt x="971" y="126"/>
                  </a:cubicBezTo>
                  <a:cubicBezTo>
                    <a:pt x="989" y="50"/>
                    <a:pt x="92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131950" y="664500"/>
              <a:ext cx="25400" cy="24475"/>
            </a:xfrm>
            <a:custGeom>
              <a:avLst/>
              <a:gdLst/>
              <a:ahLst/>
              <a:cxnLst/>
              <a:rect l="l" t="t" r="r" b="b"/>
              <a:pathLst>
                <a:path w="1016" h="979" extrusionOk="0">
                  <a:moveTo>
                    <a:pt x="124" y="0"/>
                  </a:moveTo>
                  <a:cubicBezTo>
                    <a:pt x="65" y="0"/>
                    <a:pt x="1" y="51"/>
                    <a:pt x="14" y="126"/>
                  </a:cubicBezTo>
                  <a:cubicBezTo>
                    <a:pt x="90" y="550"/>
                    <a:pt x="450" y="906"/>
                    <a:pt x="877" y="977"/>
                  </a:cubicBezTo>
                  <a:cubicBezTo>
                    <a:pt x="884" y="978"/>
                    <a:pt x="892" y="979"/>
                    <a:pt x="899" y="979"/>
                  </a:cubicBezTo>
                  <a:cubicBezTo>
                    <a:pt x="944" y="979"/>
                    <a:pt x="986" y="956"/>
                    <a:pt x="1000" y="906"/>
                  </a:cubicBezTo>
                  <a:cubicBezTo>
                    <a:pt x="1015" y="857"/>
                    <a:pt x="985" y="789"/>
                    <a:pt x="932" y="783"/>
                  </a:cubicBezTo>
                  <a:cubicBezTo>
                    <a:pt x="568" y="723"/>
                    <a:pt x="276" y="435"/>
                    <a:pt x="207" y="73"/>
                  </a:cubicBezTo>
                  <a:cubicBezTo>
                    <a:pt x="198" y="22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048350" y="562750"/>
              <a:ext cx="54125" cy="53325"/>
            </a:xfrm>
            <a:custGeom>
              <a:avLst/>
              <a:gdLst/>
              <a:ahLst/>
              <a:cxnLst/>
              <a:rect l="l" t="t" r="r" b="b"/>
              <a:pathLst>
                <a:path w="2165" h="2133" extrusionOk="0">
                  <a:moveTo>
                    <a:pt x="2012" y="1"/>
                  </a:moveTo>
                  <a:cubicBezTo>
                    <a:pt x="1997" y="1"/>
                    <a:pt x="1980" y="4"/>
                    <a:pt x="1964" y="13"/>
                  </a:cubicBezTo>
                  <a:cubicBezTo>
                    <a:pt x="1322" y="350"/>
                    <a:pt x="768" y="848"/>
                    <a:pt x="359" y="1445"/>
                  </a:cubicBezTo>
                  <a:cubicBezTo>
                    <a:pt x="242" y="1616"/>
                    <a:pt x="135" y="1795"/>
                    <a:pt x="41" y="1980"/>
                  </a:cubicBezTo>
                  <a:cubicBezTo>
                    <a:pt x="0" y="2059"/>
                    <a:pt x="71" y="2133"/>
                    <a:pt x="137" y="2133"/>
                  </a:cubicBezTo>
                  <a:cubicBezTo>
                    <a:pt x="167" y="2133"/>
                    <a:pt x="196" y="2118"/>
                    <a:pt x="214" y="2082"/>
                  </a:cubicBezTo>
                  <a:cubicBezTo>
                    <a:pt x="617" y="1275"/>
                    <a:pt x="1269" y="610"/>
                    <a:pt x="2066" y="186"/>
                  </a:cubicBezTo>
                  <a:cubicBezTo>
                    <a:pt x="2165" y="134"/>
                    <a:pt x="2104" y="1"/>
                    <a:pt x="2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4934350" y="826950"/>
              <a:ext cx="386625" cy="290100"/>
            </a:xfrm>
            <a:custGeom>
              <a:avLst/>
              <a:gdLst/>
              <a:ahLst/>
              <a:cxnLst/>
              <a:rect l="l" t="t" r="r" b="b"/>
              <a:pathLst>
                <a:path w="15465" h="11604" extrusionOk="0">
                  <a:moveTo>
                    <a:pt x="8951" y="1"/>
                  </a:moveTo>
                  <a:cubicBezTo>
                    <a:pt x="8901" y="1"/>
                    <a:pt x="8853" y="33"/>
                    <a:pt x="8857" y="96"/>
                  </a:cubicBezTo>
                  <a:cubicBezTo>
                    <a:pt x="8885" y="531"/>
                    <a:pt x="8911" y="968"/>
                    <a:pt x="8938" y="1403"/>
                  </a:cubicBezTo>
                  <a:cubicBezTo>
                    <a:pt x="8941" y="1426"/>
                    <a:pt x="8949" y="1446"/>
                    <a:pt x="8960" y="1460"/>
                  </a:cubicBezTo>
                  <a:lnTo>
                    <a:pt x="8960" y="1527"/>
                  </a:lnTo>
                  <a:cubicBezTo>
                    <a:pt x="8493" y="1885"/>
                    <a:pt x="8016" y="2228"/>
                    <a:pt x="7523" y="2549"/>
                  </a:cubicBezTo>
                  <a:cubicBezTo>
                    <a:pt x="7044" y="2863"/>
                    <a:pt x="6545" y="3146"/>
                    <a:pt x="6089" y="3494"/>
                  </a:cubicBezTo>
                  <a:cubicBezTo>
                    <a:pt x="5874" y="3656"/>
                    <a:pt x="5661" y="3837"/>
                    <a:pt x="5471" y="4039"/>
                  </a:cubicBezTo>
                  <a:cubicBezTo>
                    <a:pt x="5230" y="3741"/>
                    <a:pt x="4981" y="3445"/>
                    <a:pt x="4699" y="3185"/>
                  </a:cubicBezTo>
                  <a:lnTo>
                    <a:pt x="4691" y="3176"/>
                  </a:lnTo>
                  <a:cubicBezTo>
                    <a:pt x="4708" y="3161"/>
                    <a:pt x="4721" y="3136"/>
                    <a:pt x="4723" y="3108"/>
                  </a:cubicBezTo>
                  <a:cubicBezTo>
                    <a:pt x="4772" y="2247"/>
                    <a:pt x="4987" y="1399"/>
                    <a:pt x="5362" y="625"/>
                  </a:cubicBezTo>
                  <a:cubicBezTo>
                    <a:pt x="5400" y="546"/>
                    <a:pt x="5330" y="471"/>
                    <a:pt x="5265" y="471"/>
                  </a:cubicBezTo>
                  <a:cubicBezTo>
                    <a:pt x="5235" y="471"/>
                    <a:pt x="5207" y="486"/>
                    <a:pt x="5190" y="523"/>
                  </a:cubicBezTo>
                  <a:cubicBezTo>
                    <a:pt x="4810" y="1309"/>
                    <a:pt x="4584" y="2162"/>
                    <a:pt x="4529" y="3033"/>
                  </a:cubicBezTo>
                  <a:cubicBezTo>
                    <a:pt x="4299" y="2846"/>
                    <a:pt x="4054" y="2677"/>
                    <a:pt x="3794" y="2539"/>
                  </a:cubicBezTo>
                  <a:cubicBezTo>
                    <a:pt x="3777" y="2530"/>
                    <a:pt x="3761" y="2526"/>
                    <a:pt x="3746" y="2526"/>
                  </a:cubicBezTo>
                  <a:cubicBezTo>
                    <a:pt x="3654" y="2526"/>
                    <a:pt x="3595" y="2661"/>
                    <a:pt x="3691" y="2714"/>
                  </a:cubicBezTo>
                  <a:cubicBezTo>
                    <a:pt x="4011" y="2886"/>
                    <a:pt x="4309" y="3093"/>
                    <a:pt x="4576" y="3342"/>
                  </a:cubicBezTo>
                  <a:cubicBezTo>
                    <a:pt x="4857" y="3600"/>
                    <a:pt x="5098" y="3896"/>
                    <a:pt x="5341" y="4188"/>
                  </a:cubicBezTo>
                  <a:cubicBezTo>
                    <a:pt x="5205" y="4357"/>
                    <a:pt x="5085" y="4538"/>
                    <a:pt x="5002" y="4738"/>
                  </a:cubicBezTo>
                  <a:cubicBezTo>
                    <a:pt x="4879" y="5032"/>
                    <a:pt x="4842" y="5350"/>
                    <a:pt x="4934" y="5661"/>
                  </a:cubicBezTo>
                  <a:cubicBezTo>
                    <a:pt x="5006" y="5910"/>
                    <a:pt x="5136" y="6134"/>
                    <a:pt x="5279" y="6347"/>
                  </a:cubicBezTo>
                  <a:cubicBezTo>
                    <a:pt x="5104" y="6392"/>
                    <a:pt x="4926" y="6413"/>
                    <a:pt x="4748" y="6413"/>
                  </a:cubicBezTo>
                  <a:cubicBezTo>
                    <a:pt x="4285" y="6413"/>
                    <a:pt x="3826" y="6267"/>
                    <a:pt x="3444" y="5991"/>
                  </a:cubicBezTo>
                  <a:cubicBezTo>
                    <a:pt x="3430" y="5981"/>
                    <a:pt x="3414" y="5977"/>
                    <a:pt x="3398" y="5977"/>
                  </a:cubicBezTo>
                  <a:cubicBezTo>
                    <a:pt x="3362" y="5977"/>
                    <a:pt x="3325" y="5998"/>
                    <a:pt x="3308" y="6028"/>
                  </a:cubicBezTo>
                  <a:cubicBezTo>
                    <a:pt x="3280" y="6077"/>
                    <a:pt x="3301" y="6134"/>
                    <a:pt x="3344" y="6162"/>
                  </a:cubicBezTo>
                  <a:cubicBezTo>
                    <a:pt x="3749" y="6457"/>
                    <a:pt x="4246" y="6610"/>
                    <a:pt x="4744" y="6610"/>
                  </a:cubicBezTo>
                  <a:cubicBezTo>
                    <a:pt x="4930" y="6610"/>
                    <a:pt x="5116" y="6589"/>
                    <a:pt x="5298" y="6545"/>
                  </a:cubicBezTo>
                  <a:lnTo>
                    <a:pt x="5298" y="6545"/>
                  </a:lnTo>
                  <a:cubicBezTo>
                    <a:pt x="5266" y="6597"/>
                    <a:pt x="5237" y="6652"/>
                    <a:pt x="5213" y="6714"/>
                  </a:cubicBezTo>
                  <a:cubicBezTo>
                    <a:pt x="5051" y="7125"/>
                    <a:pt x="4985" y="7573"/>
                    <a:pt x="4957" y="8012"/>
                  </a:cubicBezTo>
                  <a:cubicBezTo>
                    <a:pt x="4932" y="8438"/>
                    <a:pt x="4949" y="8866"/>
                    <a:pt x="4974" y="9292"/>
                  </a:cubicBezTo>
                  <a:cubicBezTo>
                    <a:pt x="4966" y="9292"/>
                    <a:pt x="4955" y="9295"/>
                    <a:pt x="4947" y="9299"/>
                  </a:cubicBezTo>
                  <a:cubicBezTo>
                    <a:pt x="4118" y="9642"/>
                    <a:pt x="3259" y="9902"/>
                    <a:pt x="2379" y="10077"/>
                  </a:cubicBezTo>
                  <a:cubicBezTo>
                    <a:pt x="2166" y="10119"/>
                    <a:pt x="1948" y="10164"/>
                    <a:pt x="1731" y="10177"/>
                  </a:cubicBezTo>
                  <a:cubicBezTo>
                    <a:pt x="1697" y="10179"/>
                    <a:pt x="1663" y="10179"/>
                    <a:pt x="1628" y="10179"/>
                  </a:cubicBezTo>
                  <a:cubicBezTo>
                    <a:pt x="1795" y="9949"/>
                    <a:pt x="1856" y="9661"/>
                    <a:pt x="1867" y="9373"/>
                  </a:cubicBezTo>
                  <a:cubicBezTo>
                    <a:pt x="1880" y="8986"/>
                    <a:pt x="1822" y="8596"/>
                    <a:pt x="1782" y="8214"/>
                  </a:cubicBezTo>
                  <a:cubicBezTo>
                    <a:pt x="1735" y="7775"/>
                    <a:pt x="1682" y="7334"/>
                    <a:pt x="1622" y="6897"/>
                  </a:cubicBezTo>
                  <a:cubicBezTo>
                    <a:pt x="1569" y="6507"/>
                    <a:pt x="1518" y="6115"/>
                    <a:pt x="1428" y="5731"/>
                  </a:cubicBezTo>
                  <a:cubicBezTo>
                    <a:pt x="1407" y="5640"/>
                    <a:pt x="1379" y="5550"/>
                    <a:pt x="1354" y="5459"/>
                  </a:cubicBezTo>
                  <a:lnTo>
                    <a:pt x="1354" y="5459"/>
                  </a:lnTo>
                  <a:cubicBezTo>
                    <a:pt x="1513" y="5488"/>
                    <a:pt x="1654" y="5571"/>
                    <a:pt x="1767" y="5689"/>
                  </a:cubicBezTo>
                  <a:cubicBezTo>
                    <a:pt x="1787" y="5710"/>
                    <a:pt x="1810" y="5719"/>
                    <a:pt x="1832" y="5719"/>
                  </a:cubicBezTo>
                  <a:cubicBezTo>
                    <a:pt x="1907" y="5719"/>
                    <a:pt x="1975" y="5619"/>
                    <a:pt x="1908" y="5548"/>
                  </a:cubicBezTo>
                  <a:cubicBezTo>
                    <a:pt x="1748" y="5380"/>
                    <a:pt x="1539" y="5282"/>
                    <a:pt x="1311" y="5254"/>
                  </a:cubicBezTo>
                  <a:cubicBezTo>
                    <a:pt x="1300" y="5254"/>
                    <a:pt x="1290" y="5254"/>
                    <a:pt x="1281" y="5256"/>
                  </a:cubicBezTo>
                  <a:cubicBezTo>
                    <a:pt x="1192" y="5028"/>
                    <a:pt x="1074" y="4813"/>
                    <a:pt x="919" y="4621"/>
                  </a:cubicBezTo>
                  <a:cubicBezTo>
                    <a:pt x="902" y="4601"/>
                    <a:pt x="877" y="4591"/>
                    <a:pt x="852" y="4591"/>
                  </a:cubicBezTo>
                  <a:cubicBezTo>
                    <a:pt x="824" y="4591"/>
                    <a:pt x="796" y="4602"/>
                    <a:pt x="778" y="4621"/>
                  </a:cubicBezTo>
                  <a:cubicBezTo>
                    <a:pt x="735" y="4664"/>
                    <a:pt x="744" y="4719"/>
                    <a:pt x="778" y="4762"/>
                  </a:cubicBezTo>
                  <a:cubicBezTo>
                    <a:pt x="1226" y="5320"/>
                    <a:pt x="1309" y="6085"/>
                    <a:pt x="1405" y="6769"/>
                  </a:cubicBezTo>
                  <a:cubicBezTo>
                    <a:pt x="1462" y="7191"/>
                    <a:pt x="1516" y="7609"/>
                    <a:pt x="1565" y="8033"/>
                  </a:cubicBezTo>
                  <a:cubicBezTo>
                    <a:pt x="1607" y="8410"/>
                    <a:pt x="1656" y="8792"/>
                    <a:pt x="1671" y="9173"/>
                  </a:cubicBezTo>
                  <a:cubicBezTo>
                    <a:pt x="1682" y="9516"/>
                    <a:pt x="1650" y="9891"/>
                    <a:pt x="1400" y="10153"/>
                  </a:cubicBezTo>
                  <a:cubicBezTo>
                    <a:pt x="1326" y="10132"/>
                    <a:pt x="1256" y="10098"/>
                    <a:pt x="1192" y="10049"/>
                  </a:cubicBezTo>
                  <a:cubicBezTo>
                    <a:pt x="1053" y="9942"/>
                    <a:pt x="957" y="9791"/>
                    <a:pt x="876" y="9640"/>
                  </a:cubicBezTo>
                  <a:cubicBezTo>
                    <a:pt x="778" y="9454"/>
                    <a:pt x="697" y="9261"/>
                    <a:pt x="620" y="9067"/>
                  </a:cubicBezTo>
                  <a:cubicBezTo>
                    <a:pt x="437" y="8600"/>
                    <a:pt x="301" y="8118"/>
                    <a:pt x="207" y="7626"/>
                  </a:cubicBezTo>
                  <a:cubicBezTo>
                    <a:pt x="198" y="7575"/>
                    <a:pt x="162" y="7553"/>
                    <a:pt x="123" y="7553"/>
                  </a:cubicBezTo>
                  <a:cubicBezTo>
                    <a:pt x="65" y="7553"/>
                    <a:pt x="0" y="7603"/>
                    <a:pt x="13" y="7679"/>
                  </a:cubicBezTo>
                  <a:cubicBezTo>
                    <a:pt x="98" y="8133"/>
                    <a:pt x="224" y="8581"/>
                    <a:pt x="386" y="9013"/>
                  </a:cubicBezTo>
                  <a:cubicBezTo>
                    <a:pt x="467" y="9226"/>
                    <a:pt x="554" y="9437"/>
                    <a:pt x="652" y="9640"/>
                  </a:cubicBezTo>
                  <a:cubicBezTo>
                    <a:pt x="735" y="9806"/>
                    <a:pt x="831" y="9974"/>
                    <a:pt x="961" y="10111"/>
                  </a:cubicBezTo>
                  <a:cubicBezTo>
                    <a:pt x="1102" y="10258"/>
                    <a:pt x="1281" y="10347"/>
                    <a:pt x="1484" y="10375"/>
                  </a:cubicBezTo>
                  <a:cubicBezTo>
                    <a:pt x="1536" y="10382"/>
                    <a:pt x="1589" y="10385"/>
                    <a:pt x="1642" y="10385"/>
                  </a:cubicBezTo>
                  <a:cubicBezTo>
                    <a:pt x="1810" y="10385"/>
                    <a:pt x="1978" y="10355"/>
                    <a:pt x="2142" y="10326"/>
                  </a:cubicBezTo>
                  <a:cubicBezTo>
                    <a:pt x="2605" y="10247"/>
                    <a:pt x="3063" y="10143"/>
                    <a:pt x="3515" y="10015"/>
                  </a:cubicBezTo>
                  <a:cubicBezTo>
                    <a:pt x="4018" y="9874"/>
                    <a:pt x="4510" y="9700"/>
                    <a:pt x="4991" y="9501"/>
                  </a:cubicBezTo>
                  <a:cubicBezTo>
                    <a:pt x="4991" y="9512"/>
                    <a:pt x="4996" y="9523"/>
                    <a:pt x="4996" y="9533"/>
                  </a:cubicBezTo>
                  <a:cubicBezTo>
                    <a:pt x="4998" y="9567"/>
                    <a:pt x="5013" y="9591"/>
                    <a:pt x="5034" y="9608"/>
                  </a:cubicBezTo>
                  <a:cubicBezTo>
                    <a:pt x="5070" y="9955"/>
                    <a:pt x="5141" y="10305"/>
                    <a:pt x="5258" y="10635"/>
                  </a:cubicBezTo>
                  <a:cubicBezTo>
                    <a:pt x="5364" y="10936"/>
                    <a:pt x="5522" y="11238"/>
                    <a:pt x="5784" y="11432"/>
                  </a:cubicBezTo>
                  <a:cubicBezTo>
                    <a:pt x="5959" y="11561"/>
                    <a:pt x="6156" y="11604"/>
                    <a:pt x="6358" y="11604"/>
                  </a:cubicBezTo>
                  <a:cubicBezTo>
                    <a:pt x="6527" y="11604"/>
                    <a:pt x="6700" y="11574"/>
                    <a:pt x="6867" y="11539"/>
                  </a:cubicBezTo>
                  <a:cubicBezTo>
                    <a:pt x="7276" y="11451"/>
                    <a:pt x="7675" y="11323"/>
                    <a:pt x="8069" y="11187"/>
                  </a:cubicBezTo>
                  <a:cubicBezTo>
                    <a:pt x="9605" y="10656"/>
                    <a:pt x="11095" y="9994"/>
                    <a:pt x="12514" y="9203"/>
                  </a:cubicBezTo>
                  <a:cubicBezTo>
                    <a:pt x="12894" y="8992"/>
                    <a:pt x="13275" y="8779"/>
                    <a:pt x="13633" y="8534"/>
                  </a:cubicBezTo>
                  <a:cubicBezTo>
                    <a:pt x="13930" y="8331"/>
                    <a:pt x="14207" y="8101"/>
                    <a:pt x="14428" y="7822"/>
                  </a:cubicBezTo>
                  <a:cubicBezTo>
                    <a:pt x="14447" y="7813"/>
                    <a:pt x="14465" y="7801"/>
                    <a:pt x="14479" y="7779"/>
                  </a:cubicBezTo>
                  <a:cubicBezTo>
                    <a:pt x="15004" y="6906"/>
                    <a:pt x="15338" y="5927"/>
                    <a:pt x="15462" y="4915"/>
                  </a:cubicBezTo>
                  <a:cubicBezTo>
                    <a:pt x="15464" y="4868"/>
                    <a:pt x="15407" y="4823"/>
                    <a:pt x="15355" y="4823"/>
                  </a:cubicBezTo>
                  <a:cubicBezTo>
                    <a:pt x="15298" y="4823"/>
                    <a:pt x="15262" y="4868"/>
                    <a:pt x="15255" y="4924"/>
                  </a:cubicBezTo>
                  <a:cubicBezTo>
                    <a:pt x="15140" y="5859"/>
                    <a:pt x="14831" y="6767"/>
                    <a:pt x="14360" y="7583"/>
                  </a:cubicBezTo>
                  <a:cubicBezTo>
                    <a:pt x="14354" y="7588"/>
                    <a:pt x="14349" y="7594"/>
                    <a:pt x="14343" y="7602"/>
                  </a:cubicBezTo>
                  <a:cubicBezTo>
                    <a:pt x="13934" y="8195"/>
                    <a:pt x="13258" y="8553"/>
                    <a:pt x="12647" y="8902"/>
                  </a:cubicBezTo>
                  <a:cubicBezTo>
                    <a:pt x="11969" y="9288"/>
                    <a:pt x="11276" y="9644"/>
                    <a:pt x="10569" y="9972"/>
                  </a:cubicBezTo>
                  <a:cubicBezTo>
                    <a:pt x="9861" y="10301"/>
                    <a:pt x="9141" y="10597"/>
                    <a:pt x="8408" y="10859"/>
                  </a:cubicBezTo>
                  <a:cubicBezTo>
                    <a:pt x="8035" y="10995"/>
                    <a:pt x="7660" y="11125"/>
                    <a:pt x="7278" y="11232"/>
                  </a:cubicBezTo>
                  <a:cubicBezTo>
                    <a:pt x="7086" y="11285"/>
                    <a:pt x="6892" y="11336"/>
                    <a:pt x="6694" y="11375"/>
                  </a:cubicBezTo>
                  <a:cubicBezTo>
                    <a:pt x="6582" y="11397"/>
                    <a:pt x="6465" y="11415"/>
                    <a:pt x="6348" y="11415"/>
                  </a:cubicBezTo>
                  <a:cubicBezTo>
                    <a:pt x="6273" y="11415"/>
                    <a:pt x="6198" y="11408"/>
                    <a:pt x="6125" y="11387"/>
                  </a:cubicBezTo>
                  <a:cubicBezTo>
                    <a:pt x="5799" y="11300"/>
                    <a:pt x="5601" y="10985"/>
                    <a:pt x="5484" y="10686"/>
                  </a:cubicBezTo>
                  <a:cubicBezTo>
                    <a:pt x="5326" y="10292"/>
                    <a:pt x="5243" y="9862"/>
                    <a:pt x="5213" y="9437"/>
                  </a:cubicBezTo>
                  <a:cubicBezTo>
                    <a:pt x="5211" y="9405"/>
                    <a:pt x="5198" y="9382"/>
                    <a:pt x="5177" y="9365"/>
                  </a:cubicBezTo>
                  <a:cubicBezTo>
                    <a:pt x="5132" y="8591"/>
                    <a:pt x="5100" y="7805"/>
                    <a:pt x="5313" y="7055"/>
                  </a:cubicBezTo>
                  <a:cubicBezTo>
                    <a:pt x="5358" y="6893"/>
                    <a:pt x="5405" y="6673"/>
                    <a:pt x="5543" y="6562"/>
                  </a:cubicBezTo>
                  <a:cubicBezTo>
                    <a:pt x="5582" y="6530"/>
                    <a:pt x="5627" y="6509"/>
                    <a:pt x="5676" y="6496"/>
                  </a:cubicBezTo>
                  <a:cubicBezTo>
                    <a:pt x="5682" y="6509"/>
                    <a:pt x="5693" y="6520"/>
                    <a:pt x="5705" y="6530"/>
                  </a:cubicBezTo>
                  <a:cubicBezTo>
                    <a:pt x="5972" y="6710"/>
                    <a:pt x="6125" y="6989"/>
                    <a:pt x="6225" y="7287"/>
                  </a:cubicBezTo>
                  <a:cubicBezTo>
                    <a:pt x="6230" y="7300"/>
                    <a:pt x="6232" y="7313"/>
                    <a:pt x="6238" y="7328"/>
                  </a:cubicBezTo>
                  <a:cubicBezTo>
                    <a:pt x="6306" y="7532"/>
                    <a:pt x="6351" y="7745"/>
                    <a:pt x="6394" y="7941"/>
                  </a:cubicBezTo>
                  <a:cubicBezTo>
                    <a:pt x="6545" y="8632"/>
                    <a:pt x="6692" y="9327"/>
                    <a:pt x="6733" y="10034"/>
                  </a:cubicBezTo>
                  <a:cubicBezTo>
                    <a:pt x="6756" y="10431"/>
                    <a:pt x="6745" y="10829"/>
                    <a:pt x="6681" y="11221"/>
                  </a:cubicBezTo>
                  <a:cubicBezTo>
                    <a:pt x="6673" y="11274"/>
                    <a:pt x="6694" y="11328"/>
                    <a:pt x="6752" y="11345"/>
                  </a:cubicBezTo>
                  <a:cubicBezTo>
                    <a:pt x="6759" y="11347"/>
                    <a:pt x="6767" y="11348"/>
                    <a:pt x="6775" y="11348"/>
                  </a:cubicBezTo>
                  <a:cubicBezTo>
                    <a:pt x="6818" y="11348"/>
                    <a:pt x="6866" y="11319"/>
                    <a:pt x="6873" y="11274"/>
                  </a:cubicBezTo>
                  <a:cubicBezTo>
                    <a:pt x="6993" y="10541"/>
                    <a:pt x="6939" y="9802"/>
                    <a:pt x="6820" y="9071"/>
                  </a:cubicBezTo>
                  <a:cubicBezTo>
                    <a:pt x="6758" y="8704"/>
                    <a:pt x="6684" y="8342"/>
                    <a:pt x="6605" y="7978"/>
                  </a:cubicBezTo>
                  <a:cubicBezTo>
                    <a:pt x="6562" y="7779"/>
                    <a:pt x="6520" y="7583"/>
                    <a:pt x="6464" y="7391"/>
                  </a:cubicBezTo>
                  <a:lnTo>
                    <a:pt x="6464" y="7391"/>
                  </a:lnTo>
                  <a:cubicBezTo>
                    <a:pt x="6652" y="7419"/>
                    <a:pt x="6831" y="7494"/>
                    <a:pt x="6990" y="7605"/>
                  </a:cubicBezTo>
                  <a:cubicBezTo>
                    <a:pt x="7008" y="7616"/>
                    <a:pt x="7025" y="7621"/>
                    <a:pt x="7042" y="7621"/>
                  </a:cubicBezTo>
                  <a:cubicBezTo>
                    <a:pt x="7125" y="7621"/>
                    <a:pt x="7182" y="7490"/>
                    <a:pt x="7093" y="7430"/>
                  </a:cubicBezTo>
                  <a:cubicBezTo>
                    <a:pt x="6884" y="7289"/>
                    <a:pt x="6645" y="7204"/>
                    <a:pt x="6396" y="7183"/>
                  </a:cubicBezTo>
                  <a:lnTo>
                    <a:pt x="6372" y="7119"/>
                  </a:lnTo>
                  <a:cubicBezTo>
                    <a:pt x="6277" y="6876"/>
                    <a:pt x="6147" y="6652"/>
                    <a:pt x="5957" y="6479"/>
                  </a:cubicBezTo>
                  <a:lnTo>
                    <a:pt x="5957" y="6479"/>
                  </a:lnTo>
                  <a:cubicBezTo>
                    <a:pt x="5995" y="6481"/>
                    <a:pt x="6029" y="6490"/>
                    <a:pt x="6061" y="6496"/>
                  </a:cubicBezTo>
                  <a:cubicBezTo>
                    <a:pt x="6434" y="6573"/>
                    <a:pt x="6775" y="6812"/>
                    <a:pt x="7065" y="7050"/>
                  </a:cubicBezTo>
                  <a:cubicBezTo>
                    <a:pt x="7402" y="7321"/>
                    <a:pt x="7696" y="7643"/>
                    <a:pt x="7941" y="8001"/>
                  </a:cubicBezTo>
                  <a:cubicBezTo>
                    <a:pt x="7963" y="8033"/>
                    <a:pt x="7993" y="8046"/>
                    <a:pt x="8024" y="8046"/>
                  </a:cubicBezTo>
                  <a:cubicBezTo>
                    <a:pt x="8095" y="8046"/>
                    <a:pt x="8164" y="7973"/>
                    <a:pt x="8114" y="7899"/>
                  </a:cubicBezTo>
                  <a:cubicBezTo>
                    <a:pt x="7941" y="7647"/>
                    <a:pt x="7747" y="7409"/>
                    <a:pt x="7528" y="7193"/>
                  </a:cubicBezTo>
                  <a:cubicBezTo>
                    <a:pt x="7564" y="7178"/>
                    <a:pt x="7591" y="7153"/>
                    <a:pt x="7617" y="7121"/>
                  </a:cubicBezTo>
                  <a:cubicBezTo>
                    <a:pt x="8331" y="6703"/>
                    <a:pt x="9034" y="6262"/>
                    <a:pt x="9716" y="5795"/>
                  </a:cubicBezTo>
                  <a:cubicBezTo>
                    <a:pt x="10403" y="5326"/>
                    <a:pt x="11072" y="4834"/>
                    <a:pt x="11724" y="4316"/>
                  </a:cubicBezTo>
                  <a:cubicBezTo>
                    <a:pt x="12093" y="4026"/>
                    <a:pt x="12455" y="3728"/>
                    <a:pt x="12811" y="3421"/>
                  </a:cubicBezTo>
                  <a:cubicBezTo>
                    <a:pt x="12887" y="3354"/>
                    <a:pt x="12817" y="3254"/>
                    <a:pt x="12737" y="3254"/>
                  </a:cubicBezTo>
                  <a:cubicBezTo>
                    <a:pt x="12714" y="3254"/>
                    <a:pt x="12691" y="3262"/>
                    <a:pt x="12670" y="3280"/>
                  </a:cubicBezTo>
                  <a:cubicBezTo>
                    <a:pt x="12046" y="3815"/>
                    <a:pt x="11402" y="4329"/>
                    <a:pt x="10741" y="4819"/>
                  </a:cubicBezTo>
                  <a:cubicBezTo>
                    <a:pt x="10079" y="5314"/>
                    <a:pt x="9397" y="5782"/>
                    <a:pt x="8698" y="6226"/>
                  </a:cubicBezTo>
                  <a:cubicBezTo>
                    <a:pt x="8308" y="6477"/>
                    <a:pt x="7909" y="6720"/>
                    <a:pt x="7508" y="6955"/>
                  </a:cubicBezTo>
                  <a:cubicBezTo>
                    <a:pt x="7498" y="6959"/>
                    <a:pt x="7489" y="6967"/>
                    <a:pt x="7481" y="6976"/>
                  </a:cubicBezTo>
                  <a:cubicBezTo>
                    <a:pt x="7470" y="6982"/>
                    <a:pt x="7459" y="6993"/>
                    <a:pt x="7451" y="7004"/>
                  </a:cubicBezTo>
                  <a:lnTo>
                    <a:pt x="7451" y="7008"/>
                  </a:lnTo>
                  <a:cubicBezTo>
                    <a:pt x="7449" y="7008"/>
                    <a:pt x="7449" y="7010"/>
                    <a:pt x="7447" y="7010"/>
                  </a:cubicBezTo>
                  <a:lnTo>
                    <a:pt x="7434" y="7010"/>
                  </a:lnTo>
                  <a:cubicBezTo>
                    <a:pt x="7432" y="7010"/>
                    <a:pt x="7430" y="7010"/>
                    <a:pt x="7428" y="7010"/>
                  </a:cubicBezTo>
                  <a:cubicBezTo>
                    <a:pt x="7403" y="7010"/>
                    <a:pt x="7381" y="7022"/>
                    <a:pt x="7363" y="7040"/>
                  </a:cubicBezTo>
                  <a:cubicBezTo>
                    <a:pt x="7340" y="7019"/>
                    <a:pt x="7319" y="6999"/>
                    <a:pt x="7293" y="6978"/>
                  </a:cubicBezTo>
                  <a:cubicBezTo>
                    <a:pt x="6982" y="6712"/>
                    <a:pt x="6622" y="6447"/>
                    <a:pt x="6225" y="6328"/>
                  </a:cubicBezTo>
                  <a:cubicBezTo>
                    <a:pt x="6110" y="6294"/>
                    <a:pt x="5987" y="6271"/>
                    <a:pt x="5863" y="6271"/>
                  </a:cubicBezTo>
                  <a:cubicBezTo>
                    <a:pt x="5802" y="6271"/>
                    <a:pt x="5740" y="6277"/>
                    <a:pt x="5680" y="6290"/>
                  </a:cubicBezTo>
                  <a:cubicBezTo>
                    <a:pt x="5827" y="6232"/>
                    <a:pt x="5976" y="6183"/>
                    <a:pt x="6130" y="6149"/>
                  </a:cubicBezTo>
                  <a:cubicBezTo>
                    <a:pt x="6247" y="6125"/>
                    <a:pt x="6208" y="5952"/>
                    <a:pt x="6100" y="5952"/>
                  </a:cubicBezTo>
                  <a:cubicBezTo>
                    <a:pt x="6092" y="5952"/>
                    <a:pt x="6084" y="5953"/>
                    <a:pt x="6076" y="5955"/>
                  </a:cubicBezTo>
                  <a:cubicBezTo>
                    <a:pt x="5844" y="6006"/>
                    <a:pt x="5624" y="6085"/>
                    <a:pt x="5411" y="6192"/>
                  </a:cubicBezTo>
                  <a:cubicBezTo>
                    <a:pt x="5307" y="6032"/>
                    <a:pt x="5211" y="5868"/>
                    <a:pt x="5147" y="5687"/>
                  </a:cubicBezTo>
                  <a:cubicBezTo>
                    <a:pt x="5096" y="5542"/>
                    <a:pt x="5075" y="5395"/>
                    <a:pt x="5081" y="5252"/>
                  </a:cubicBezTo>
                  <a:lnTo>
                    <a:pt x="5083" y="5252"/>
                  </a:lnTo>
                  <a:cubicBezTo>
                    <a:pt x="5369" y="5158"/>
                    <a:pt x="5656" y="5064"/>
                    <a:pt x="5940" y="4973"/>
                  </a:cubicBezTo>
                  <a:cubicBezTo>
                    <a:pt x="6052" y="4936"/>
                    <a:pt x="6018" y="4772"/>
                    <a:pt x="5918" y="4772"/>
                  </a:cubicBezTo>
                  <a:cubicBezTo>
                    <a:pt x="5908" y="4772"/>
                    <a:pt x="5898" y="4773"/>
                    <a:pt x="5887" y="4777"/>
                  </a:cubicBezTo>
                  <a:cubicBezTo>
                    <a:pt x="5629" y="4862"/>
                    <a:pt x="5369" y="4945"/>
                    <a:pt x="5109" y="5030"/>
                  </a:cubicBezTo>
                  <a:cubicBezTo>
                    <a:pt x="5119" y="4988"/>
                    <a:pt x="5134" y="4943"/>
                    <a:pt x="5147" y="4900"/>
                  </a:cubicBezTo>
                  <a:cubicBezTo>
                    <a:pt x="5326" y="4397"/>
                    <a:pt x="5757" y="3997"/>
                    <a:pt x="6170" y="3679"/>
                  </a:cubicBezTo>
                  <a:cubicBezTo>
                    <a:pt x="6609" y="3342"/>
                    <a:pt x="7091" y="3065"/>
                    <a:pt x="7557" y="2763"/>
                  </a:cubicBezTo>
                  <a:cubicBezTo>
                    <a:pt x="8067" y="2437"/>
                    <a:pt x="8559" y="2081"/>
                    <a:pt x="9041" y="1714"/>
                  </a:cubicBezTo>
                  <a:cubicBezTo>
                    <a:pt x="9591" y="1296"/>
                    <a:pt x="10128" y="862"/>
                    <a:pt x="10665" y="427"/>
                  </a:cubicBezTo>
                  <a:cubicBezTo>
                    <a:pt x="10707" y="393"/>
                    <a:pt x="10699" y="320"/>
                    <a:pt x="10665" y="286"/>
                  </a:cubicBezTo>
                  <a:cubicBezTo>
                    <a:pt x="10646" y="266"/>
                    <a:pt x="10622" y="257"/>
                    <a:pt x="10598" y="257"/>
                  </a:cubicBezTo>
                  <a:cubicBezTo>
                    <a:pt x="10572" y="257"/>
                    <a:pt x="10544" y="268"/>
                    <a:pt x="10522" y="286"/>
                  </a:cubicBezTo>
                  <a:cubicBezTo>
                    <a:pt x="10064" y="659"/>
                    <a:pt x="9603" y="1030"/>
                    <a:pt x="9134" y="1392"/>
                  </a:cubicBezTo>
                  <a:cubicBezTo>
                    <a:pt x="9109" y="960"/>
                    <a:pt x="9081" y="529"/>
                    <a:pt x="9058" y="96"/>
                  </a:cubicBezTo>
                  <a:cubicBezTo>
                    <a:pt x="9053" y="33"/>
                    <a:pt x="9001" y="1"/>
                    <a:pt x="8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126100" y="728025"/>
              <a:ext cx="40950" cy="51475"/>
            </a:xfrm>
            <a:custGeom>
              <a:avLst/>
              <a:gdLst/>
              <a:ahLst/>
              <a:cxnLst/>
              <a:rect l="l" t="t" r="r" b="b"/>
              <a:pathLst>
                <a:path w="1638" h="2059" extrusionOk="0">
                  <a:moveTo>
                    <a:pt x="819" y="0"/>
                  </a:moveTo>
                  <a:cubicBezTo>
                    <a:pt x="819" y="0"/>
                    <a:pt x="0" y="661"/>
                    <a:pt x="147" y="1404"/>
                  </a:cubicBezTo>
                  <a:cubicBezTo>
                    <a:pt x="264" y="1999"/>
                    <a:pt x="625" y="2058"/>
                    <a:pt x="764" y="2058"/>
                  </a:cubicBezTo>
                  <a:cubicBezTo>
                    <a:pt x="798" y="2058"/>
                    <a:pt x="819" y="2054"/>
                    <a:pt x="819" y="2054"/>
                  </a:cubicBezTo>
                  <a:cubicBezTo>
                    <a:pt x="819" y="2054"/>
                    <a:pt x="839" y="2058"/>
                    <a:pt x="873" y="2058"/>
                  </a:cubicBezTo>
                  <a:cubicBezTo>
                    <a:pt x="1011" y="2058"/>
                    <a:pt x="1370" y="1999"/>
                    <a:pt x="1490" y="1404"/>
                  </a:cubicBezTo>
                  <a:cubicBezTo>
                    <a:pt x="1637" y="661"/>
                    <a:pt x="819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43"/>
          <p:cNvGrpSpPr/>
          <p:nvPr/>
        </p:nvGrpSpPr>
        <p:grpSpPr>
          <a:xfrm rot="-1041540">
            <a:off x="781352" y="2922514"/>
            <a:ext cx="1345951" cy="1414389"/>
            <a:chOff x="1711825" y="652775"/>
            <a:chExt cx="502975" cy="528550"/>
          </a:xfrm>
        </p:grpSpPr>
        <p:sp>
          <p:nvSpPr>
            <p:cNvPr id="1100" name="Google Shape;1100;p43"/>
            <p:cNvSpPr/>
            <p:nvPr/>
          </p:nvSpPr>
          <p:spPr>
            <a:xfrm>
              <a:off x="1712000" y="656000"/>
              <a:ext cx="502800" cy="525325"/>
            </a:xfrm>
            <a:custGeom>
              <a:avLst/>
              <a:gdLst/>
              <a:ahLst/>
              <a:cxnLst/>
              <a:rect l="l" t="t" r="r" b="b"/>
              <a:pathLst>
                <a:path w="20112" h="21013" extrusionOk="0">
                  <a:moveTo>
                    <a:pt x="878" y="8342"/>
                  </a:moveTo>
                  <a:cubicBezTo>
                    <a:pt x="882" y="8353"/>
                    <a:pt x="878" y="8357"/>
                    <a:pt x="878" y="8366"/>
                  </a:cubicBezTo>
                  <a:lnTo>
                    <a:pt x="867" y="8366"/>
                  </a:lnTo>
                  <a:cubicBezTo>
                    <a:pt x="874" y="8357"/>
                    <a:pt x="876" y="8351"/>
                    <a:pt x="878" y="8342"/>
                  </a:cubicBezTo>
                  <a:close/>
                  <a:moveTo>
                    <a:pt x="10008" y="1"/>
                  </a:moveTo>
                  <a:cubicBezTo>
                    <a:pt x="7971" y="1"/>
                    <a:pt x="6117" y="798"/>
                    <a:pt x="4742" y="2096"/>
                  </a:cubicBezTo>
                  <a:cubicBezTo>
                    <a:pt x="4552" y="2202"/>
                    <a:pt x="4409" y="2375"/>
                    <a:pt x="4271" y="2537"/>
                  </a:cubicBezTo>
                  <a:cubicBezTo>
                    <a:pt x="4115" y="2718"/>
                    <a:pt x="3966" y="2901"/>
                    <a:pt x="3826" y="3091"/>
                  </a:cubicBezTo>
                  <a:cubicBezTo>
                    <a:pt x="3540" y="3470"/>
                    <a:pt x="3282" y="3871"/>
                    <a:pt x="3080" y="4302"/>
                  </a:cubicBezTo>
                  <a:cubicBezTo>
                    <a:pt x="2977" y="4515"/>
                    <a:pt x="2890" y="4732"/>
                    <a:pt x="2822" y="4958"/>
                  </a:cubicBezTo>
                  <a:cubicBezTo>
                    <a:pt x="2800" y="5026"/>
                    <a:pt x="2781" y="5094"/>
                    <a:pt x="2762" y="5160"/>
                  </a:cubicBezTo>
                  <a:cubicBezTo>
                    <a:pt x="2666" y="5438"/>
                    <a:pt x="2587" y="5721"/>
                    <a:pt x="2523" y="6011"/>
                  </a:cubicBezTo>
                  <a:cubicBezTo>
                    <a:pt x="2517" y="6024"/>
                    <a:pt x="2515" y="6034"/>
                    <a:pt x="2508" y="6049"/>
                  </a:cubicBezTo>
                  <a:cubicBezTo>
                    <a:pt x="2476" y="6130"/>
                    <a:pt x="2440" y="6213"/>
                    <a:pt x="2408" y="6296"/>
                  </a:cubicBezTo>
                  <a:cubicBezTo>
                    <a:pt x="2136" y="6320"/>
                    <a:pt x="1869" y="6407"/>
                    <a:pt x="1645" y="6567"/>
                  </a:cubicBezTo>
                  <a:cubicBezTo>
                    <a:pt x="1098" y="6966"/>
                    <a:pt x="791" y="7665"/>
                    <a:pt x="708" y="8323"/>
                  </a:cubicBezTo>
                  <a:cubicBezTo>
                    <a:pt x="703" y="8372"/>
                    <a:pt x="755" y="8415"/>
                    <a:pt x="799" y="8415"/>
                  </a:cubicBezTo>
                  <a:cubicBezTo>
                    <a:pt x="808" y="8415"/>
                    <a:pt x="812" y="8415"/>
                    <a:pt x="818" y="8411"/>
                  </a:cubicBezTo>
                  <a:lnTo>
                    <a:pt x="818" y="8411"/>
                  </a:lnTo>
                  <a:cubicBezTo>
                    <a:pt x="801" y="8451"/>
                    <a:pt x="818" y="8502"/>
                    <a:pt x="867" y="8513"/>
                  </a:cubicBezTo>
                  <a:cubicBezTo>
                    <a:pt x="588" y="8641"/>
                    <a:pt x="394" y="8918"/>
                    <a:pt x="384" y="9246"/>
                  </a:cubicBezTo>
                  <a:lnTo>
                    <a:pt x="15" y="20147"/>
                  </a:lnTo>
                  <a:cubicBezTo>
                    <a:pt x="0" y="20620"/>
                    <a:pt x="377" y="21012"/>
                    <a:pt x="853" y="21012"/>
                  </a:cubicBezTo>
                  <a:lnTo>
                    <a:pt x="19281" y="21012"/>
                  </a:lnTo>
                  <a:cubicBezTo>
                    <a:pt x="19737" y="21010"/>
                    <a:pt x="20112" y="20637"/>
                    <a:pt x="20112" y="20172"/>
                  </a:cubicBezTo>
                  <a:lnTo>
                    <a:pt x="20112" y="9272"/>
                  </a:lnTo>
                  <a:cubicBezTo>
                    <a:pt x="20112" y="8905"/>
                    <a:pt x="19873" y="8590"/>
                    <a:pt x="19543" y="8479"/>
                  </a:cubicBezTo>
                  <a:cubicBezTo>
                    <a:pt x="19551" y="8474"/>
                    <a:pt x="19558" y="8470"/>
                    <a:pt x="19564" y="8464"/>
                  </a:cubicBezTo>
                  <a:cubicBezTo>
                    <a:pt x="19590" y="8453"/>
                    <a:pt x="19605" y="8430"/>
                    <a:pt x="19607" y="8404"/>
                  </a:cubicBezTo>
                  <a:cubicBezTo>
                    <a:pt x="19639" y="8387"/>
                    <a:pt x="19662" y="8357"/>
                    <a:pt x="19658" y="8323"/>
                  </a:cubicBezTo>
                  <a:cubicBezTo>
                    <a:pt x="19575" y="7669"/>
                    <a:pt x="19268" y="6968"/>
                    <a:pt x="18720" y="6567"/>
                  </a:cubicBezTo>
                  <a:cubicBezTo>
                    <a:pt x="18457" y="6376"/>
                    <a:pt x="18136" y="6289"/>
                    <a:pt x="17814" y="6289"/>
                  </a:cubicBezTo>
                  <a:cubicBezTo>
                    <a:pt x="17751" y="6289"/>
                    <a:pt x="17688" y="6292"/>
                    <a:pt x="17625" y="6299"/>
                  </a:cubicBezTo>
                  <a:cubicBezTo>
                    <a:pt x="17650" y="6203"/>
                    <a:pt x="17606" y="6092"/>
                    <a:pt x="17582" y="6000"/>
                  </a:cubicBezTo>
                  <a:cubicBezTo>
                    <a:pt x="17548" y="5864"/>
                    <a:pt x="17512" y="5732"/>
                    <a:pt x="17478" y="5595"/>
                  </a:cubicBezTo>
                  <a:cubicBezTo>
                    <a:pt x="17358" y="5129"/>
                    <a:pt x="17254" y="4606"/>
                    <a:pt x="16894" y="4255"/>
                  </a:cubicBezTo>
                  <a:cubicBezTo>
                    <a:pt x="16881" y="4242"/>
                    <a:pt x="16868" y="4229"/>
                    <a:pt x="16856" y="4219"/>
                  </a:cubicBezTo>
                  <a:cubicBezTo>
                    <a:pt x="15592" y="1717"/>
                    <a:pt x="13000" y="1"/>
                    <a:pt x="1000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1711825" y="863650"/>
              <a:ext cx="502975" cy="314375"/>
            </a:xfrm>
            <a:custGeom>
              <a:avLst/>
              <a:gdLst/>
              <a:ahLst/>
              <a:cxnLst/>
              <a:rect l="l" t="t" r="r" b="b"/>
              <a:pathLst>
                <a:path w="20119" h="12575" extrusionOk="0">
                  <a:moveTo>
                    <a:pt x="1222" y="0"/>
                  </a:moveTo>
                  <a:cubicBezTo>
                    <a:pt x="772" y="0"/>
                    <a:pt x="401" y="356"/>
                    <a:pt x="384" y="810"/>
                  </a:cubicBezTo>
                  <a:lnTo>
                    <a:pt x="18" y="11711"/>
                  </a:lnTo>
                  <a:cubicBezTo>
                    <a:pt x="1" y="12182"/>
                    <a:pt x="380" y="12574"/>
                    <a:pt x="853" y="12574"/>
                  </a:cubicBezTo>
                  <a:lnTo>
                    <a:pt x="19284" y="12574"/>
                  </a:lnTo>
                  <a:cubicBezTo>
                    <a:pt x="19746" y="12574"/>
                    <a:pt x="20119" y="12197"/>
                    <a:pt x="20119" y="11737"/>
                  </a:cubicBezTo>
                  <a:lnTo>
                    <a:pt x="20119" y="836"/>
                  </a:lnTo>
                  <a:cubicBezTo>
                    <a:pt x="20119" y="373"/>
                    <a:pt x="19744" y="0"/>
                    <a:pt x="19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769000" y="960275"/>
              <a:ext cx="37325" cy="13000"/>
            </a:xfrm>
            <a:custGeom>
              <a:avLst/>
              <a:gdLst/>
              <a:ahLst/>
              <a:cxnLst/>
              <a:rect l="l" t="t" r="r" b="b"/>
              <a:pathLst>
                <a:path w="1493" h="520" extrusionOk="0">
                  <a:moveTo>
                    <a:pt x="183" y="1"/>
                  </a:moveTo>
                  <a:cubicBezTo>
                    <a:pt x="140" y="1"/>
                    <a:pt x="100" y="14"/>
                    <a:pt x="66" y="44"/>
                  </a:cubicBezTo>
                  <a:cubicBezTo>
                    <a:pt x="24" y="82"/>
                    <a:pt x="0" y="136"/>
                    <a:pt x="0" y="189"/>
                  </a:cubicBezTo>
                  <a:cubicBezTo>
                    <a:pt x="0" y="287"/>
                    <a:pt x="71" y="366"/>
                    <a:pt x="175" y="379"/>
                  </a:cubicBezTo>
                  <a:lnTo>
                    <a:pt x="1292" y="519"/>
                  </a:lnTo>
                  <a:lnTo>
                    <a:pt x="1313" y="519"/>
                  </a:lnTo>
                  <a:cubicBezTo>
                    <a:pt x="1354" y="519"/>
                    <a:pt x="1394" y="504"/>
                    <a:pt x="1426" y="475"/>
                  </a:cubicBezTo>
                  <a:cubicBezTo>
                    <a:pt x="1469" y="436"/>
                    <a:pt x="1492" y="383"/>
                    <a:pt x="1492" y="330"/>
                  </a:cubicBezTo>
                  <a:cubicBezTo>
                    <a:pt x="1492" y="232"/>
                    <a:pt x="1420" y="157"/>
                    <a:pt x="1315" y="144"/>
                  </a:cubicBezTo>
                  <a:lnTo>
                    <a:pt x="201" y="1"/>
                  </a:lnTo>
                  <a:cubicBezTo>
                    <a:pt x="195" y="1"/>
                    <a:pt x="189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763675" y="1035325"/>
              <a:ext cx="39400" cy="16425"/>
            </a:xfrm>
            <a:custGeom>
              <a:avLst/>
              <a:gdLst/>
              <a:ahLst/>
              <a:cxnLst/>
              <a:rect l="l" t="t" r="r" b="b"/>
              <a:pathLst>
                <a:path w="1576" h="657" extrusionOk="0">
                  <a:moveTo>
                    <a:pt x="1374" y="0"/>
                  </a:moveTo>
                  <a:cubicBezTo>
                    <a:pt x="1354" y="0"/>
                    <a:pt x="1334" y="4"/>
                    <a:pt x="1313" y="11"/>
                  </a:cubicBezTo>
                  <a:cubicBezTo>
                    <a:pt x="938" y="136"/>
                    <a:pt x="548" y="230"/>
                    <a:pt x="158" y="286"/>
                  </a:cubicBezTo>
                  <a:cubicBezTo>
                    <a:pt x="109" y="294"/>
                    <a:pt x="69" y="320"/>
                    <a:pt x="41" y="362"/>
                  </a:cubicBezTo>
                  <a:cubicBezTo>
                    <a:pt x="11" y="411"/>
                    <a:pt x="0" y="469"/>
                    <a:pt x="13" y="520"/>
                  </a:cubicBezTo>
                  <a:cubicBezTo>
                    <a:pt x="37" y="605"/>
                    <a:pt x="109" y="656"/>
                    <a:pt x="196" y="656"/>
                  </a:cubicBezTo>
                  <a:cubicBezTo>
                    <a:pt x="207" y="656"/>
                    <a:pt x="222" y="656"/>
                    <a:pt x="233" y="652"/>
                  </a:cubicBezTo>
                  <a:cubicBezTo>
                    <a:pt x="633" y="595"/>
                    <a:pt x="1034" y="501"/>
                    <a:pt x="1420" y="371"/>
                  </a:cubicBezTo>
                  <a:cubicBezTo>
                    <a:pt x="1524" y="337"/>
                    <a:pt x="1575" y="230"/>
                    <a:pt x="1543" y="126"/>
                  </a:cubicBezTo>
                  <a:cubicBezTo>
                    <a:pt x="1518" y="48"/>
                    <a:pt x="1450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794625" y="1113450"/>
              <a:ext cx="28050" cy="31100"/>
            </a:xfrm>
            <a:custGeom>
              <a:avLst/>
              <a:gdLst/>
              <a:ahLst/>
              <a:cxnLst/>
              <a:rect l="l" t="t" r="r" b="b"/>
              <a:pathLst>
                <a:path w="1122" h="1244" extrusionOk="0">
                  <a:moveTo>
                    <a:pt x="920" y="0"/>
                  </a:moveTo>
                  <a:cubicBezTo>
                    <a:pt x="870" y="0"/>
                    <a:pt x="824" y="25"/>
                    <a:pt x="789" y="68"/>
                  </a:cubicBezTo>
                  <a:lnTo>
                    <a:pt x="77" y="926"/>
                  </a:lnTo>
                  <a:cubicBezTo>
                    <a:pt x="1" y="1020"/>
                    <a:pt x="32" y="1140"/>
                    <a:pt x="107" y="1201"/>
                  </a:cubicBezTo>
                  <a:cubicBezTo>
                    <a:pt x="141" y="1231"/>
                    <a:pt x="182" y="1244"/>
                    <a:pt x="222" y="1244"/>
                  </a:cubicBezTo>
                  <a:cubicBezTo>
                    <a:pt x="273" y="1244"/>
                    <a:pt x="320" y="1223"/>
                    <a:pt x="354" y="1178"/>
                  </a:cubicBezTo>
                  <a:lnTo>
                    <a:pt x="1066" y="317"/>
                  </a:lnTo>
                  <a:cubicBezTo>
                    <a:pt x="1111" y="264"/>
                    <a:pt x="1122" y="191"/>
                    <a:pt x="1098" y="127"/>
                  </a:cubicBezTo>
                  <a:cubicBezTo>
                    <a:pt x="1077" y="63"/>
                    <a:pt x="1017" y="16"/>
                    <a:pt x="951" y="4"/>
                  </a:cubicBezTo>
                  <a:cubicBezTo>
                    <a:pt x="940" y="1"/>
                    <a:pt x="930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124200" y="1115825"/>
              <a:ext cx="36425" cy="27400"/>
            </a:xfrm>
            <a:custGeom>
              <a:avLst/>
              <a:gdLst/>
              <a:ahLst/>
              <a:cxnLst/>
              <a:rect l="l" t="t" r="r" b="b"/>
              <a:pathLst>
                <a:path w="1457" h="1096" extrusionOk="0">
                  <a:moveTo>
                    <a:pt x="186" y="0"/>
                  </a:moveTo>
                  <a:cubicBezTo>
                    <a:pt x="162" y="0"/>
                    <a:pt x="137" y="6"/>
                    <a:pt x="114" y="17"/>
                  </a:cubicBezTo>
                  <a:cubicBezTo>
                    <a:pt x="52" y="47"/>
                    <a:pt x="9" y="111"/>
                    <a:pt x="7" y="179"/>
                  </a:cubicBezTo>
                  <a:cubicBezTo>
                    <a:pt x="1" y="245"/>
                    <a:pt x="33" y="309"/>
                    <a:pt x="90" y="350"/>
                  </a:cubicBezTo>
                  <a:lnTo>
                    <a:pt x="1152" y="1064"/>
                  </a:lnTo>
                  <a:cubicBezTo>
                    <a:pt x="1184" y="1085"/>
                    <a:pt x="1220" y="1096"/>
                    <a:pt x="1254" y="1096"/>
                  </a:cubicBezTo>
                  <a:cubicBezTo>
                    <a:pt x="1310" y="1096"/>
                    <a:pt x="1365" y="1066"/>
                    <a:pt x="1403" y="1013"/>
                  </a:cubicBezTo>
                  <a:cubicBezTo>
                    <a:pt x="1457" y="936"/>
                    <a:pt x="1450" y="814"/>
                    <a:pt x="1352" y="746"/>
                  </a:cubicBezTo>
                  <a:lnTo>
                    <a:pt x="289" y="32"/>
                  </a:lnTo>
                  <a:cubicBezTo>
                    <a:pt x="256" y="11"/>
                    <a:pt x="22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125375" y="1037650"/>
              <a:ext cx="37125" cy="9475"/>
            </a:xfrm>
            <a:custGeom>
              <a:avLst/>
              <a:gdLst/>
              <a:ahLst/>
              <a:cxnLst/>
              <a:rect l="l" t="t" r="r" b="b"/>
              <a:pathLst>
                <a:path w="1485" h="379" extrusionOk="0">
                  <a:moveTo>
                    <a:pt x="184" y="1"/>
                  </a:moveTo>
                  <a:cubicBezTo>
                    <a:pt x="78" y="1"/>
                    <a:pt x="1" y="80"/>
                    <a:pt x="1" y="191"/>
                  </a:cubicBezTo>
                  <a:cubicBezTo>
                    <a:pt x="1" y="297"/>
                    <a:pt x="80" y="378"/>
                    <a:pt x="184" y="378"/>
                  </a:cubicBezTo>
                  <a:lnTo>
                    <a:pt x="1301" y="378"/>
                  </a:lnTo>
                  <a:cubicBezTo>
                    <a:pt x="1407" y="378"/>
                    <a:pt x="1484" y="299"/>
                    <a:pt x="1484" y="191"/>
                  </a:cubicBezTo>
                  <a:cubicBezTo>
                    <a:pt x="1484" y="80"/>
                    <a:pt x="1407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118350" y="952000"/>
              <a:ext cx="40950" cy="21225"/>
            </a:xfrm>
            <a:custGeom>
              <a:avLst/>
              <a:gdLst/>
              <a:ahLst/>
              <a:cxnLst/>
              <a:rect l="l" t="t" r="r" b="b"/>
              <a:pathLst>
                <a:path w="1638" h="849" extrusionOk="0">
                  <a:moveTo>
                    <a:pt x="1444" y="0"/>
                  </a:moveTo>
                  <a:cubicBezTo>
                    <a:pt x="1416" y="0"/>
                    <a:pt x="1387" y="6"/>
                    <a:pt x="1358" y="19"/>
                  </a:cubicBezTo>
                  <a:cubicBezTo>
                    <a:pt x="970" y="190"/>
                    <a:pt x="565" y="345"/>
                    <a:pt x="156" y="477"/>
                  </a:cubicBezTo>
                  <a:cubicBezTo>
                    <a:pt x="54" y="509"/>
                    <a:pt x="1" y="616"/>
                    <a:pt x="37" y="720"/>
                  </a:cubicBezTo>
                  <a:cubicBezTo>
                    <a:pt x="62" y="799"/>
                    <a:pt x="128" y="848"/>
                    <a:pt x="207" y="848"/>
                  </a:cubicBezTo>
                  <a:cubicBezTo>
                    <a:pt x="224" y="848"/>
                    <a:pt x="246" y="846"/>
                    <a:pt x="265" y="837"/>
                  </a:cubicBezTo>
                  <a:cubicBezTo>
                    <a:pt x="683" y="701"/>
                    <a:pt x="1107" y="539"/>
                    <a:pt x="1524" y="356"/>
                  </a:cubicBezTo>
                  <a:cubicBezTo>
                    <a:pt x="1567" y="337"/>
                    <a:pt x="1603" y="298"/>
                    <a:pt x="1618" y="251"/>
                  </a:cubicBezTo>
                  <a:cubicBezTo>
                    <a:pt x="1637" y="198"/>
                    <a:pt x="1631" y="138"/>
                    <a:pt x="1605" y="94"/>
                  </a:cubicBezTo>
                  <a:cubicBezTo>
                    <a:pt x="1571" y="34"/>
                    <a:pt x="1510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1731650" y="652775"/>
              <a:ext cx="470850" cy="278675"/>
            </a:xfrm>
            <a:custGeom>
              <a:avLst/>
              <a:gdLst/>
              <a:ahLst/>
              <a:cxnLst/>
              <a:rect l="l" t="t" r="r" b="b"/>
              <a:pathLst>
                <a:path w="18834" h="11147" extrusionOk="0">
                  <a:moveTo>
                    <a:pt x="9220" y="0"/>
                  </a:moveTo>
                  <a:cubicBezTo>
                    <a:pt x="5424" y="0"/>
                    <a:pt x="2274" y="2758"/>
                    <a:pt x="1663" y="6379"/>
                  </a:cubicBezTo>
                  <a:cubicBezTo>
                    <a:pt x="1345" y="6426"/>
                    <a:pt x="1040" y="6566"/>
                    <a:pt x="795" y="6775"/>
                  </a:cubicBezTo>
                  <a:cubicBezTo>
                    <a:pt x="333" y="7161"/>
                    <a:pt x="103" y="7771"/>
                    <a:pt x="96" y="8365"/>
                  </a:cubicBezTo>
                  <a:lnTo>
                    <a:pt x="92" y="8365"/>
                  </a:lnTo>
                  <a:cubicBezTo>
                    <a:pt x="0" y="8365"/>
                    <a:pt x="0" y="8512"/>
                    <a:pt x="92" y="8512"/>
                  </a:cubicBezTo>
                  <a:lnTo>
                    <a:pt x="1386" y="8512"/>
                  </a:lnTo>
                  <a:cubicBezTo>
                    <a:pt x="1343" y="8936"/>
                    <a:pt x="1335" y="9358"/>
                    <a:pt x="1364" y="9782"/>
                  </a:cubicBezTo>
                  <a:cubicBezTo>
                    <a:pt x="1381" y="10023"/>
                    <a:pt x="1399" y="10270"/>
                    <a:pt x="1458" y="10505"/>
                  </a:cubicBezTo>
                  <a:cubicBezTo>
                    <a:pt x="1507" y="10690"/>
                    <a:pt x="1601" y="10888"/>
                    <a:pt x="1778" y="10982"/>
                  </a:cubicBezTo>
                  <a:cubicBezTo>
                    <a:pt x="1853" y="11021"/>
                    <a:pt x="1940" y="11043"/>
                    <a:pt x="2025" y="11043"/>
                  </a:cubicBezTo>
                  <a:cubicBezTo>
                    <a:pt x="2121" y="11043"/>
                    <a:pt x="2214" y="11015"/>
                    <a:pt x="2287" y="10950"/>
                  </a:cubicBezTo>
                  <a:cubicBezTo>
                    <a:pt x="2343" y="11063"/>
                    <a:pt x="2445" y="11146"/>
                    <a:pt x="2581" y="11146"/>
                  </a:cubicBezTo>
                  <a:cubicBezTo>
                    <a:pt x="2583" y="11146"/>
                    <a:pt x="2585" y="11146"/>
                    <a:pt x="2587" y="11146"/>
                  </a:cubicBezTo>
                  <a:cubicBezTo>
                    <a:pt x="2729" y="11146"/>
                    <a:pt x="2853" y="11060"/>
                    <a:pt x="2929" y="10942"/>
                  </a:cubicBezTo>
                  <a:cubicBezTo>
                    <a:pt x="2969" y="10878"/>
                    <a:pt x="2997" y="10807"/>
                    <a:pt x="3014" y="10739"/>
                  </a:cubicBezTo>
                  <a:cubicBezTo>
                    <a:pt x="3097" y="10895"/>
                    <a:pt x="3242" y="11070"/>
                    <a:pt x="3407" y="11070"/>
                  </a:cubicBezTo>
                  <a:cubicBezTo>
                    <a:pt x="3462" y="11070"/>
                    <a:pt x="3519" y="11051"/>
                    <a:pt x="3577" y="11006"/>
                  </a:cubicBezTo>
                  <a:cubicBezTo>
                    <a:pt x="3579" y="11004"/>
                    <a:pt x="3585" y="10999"/>
                    <a:pt x="3587" y="10995"/>
                  </a:cubicBezTo>
                  <a:cubicBezTo>
                    <a:pt x="3598" y="10986"/>
                    <a:pt x="3606" y="10976"/>
                    <a:pt x="3609" y="10963"/>
                  </a:cubicBezTo>
                  <a:cubicBezTo>
                    <a:pt x="3662" y="10810"/>
                    <a:pt x="3707" y="10654"/>
                    <a:pt x="3745" y="10496"/>
                  </a:cubicBezTo>
                  <a:cubicBezTo>
                    <a:pt x="3800" y="10302"/>
                    <a:pt x="3832" y="10102"/>
                    <a:pt x="3839" y="9900"/>
                  </a:cubicBezTo>
                  <a:cubicBezTo>
                    <a:pt x="3839" y="9853"/>
                    <a:pt x="3805" y="9830"/>
                    <a:pt x="3769" y="9830"/>
                  </a:cubicBezTo>
                  <a:cubicBezTo>
                    <a:pt x="3753" y="9830"/>
                    <a:pt x="3737" y="9835"/>
                    <a:pt x="3724" y="9844"/>
                  </a:cubicBezTo>
                  <a:cubicBezTo>
                    <a:pt x="3753" y="9565"/>
                    <a:pt x="3777" y="9284"/>
                    <a:pt x="3781" y="9002"/>
                  </a:cubicBezTo>
                  <a:cubicBezTo>
                    <a:pt x="3785" y="8836"/>
                    <a:pt x="3779" y="8672"/>
                    <a:pt x="3764" y="8506"/>
                  </a:cubicBezTo>
                  <a:lnTo>
                    <a:pt x="15083" y="8506"/>
                  </a:lnTo>
                  <a:cubicBezTo>
                    <a:pt x="15042" y="9105"/>
                    <a:pt x="15038" y="9708"/>
                    <a:pt x="15070" y="10311"/>
                  </a:cubicBezTo>
                  <a:cubicBezTo>
                    <a:pt x="15083" y="10541"/>
                    <a:pt x="15066" y="10880"/>
                    <a:pt x="15326" y="10986"/>
                  </a:cubicBezTo>
                  <a:cubicBezTo>
                    <a:pt x="15372" y="11006"/>
                    <a:pt x="15419" y="11015"/>
                    <a:pt x="15465" y="11015"/>
                  </a:cubicBezTo>
                  <a:cubicBezTo>
                    <a:pt x="15615" y="11015"/>
                    <a:pt x="15758" y="10922"/>
                    <a:pt x="15848" y="10795"/>
                  </a:cubicBezTo>
                  <a:cubicBezTo>
                    <a:pt x="15876" y="10908"/>
                    <a:pt x="15933" y="11008"/>
                    <a:pt x="16040" y="11063"/>
                  </a:cubicBezTo>
                  <a:cubicBezTo>
                    <a:pt x="16090" y="11089"/>
                    <a:pt x="16142" y="11101"/>
                    <a:pt x="16194" y="11101"/>
                  </a:cubicBezTo>
                  <a:cubicBezTo>
                    <a:pt x="16330" y="11101"/>
                    <a:pt x="16463" y="11022"/>
                    <a:pt x="16551" y="10914"/>
                  </a:cubicBezTo>
                  <a:cubicBezTo>
                    <a:pt x="16558" y="10908"/>
                    <a:pt x="16564" y="10897"/>
                    <a:pt x="16572" y="10888"/>
                  </a:cubicBezTo>
                  <a:cubicBezTo>
                    <a:pt x="16624" y="10965"/>
                    <a:pt x="16717" y="11007"/>
                    <a:pt x="16815" y="11007"/>
                  </a:cubicBezTo>
                  <a:cubicBezTo>
                    <a:pt x="16842" y="11007"/>
                    <a:pt x="16869" y="11004"/>
                    <a:pt x="16896" y="10997"/>
                  </a:cubicBezTo>
                  <a:cubicBezTo>
                    <a:pt x="17097" y="10950"/>
                    <a:pt x="17180" y="10724"/>
                    <a:pt x="17229" y="10550"/>
                  </a:cubicBezTo>
                  <a:cubicBezTo>
                    <a:pt x="17365" y="10057"/>
                    <a:pt x="17442" y="9546"/>
                    <a:pt x="17457" y="9034"/>
                  </a:cubicBezTo>
                  <a:cubicBezTo>
                    <a:pt x="17461" y="8845"/>
                    <a:pt x="17459" y="8653"/>
                    <a:pt x="17446" y="8463"/>
                  </a:cubicBezTo>
                  <a:lnTo>
                    <a:pt x="18682" y="8463"/>
                  </a:lnTo>
                  <a:cubicBezTo>
                    <a:pt x="18695" y="8475"/>
                    <a:pt x="18711" y="8480"/>
                    <a:pt x="18727" y="8480"/>
                  </a:cubicBezTo>
                  <a:cubicBezTo>
                    <a:pt x="18748" y="8480"/>
                    <a:pt x="18768" y="8472"/>
                    <a:pt x="18783" y="8459"/>
                  </a:cubicBezTo>
                  <a:cubicBezTo>
                    <a:pt x="18834" y="8440"/>
                    <a:pt x="18834" y="8350"/>
                    <a:pt x="18778" y="8329"/>
                  </a:cubicBezTo>
                  <a:cubicBezTo>
                    <a:pt x="18659" y="7909"/>
                    <a:pt x="18523" y="7483"/>
                    <a:pt x="18271" y="7125"/>
                  </a:cubicBezTo>
                  <a:cubicBezTo>
                    <a:pt x="18043" y="6794"/>
                    <a:pt x="17717" y="6522"/>
                    <a:pt x="17318" y="6432"/>
                  </a:cubicBezTo>
                  <a:cubicBezTo>
                    <a:pt x="17207" y="6407"/>
                    <a:pt x="17093" y="6395"/>
                    <a:pt x="16981" y="6395"/>
                  </a:cubicBezTo>
                  <a:cubicBezTo>
                    <a:pt x="16915" y="6395"/>
                    <a:pt x="16849" y="6399"/>
                    <a:pt x="16783" y="6407"/>
                  </a:cubicBezTo>
                  <a:cubicBezTo>
                    <a:pt x="16180" y="2773"/>
                    <a:pt x="13024" y="0"/>
                    <a:pt x="9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063900" y="734850"/>
              <a:ext cx="89850" cy="84025"/>
            </a:xfrm>
            <a:custGeom>
              <a:avLst/>
              <a:gdLst/>
              <a:ahLst/>
              <a:cxnLst/>
              <a:rect l="l" t="t" r="r" b="b"/>
              <a:pathLst>
                <a:path w="3594" h="3361" extrusionOk="0">
                  <a:moveTo>
                    <a:pt x="1262" y="0"/>
                  </a:moveTo>
                  <a:cubicBezTo>
                    <a:pt x="1099" y="0"/>
                    <a:pt x="944" y="90"/>
                    <a:pt x="840" y="210"/>
                  </a:cubicBezTo>
                  <a:cubicBezTo>
                    <a:pt x="704" y="359"/>
                    <a:pt x="638" y="553"/>
                    <a:pt x="580" y="743"/>
                  </a:cubicBezTo>
                  <a:cubicBezTo>
                    <a:pt x="280" y="758"/>
                    <a:pt x="43" y="1058"/>
                    <a:pt x="90" y="1357"/>
                  </a:cubicBezTo>
                  <a:cubicBezTo>
                    <a:pt x="94" y="1382"/>
                    <a:pt x="107" y="1395"/>
                    <a:pt x="122" y="1404"/>
                  </a:cubicBezTo>
                  <a:cubicBezTo>
                    <a:pt x="0" y="1585"/>
                    <a:pt x="24" y="1841"/>
                    <a:pt x="158" y="2015"/>
                  </a:cubicBezTo>
                  <a:cubicBezTo>
                    <a:pt x="329" y="2243"/>
                    <a:pt x="616" y="2322"/>
                    <a:pt x="887" y="2341"/>
                  </a:cubicBezTo>
                  <a:cubicBezTo>
                    <a:pt x="1185" y="2363"/>
                    <a:pt x="1484" y="2329"/>
                    <a:pt x="1780" y="2395"/>
                  </a:cubicBezTo>
                  <a:cubicBezTo>
                    <a:pt x="1908" y="2425"/>
                    <a:pt x="2034" y="2469"/>
                    <a:pt x="2142" y="2542"/>
                  </a:cubicBezTo>
                  <a:cubicBezTo>
                    <a:pt x="2242" y="2608"/>
                    <a:pt x="2323" y="2697"/>
                    <a:pt x="2392" y="2793"/>
                  </a:cubicBezTo>
                  <a:cubicBezTo>
                    <a:pt x="2507" y="2947"/>
                    <a:pt x="2613" y="3117"/>
                    <a:pt x="2765" y="3226"/>
                  </a:cubicBezTo>
                  <a:cubicBezTo>
                    <a:pt x="2711" y="3264"/>
                    <a:pt x="2736" y="3360"/>
                    <a:pt x="2800" y="3360"/>
                  </a:cubicBezTo>
                  <a:cubicBezTo>
                    <a:pt x="2808" y="3360"/>
                    <a:pt x="2816" y="3359"/>
                    <a:pt x="2824" y="3356"/>
                  </a:cubicBezTo>
                  <a:cubicBezTo>
                    <a:pt x="2865" y="3343"/>
                    <a:pt x="2901" y="3330"/>
                    <a:pt x="2941" y="3313"/>
                  </a:cubicBezTo>
                  <a:cubicBezTo>
                    <a:pt x="2949" y="3316"/>
                    <a:pt x="2957" y="3317"/>
                    <a:pt x="2964" y="3317"/>
                  </a:cubicBezTo>
                  <a:cubicBezTo>
                    <a:pt x="2988" y="3317"/>
                    <a:pt x="3007" y="3304"/>
                    <a:pt x="3018" y="3288"/>
                  </a:cubicBezTo>
                  <a:cubicBezTo>
                    <a:pt x="3089" y="3262"/>
                    <a:pt x="3159" y="3237"/>
                    <a:pt x="3229" y="3213"/>
                  </a:cubicBezTo>
                  <a:cubicBezTo>
                    <a:pt x="3325" y="3177"/>
                    <a:pt x="3464" y="3153"/>
                    <a:pt x="3525" y="3064"/>
                  </a:cubicBezTo>
                  <a:cubicBezTo>
                    <a:pt x="3594" y="2962"/>
                    <a:pt x="3532" y="2823"/>
                    <a:pt x="3506" y="2714"/>
                  </a:cubicBezTo>
                  <a:cubicBezTo>
                    <a:pt x="3472" y="2578"/>
                    <a:pt x="3436" y="2446"/>
                    <a:pt x="3402" y="2309"/>
                  </a:cubicBezTo>
                  <a:cubicBezTo>
                    <a:pt x="3282" y="1843"/>
                    <a:pt x="3178" y="1321"/>
                    <a:pt x="2818" y="969"/>
                  </a:cubicBezTo>
                  <a:cubicBezTo>
                    <a:pt x="2641" y="796"/>
                    <a:pt x="2413" y="679"/>
                    <a:pt x="2164" y="671"/>
                  </a:cubicBezTo>
                  <a:lnTo>
                    <a:pt x="2151" y="671"/>
                  </a:lnTo>
                  <a:cubicBezTo>
                    <a:pt x="2027" y="519"/>
                    <a:pt x="1899" y="372"/>
                    <a:pt x="1759" y="242"/>
                  </a:cubicBezTo>
                  <a:cubicBezTo>
                    <a:pt x="1631" y="119"/>
                    <a:pt x="1475" y="12"/>
                    <a:pt x="1294" y="1"/>
                  </a:cubicBezTo>
                  <a:cubicBezTo>
                    <a:pt x="1283" y="1"/>
                    <a:pt x="1273" y="0"/>
                    <a:pt x="1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2016150" y="806000"/>
              <a:ext cx="101775" cy="58575"/>
            </a:xfrm>
            <a:custGeom>
              <a:avLst/>
              <a:gdLst/>
              <a:ahLst/>
              <a:cxnLst/>
              <a:rect l="l" t="t" r="r" b="b"/>
              <a:pathLst>
                <a:path w="4071" h="2343" extrusionOk="0">
                  <a:moveTo>
                    <a:pt x="1774" y="0"/>
                  </a:moveTo>
                  <a:cubicBezTo>
                    <a:pt x="1436" y="0"/>
                    <a:pt x="1118" y="191"/>
                    <a:pt x="853" y="393"/>
                  </a:cubicBezTo>
                  <a:cubicBezTo>
                    <a:pt x="538" y="636"/>
                    <a:pt x="235" y="915"/>
                    <a:pt x="110" y="1305"/>
                  </a:cubicBezTo>
                  <a:cubicBezTo>
                    <a:pt x="1" y="1639"/>
                    <a:pt x="24" y="1997"/>
                    <a:pt x="86" y="2343"/>
                  </a:cubicBezTo>
                  <a:lnTo>
                    <a:pt x="3605" y="2343"/>
                  </a:lnTo>
                  <a:cubicBezTo>
                    <a:pt x="3667" y="1980"/>
                    <a:pt x="3786" y="1631"/>
                    <a:pt x="3954" y="1305"/>
                  </a:cubicBezTo>
                  <a:cubicBezTo>
                    <a:pt x="3959" y="1306"/>
                    <a:pt x="3963" y="1306"/>
                    <a:pt x="3967" y="1306"/>
                  </a:cubicBezTo>
                  <a:cubicBezTo>
                    <a:pt x="4018" y="1306"/>
                    <a:pt x="4070" y="1253"/>
                    <a:pt x="4035" y="1198"/>
                  </a:cubicBezTo>
                  <a:cubicBezTo>
                    <a:pt x="4031" y="1188"/>
                    <a:pt x="4025" y="1179"/>
                    <a:pt x="4018" y="1168"/>
                  </a:cubicBezTo>
                  <a:cubicBezTo>
                    <a:pt x="4018" y="1141"/>
                    <a:pt x="4001" y="1117"/>
                    <a:pt x="3978" y="1104"/>
                  </a:cubicBezTo>
                  <a:cubicBezTo>
                    <a:pt x="3784" y="787"/>
                    <a:pt x="3562" y="465"/>
                    <a:pt x="3219" y="299"/>
                  </a:cubicBezTo>
                  <a:cubicBezTo>
                    <a:pt x="3130" y="256"/>
                    <a:pt x="3040" y="226"/>
                    <a:pt x="2944" y="212"/>
                  </a:cubicBezTo>
                  <a:cubicBezTo>
                    <a:pt x="2835" y="197"/>
                    <a:pt x="2722" y="199"/>
                    <a:pt x="2612" y="197"/>
                  </a:cubicBezTo>
                  <a:cubicBezTo>
                    <a:pt x="2497" y="192"/>
                    <a:pt x="2392" y="169"/>
                    <a:pt x="2286" y="133"/>
                  </a:cubicBezTo>
                  <a:cubicBezTo>
                    <a:pt x="2188" y="94"/>
                    <a:pt x="2089" y="50"/>
                    <a:pt x="1985" y="26"/>
                  </a:cubicBezTo>
                  <a:cubicBezTo>
                    <a:pt x="1914" y="8"/>
                    <a:pt x="1843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1769275" y="702575"/>
              <a:ext cx="132150" cy="161950"/>
            </a:xfrm>
            <a:custGeom>
              <a:avLst/>
              <a:gdLst/>
              <a:ahLst/>
              <a:cxnLst/>
              <a:rect l="l" t="t" r="r" b="b"/>
              <a:pathLst>
                <a:path w="5286" h="6478" extrusionOk="0">
                  <a:moveTo>
                    <a:pt x="2807" y="0"/>
                  </a:moveTo>
                  <a:cubicBezTo>
                    <a:pt x="2695" y="0"/>
                    <a:pt x="2582" y="30"/>
                    <a:pt x="2483" y="80"/>
                  </a:cubicBezTo>
                  <a:cubicBezTo>
                    <a:pt x="2276" y="184"/>
                    <a:pt x="2123" y="367"/>
                    <a:pt x="1976" y="538"/>
                  </a:cubicBezTo>
                  <a:cubicBezTo>
                    <a:pt x="1822" y="719"/>
                    <a:pt x="1673" y="905"/>
                    <a:pt x="1530" y="1092"/>
                  </a:cubicBezTo>
                  <a:cubicBezTo>
                    <a:pt x="1247" y="1471"/>
                    <a:pt x="987" y="1874"/>
                    <a:pt x="784" y="2303"/>
                  </a:cubicBezTo>
                  <a:cubicBezTo>
                    <a:pt x="684" y="2516"/>
                    <a:pt x="597" y="2733"/>
                    <a:pt x="526" y="2961"/>
                  </a:cubicBezTo>
                  <a:cubicBezTo>
                    <a:pt x="452" y="3200"/>
                    <a:pt x="399" y="3447"/>
                    <a:pt x="333" y="3690"/>
                  </a:cubicBezTo>
                  <a:cubicBezTo>
                    <a:pt x="298" y="3814"/>
                    <a:pt x="260" y="3933"/>
                    <a:pt x="215" y="4050"/>
                  </a:cubicBezTo>
                  <a:cubicBezTo>
                    <a:pt x="173" y="4161"/>
                    <a:pt x="119" y="4272"/>
                    <a:pt x="79" y="4385"/>
                  </a:cubicBezTo>
                  <a:cubicBezTo>
                    <a:pt x="11" y="4596"/>
                    <a:pt x="0" y="4839"/>
                    <a:pt x="181" y="4990"/>
                  </a:cubicBezTo>
                  <a:cubicBezTo>
                    <a:pt x="327" y="5113"/>
                    <a:pt x="512" y="5138"/>
                    <a:pt x="697" y="5138"/>
                  </a:cubicBezTo>
                  <a:cubicBezTo>
                    <a:pt x="736" y="5138"/>
                    <a:pt x="775" y="5136"/>
                    <a:pt x="814" y="5135"/>
                  </a:cubicBezTo>
                  <a:cubicBezTo>
                    <a:pt x="837" y="5134"/>
                    <a:pt x="861" y="5134"/>
                    <a:pt x="883" y="5134"/>
                  </a:cubicBezTo>
                  <a:cubicBezTo>
                    <a:pt x="1089" y="5134"/>
                    <a:pt x="1280" y="5170"/>
                    <a:pt x="1464" y="5271"/>
                  </a:cubicBezTo>
                  <a:cubicBezTo>
                    <a:pt x="1869" y="5497"/>
                    <a:pt x="2108" y="5915"/>
                    <a:pt x="2221" y="6352"/>
                  </a:cubicBezTo>
                  <a:cubicBezTo>
                    <a:pt x="2231" y="6394"/>
                    <a:pt x="2242" y="6435"/>
                    <a:pt x="2251" y="6478"/>
                  </a:cubicBezTo>
                  <a:lnTo>
                    <a:pt x="3883" y="6478"/>
                  </a:lnTo>
                  <a:cubicBezTo>
                    <a:pt x="3862" y="6247"/>
                    <a:pt x="3840" y="6019"/>
                    <a:pt x="3823" y="5789"/>
                  </a:cubicBezTo>
                  <a:cubicBezTo>
                    <a:pt x="3815" y="5704"/>
                    <a:pt x="3794" y="5565"/>
                    <a:pt x="3892" y="5523"/>
                  </a:cubicBezTo>
                  <a:cubicBezTo>
                    <a:pt x="3913" y="5514"/>
                    <a:pt x="3936" y="5510"/>
                    <a:pt x="3960" y="5510"/>
                  </a:cubicBezTo>
                  <a:cubicBezTo>
                    <a:pt x="4040" y="5510"/>
                    <a:pt x="4130" y="5551"/>
                    <a:pt x="4198" y="5574"/>
                  </a:cubicBezTo>
                  <a:cubicBezTo>
                    <a:pt x="4300" y="5608"/>
                    <a:pt x="4407" y="5626"/>
                    <a:pt x="4513" y="5626"/>
                  </a:cubicBezTo>
                  <a:cubicBezTo>
                    <a:pt x="4641" y="5626"/>
                    <a:pt x="4768" y="5599"/>
                    <a:pt x="4885" y="5540"/>
                  </a:cubicBezTo>
                  <a:cubicBezTo>
                    <a:pt x="5081" y="5442"/>
                    <a:pt x="5226" y="5246"/>
                    <a:pt x="5256" y="5028"/>
                  </a:cubicBezTo>
                  <a:cubicBezTo>
                    <a:pt x="5285" y="4796"/>
                    <a:pt x="5166" y="4591"/>
                    <a:pt x="5034" y="4410"/>
                  </a:cubicBezTo>
                  <a:cubicBezTo>
                    <a:pt x="4889" y="4210"/>
                    <a:pt x="4750" y="4010"/>
                    <a:pt x="4648" y="3782"/>
                  </a:cubicBezTo>
                  <a:cubicBezTo>
                    <a:pt x="4597" y="3667"/>
                    <a:pt x="4554" y="3549"/>
                    <a:pt x="4522" y="3430"/>
                  </a:cubicBezTo>
                  <a:cubicBezTo>
                    <a:pt x="4488" y="3313"/>
                    <a:pt x="4478" y="3185"/>
                    <a:pt x="4433" y="3070"/>
                  </a:cubicBezTo>
                  <a:cubicBezTo>
                    <a:pt x="4395" y="2972"/>
                    <a:pt x="4318" y="2884"/>
                    <a:pt x="4211" y="2863"/>
                  </a:cubicBezTo>
                  <a:cubicBezTo>
                    <a:pt x="4196" y="2860"/>
                    <a:pt x="4182" y="2859"/>
                    <a:pt x="4167" y="2859"/>
                  </a:cubicBezTo>
                  <a:cubicBezTo>
                    <a:pt x="4077" y="2859"/>
                    <a:pt x="4001" y="2914"/>
                    <a:pt x="3949" y="2991"/>
                  </a:cubicBezTo>
                  <a:cubicBezTo>
                    <a:pt x="3875" y="3102"/>
                    <a:pt x="3838" y="3249"/>
                    <a:pt x="3819" y="3377"/>
                  </a:cubicBezTo>
                  <a:cubicBezTo>
                    <a:pt x="3798" y="3519"/>
                    <a:pt x="3798" y="3662"/>
                    <a:pt x="3821" y="3803"/>
                  </a:cubicBezTo>
                  <a:cubicBezTo>
                    <a:pt x="3840" y="3914"/>
                    <a:pt x="3892" y="4080"/>
                    <a:pt x="3785" y="4163"/>
                  </a:cubicBezTo>
                  <a:cubicBezTo>
                    <a:pt x="3756" y="4167"/>
                    <a:pt x="3727" y="4169"/>
                    <a:pt x="3699" y="4169"/>
                  </a:cubicBezTo>
                  <a:cubicBezTo>
                    <a:pt x="3523" y="4169"/>
                    <a:pt x="3348" y="4103"/>
                    <a:pt x="3218" y="3984"/>
                  </a:cubicBezTo>
                  <a:cubicBezTo>
                    <a:pt x="3063" y="3839"/>
                    <a:pt x="2984" y="3630"/>
                    <a:pt x="2997" y="3419"/>
                  </a:cubicBezTo>
                  <a:cubicBezTo>
                    <a:pt x="3007" y="3392"/>
                    <a:pt x="3020" y="3362"/>
                    <a:pt x="3037" y="3336"/>
                  </a:cubicBezTo>
                  <a:cubicBezTo>
                    <a:pt x="3148" y="3138"/>
                    <a:pt x="3314" y="2978"/>
                    <a:pt x="3414" y="2776"/>
                  </a:cubicBezTo>
                  <a:cubicBezTo>
                    <a:pt x="3519" y="2569"/>
                    <a:pt x="3583" y="2343"/>
                    <a:pt x="3612" y="2111"/>
                  </a:cubicBezTo>
                  <a:cubicBezTo>
                    <a:pt x="3676" y="1608"/>
                    <a:pt x="3570" y="1098"/>
                    <a:pt x="3412" y="619"/>
                  </a:cubicBezTo>
                  <a:cubicBezTo>
                    <a:pt x="3346" y="419"/>
                    <a:pt x="3274" y="191"/>
                    <a:pt x="3082" y="73"/>
                  </a:cubicBezTo>
                  <a:cubicBezTo>
                    <a:pt x="2998" y="22"/>
                    <a:pt x="2903" y="0"/>
                    <a:pt x="2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1887650" y="762050"/>
              <a:ext cx="42500" cy="29675"/>
            </a:xfrm>
            <a:custGeom>
              <a:avLst/>
              <a:gdLst/>
              <a:ahLst/>
              <a:cxnLst/>
              <a:rect l="l" t="t" r="r" b="b"/>
              <a:pathLst>
                <a:path w="1700" h="1187" extrusionOk="0">
                  <a:moveTo>
                    <a:pt x="802" y="1"/>
                  </a:moveTo>
                  <a:cubicBezTo>
                    <a:pt x="386" y="1"/>
                    <a:pt x="48" y="227"/>
                    <a:pt x="26" y="531"/>
                  </a:cubicBezTo>
                  <a:cubicBezTo>
                    <a:pt x="1" y="857"/>
                    <a:pt x="348" y="1149"/>
                    <a:pt x="804" y="1183"/>
                  </a:cubicBezTo>
                  <a:cubicBezTo>
                    <a:pt x="835" y="1186"/>
                    <a:pt x="865" y="1187"/>
                    <a:pt x="895" y="1187"/>
                  </a:cubicBezTo>
                  <a:cubicBezTo>
                    <a:pt x="1309" y="1187"/>
                    <a:pt x="1650" y="959"/>
                    <a:pt x="1671" y="657"/>
                  </a:cubicBezTo>
                  <a:cubicBezTo>
                    <a:pt x="1699" y="331"/>
                    <a:pt x="1350" y="39"/>
                    <a:pt x="894" y="5"/>
                  </a:cubicBezTo>
                  <a:cubicBezTo>
                    <a:pt x="863" y="2"/>
                    <a:pt x="832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1998050" y="762050"/>
              <a:ext cx="42375" cy="29675"/>
            </a:xfrm>
            <a:custGeom>
              <a:avLst/>
              <a:gdLst/>
              <a:ahLst/>
              <a:cxnLst/>
              <a:rect l="l" t="t" r="r" b="b"/>
              <a:pathLst>
                <a:path w="1695" h="1187" extrusionOk="0">
                  <a:moveTo>
                    <a:pt x="800" y="1"/>
                  </a:moveTo>
                  <a:cubicBezTo>
                    <a:pt x="386" y="1"/>
                    <a:pt x="46" y="227"/>
                    <a:pt x="24" y="531"/>
                  </a:cubicBezTo>
                  <a:cubicBezTo>
                    <a:pt x="0" y="857"/>
                    <a:pt x="346" y="1149"/>
                    <a:pt x="802" y="1183"/>
                  </a:cubicBezTo>
                  <a:cubicBezTo>
                    <a:pt x="832" y="1186"/>
                    <a:pt x="863" y="1187"/>
                    <a:pt x="893" y="1187"/>
                  </a:cubicBezTo>
                  <a:cubicBezTo>
                    <a:pt x="1308" y="1187"/>
                    <a:pt x="1647" y="959"/>
                    <a:pt x="1669" y="657"/>
                  </a:cubicBezTo>
                  <a:cubicBezTo>
                    <a:pt x="1695" y="331"/>
                    <a:pt x="1347" y="39"/>
                    <a:pt x="891" y="5"/>
                  </a:cubicBezTo>
                  <a:cubicBezTo>
                    <a:pt x="860" y="2"/>
                    <a:pt x="830" y="1"/>
                    <a:pt x="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1899475" y="723425"/>
              <a:ext cx="25875" cy="33475"/>
            </a:xfrm>
            <a:custGeom>
              <a:avLst/>
              <a:gdLst/>
              <a:ahLst/>
              <a:cxnLst/>
              <a:rect l="l" t="t" r="r" b="b"/>
              <a:pathLst>
                <a:path w="1035" h="1339" extrusionOk="0">
                  <a:moveTo>
                    <a:pt x="516" y="0"/>
                  </a:moveTo>
                  <a:cubicBezTo>
                    <a:pt x="231" y="0"/>
                    <a:pt x="1" y="301"/>
                    <a:pt x="1" y="669"/>
                  </a:cubicBezTo>
                  <a:cubicBezTo>
                    <a:pt x="1" y="1038"/>
                    <a:pt x="231" y="1339"/>
                    <a:pt x="516" y="1339"/>
                  </a:cubicBezTo>
                  <a:cubicBezTo>
                    <a:pt x="802" y="1339"/>
                    <a:pt x="1034" y="1038"/>
                    <a:pt x="1034" y="669"/>
                  </a:cubicBezTo>
                  <a:cubicBezTo>
                    <a:pt x="1034" y="301"/>
                    <a:pt x="8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2002575" y="723425"/>
              <a:ext cx="25875" cy="33475"/>
            </a:xfrm>
            <a:custGeom>
              <a:avLst/>
              <a:gdLst/>
              <a:ahLst/>
              <a:cxnLst/>
              <a:rect l="l" t="t" r="r" b="b"/>
              <a:pathLst>
                <a:path w="1035" h="1339" extrusionOk="0">
                  <a:moveTo>
                    <a:pt x="516" y="0"/>
                  </a:moveTo>
                  <a:cubicBezTo>
                    <a:pt x="231" y="0"/>
                    <a:pt x="0" y="301"/>
                    <a:pt x="0" y="669"/>
                  </a:cubicBezTo>
                  <a:cubicBezTo>
                    <a:pt x="0" y="1038"/>
                    <a:pt x="231" y="1339"/>
                    <a:pt x="516" y="1339"/>
                  </a:cubicBezTo>
                  <a:cubicBezTo>
                    <a:pt x="802" y="1339"/>
                    <a:pt x="1034" y="1038"/>
                    <a:pt x="1034" y="669"/>
                  </a:cubicBezTo>
                  <a:cubicBezTo>
                    <a:pt x="1034" y="301"/>
                    <a:pt x="8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1883000" y="689650"/>
              <a:ext cx="37900" cy="20125"/>
            </a:xfrm>
            <a:custGeom>
              <a:avLst/>
              <a:gdLst/>
              <a:ahLst/>
              <a:cxnLst/>
              <a:rect l="l" t="t" r="r" b="b"/>
              <a:pathLst>
                <a:path w="1516" h="805" extrusionOk="0">
                  <a:moveTo>
                    <a:pt x="1403" y="1"/>
                  </a:moveTo>
                  <a:cubicBezTo>
                    <a:pt x="1367" y="1"/>
                    <a:pt x="1331" y="19"/>
                    <a:pt x="1316" y="62"/>
                  </a:cubicBezTo>
                  <a:cubicBezTo>
                    <a:pt x="1184" y="444"/>
                    <a:pt x="805" y="621"/>
                    <a:pt x="426" y="621"/>
                  </a:cubicBezTo>
                  <a:cubicBezTo>
                    <a:pt x="335" y="621"/>
                    <a:pt x="243" y="611"/>
                    <a:pt x="155" y="590"/>
                  </a:cubicBezTo>
                  <a:cubicBezTo>
                    <a:pt x="146" y="588"/>
                    <a:pt x="138" y="587"/>
                    <a:pt x="131" y="587"/>
                  </a:cubicBezTo>
                  <a:cubicBezTo>
                    <a:pt x="34" y="587"/>
                    <a:pt x="1" y="741"/>
                    <a:pt x="108" y="765"/>
                  </a:cubicBezTo>
                  <a:cubicBezTo>
                    <a:pt x="217" y="791"/>
                    <a:pt x="330" y="804"/>
                    <a:pt x="442" y="804"/>
                  </a:cubicBezTo>
                  <a:cubicBezTo>
                    <a:pt x="628" y="804"/>
                    <a:pt x="813" y="767"/>
                    <a:pt x="984" y="684"/>
                  </a:cubicBezTo>
                  <a:cubicBezTo>
                    <a:pt x="1220" y="567"/>
                    <a:pt x="1408" y="360"/>
                    <a:pt x="1493" y="113"/>
                  </a:cubicBezTo>
                  <a:cubicBezTo>
                    <a:pt x="1515" y="46"/>
                    <a:pt x="1459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2000500" y="689150"/>
              <a:ext cx="38200" cy="20700"/>
            </a:xfrm>
            <a:custGeom>
              <a:avLst/>
              <a:gdLst/>
              <a:ahLst/>
              <a:cxnLst/>
              <a:rect l="l" t="t" r="r" b="b"/>
              <a:pathLst>
                <a:path w="1528" h="828" extrusionOk="0">
                  <a:moveTo>
                    <a:pt x="98" y="1"/>
                  </a:moveTo>
                  <a:cubicBezTo>
                    <a:pt x="54" y="1"/>
                    <a:pt x="0" y="43"/>
                    <a:pt x="7" y="90"/>
                  </a:cubicBezTo>
                  <a:cubicBezTo>
                    <a:pt x="26" y="229"/>
                    <a:pt x="120" y="350"/>
                    <a:pt x="209" y="453"/>
                  </a:cubicBezTo>
                  <a:cubicBezTo>
                    <a:pt x="301" y="551"/>
                    <a:pt x="412" y="636"/>
                    <a:pt x="533" y="698"/>
                  </a:cubicBezTo>
                  <a:cubicBezTo>
                    <a:pt x="704" y="784"/>
                    <a:pt x="892" y="828"/>
                    <a:pt x="1082" y="828"/>
                  </a:cubicBezTo>
                  <a:cubicBezTo>
                    <a:pt x="1196" y="828"/>
                    <a:pt x="1311" y="812"/>
                    <a:pt x="1422" y="781"/>
                  </a:cubicBezTo>
                  <a:cubicBezTo>
                    <a:pt x="1527" y="746"/>
                    <a:pt x="1497" y="596"/>
                    <a:pt x="1402" y="596"/>
                  </a:cubicBezTo>
                  <a:cubicBezTo>
                    <a:pt x="1394" y="596"/>
                    <a:pt x="1385" y="597"/>
                    <a:pt x="1375" y="600"/>
                  </a:cubicBezTo>
                  <a:cubicBezTo>
                    <a:pt x="1277" y="627"/>
                    <a:pt x="1174" y="641"/>
                    <a:pt x="1072" y="641"/>
                  </a:cubicBezTo>
                  <a:cubicBezTo>
                    <a:pt x="924" y="641"/>
                    <a:pt x="776" y="611"/>
                    <a:pt x="642" y="546"/>
                  </a:cubicBezTo>
                  <a:cubicBezTo>
                    <a:pt x="546" y="497"/>
                    <a:pt x="456" y="438"/>
                    <a:pt x="378" y="363"/>
                  </a:cubicBezTo>
                  <a:cubicBezTo>
                    <a:pt x="339" y="325"/>
                    <a:pt x="303" y="282"/>
                    <a:pt x="271" y="240"/>
                  </a:cubicBezTo>
                  <a:cubicBezTo>
                    <a:pt x="243" y="199"/>
                    <a:pt x="196" y="142"/>
                    <a:pt x="190" y="90"/>
                  </a:cubicBezTo>
                  <a:cubicBezTo>
                    <a:pt x="184" y="43"/>
                    <a:pt x="152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938750" y="758300"/>
              <a:ext cx="48325" cy="22375"/>
            </a:xfrm>
            <a:custGeom>
              <a:avLst/>
              <a:gdLst/>
              <a:ahLst/>
              <a:cxnLst/>
              <a:rect l="l" t="t" r="r" b="b"/>
              <a:pathLst>
                <a:path w="1933" h="895" extrusionOk="0">
                  <a:moveTo>
                    <a:pt x="893" y="1"/>
                  </a:moveTo>
                  <a:cubicBezTo>
                    <a:pt x="653" y="1"/>
                    <a:pt x="417" y="89"/>
                    <a:pt x="245" y="265"/>
                  </a:cubicBezTo>
                  <a:cubicBezTo>
                    <a:pt x="109" y="404"/>
                    <a:pt x="30" y="577"/>
                    <a:pt x="7" y="766"/>
                  </a:cubicBezTo>
                  <a:cubicBezTo>
                    <a:pt x="0" y="813"/>
                    <a:pt x="51" y="856"/>
                    <a:pt x="96" y="856"/>
                  </a:cubicBezTo>
                  <a:cubicBezTo>
                    <a:pt x="150" y="856"/>
                    <a:pt x="181" y="813"/>
                    <a:pt x="188" y="766"/>
                  </a:cubicBezTo>
                  <a:cubicBezTo>
                    <a:pt x="229" y="415"/>
                    <a:pt x="558" y="181"/>
                    <a:pt x="896" y="181"/>
                  </a:cubicBezTo>
                  <a:cubicBezTo>
                    <a:pt x="910" y="181"/>
                    <a:pt x="923" y="182"/>
                    <a:pt x="936" y="182"/>
                  </a:cubicBezTo>
                  <a:cubicBezTo>
                    <a:pt x="1311" y="201"/>
                    <a:pt x="1616" y="483"/>
                    <a:pt x="1733" y="830"/>
                  </a:cubicBezTo>
                  <a:cubicBezTo>
                    <a:pt x="1748" y="875"/>
                    <a:pt x="1785" y="894"/>
                    <a:pt x="1822" y="894"/>
                  </a:cubicBezTo>
                  <a:cubicBezTo>
                    <a:pt x="1878" y="894"/>
                    <a:pt x="1932" y="850"/>
                    <a:pt x="1908" y="783"/>
                  </a:cubicBezTo>
                  <a:cubicBezTo>
                    <a:pt x="1797" y="455"/>
                    <a:pt x="1554" y="176"/>
                    <a:pt x="1224" y="59"/>
                  </a:cubicBezTo>
                  <a:cubicBezTo>
                    <a:pt x="1117" y="20"/>
                    <a:pt x="1004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1729400" y="810025"/>
              <a:ext cx="99625" cy="124875"/>
            </a:xfrm>
            <a:custGeom>
              <a:avLst/>
              <a:gdLst/>
              <a:ahLst/>
              <a:cxnLst/>
              <a:rect l="l" t="t" r="r" b="b"/>
              <a:pathLst>
                <a:path w="3985" h="4995" extrusionOk="0">
                  <a:moveTo>
                    <a:pt x="1859" y="0"/>
                  </a:moveTo>
                  <a:cubicBezTo>
                    <a:pt x="1534" y="0"/>
                    <a:pt x="1210" y="89"/>
                    <a:pt x="945" y="281"/>
                  </a:cubicBezTo>
                  <a:cubicBezTo>
                    <a:pt x="395" y="677"/>
                    <a:pt x="90" y="1378"/>
                    <a:pt x="7" y="2035"/>
                  </a:cubicBezTo>
                  <a:cubicBezTo>
                    <a:pt x="1" y="2084"/>
                    <a:pt x="52" y="2126"/>
                    <a:pt x="97" y="2126"/>
                  </a:cubicBezTo>
                  <a:cubicBezTo>
                    <a:pt x="150" y="2126"/>
                    <a:pt x="182" y="2084"/>
                    <a:pt x="189" y="2035"/>
                  </a:cubicBezTo>
                  <a:cubicBezTo>
                    <a:pt x="257" y="1489"/>
                    <a:pt x="506" y="922"/>
                    <a:pt x="913" y="541"/>
                  </a:cubicBezTo>
                  <a:cubicBezTo>
                    <a:pt x="1175" y="298"/>
                    <a:pt x="1516" y="185"/>
                    <a:pt x="1863" y="185"/>
                  </a:cubicBezTo>
                  <a:cubicBezTo>
                    <a:pt x="2010" y="185"/>
                    <a:pt x="2157" y="205"/>
                    <a:pt x="2300" y="244"/>
                  </a:cubicBezTo>
                  <a:cubicBezTo>
                    <a:pt x="2789" y="381"/>
                    <a:pt x="3174" y="732"/>
                    <a:pt x="3421" y="1167"/>
                  </a:cubicBezTo>
                  <a:cubicBezTo>
                    <a:pt x="3547" y="1387"/>
                    <a:pt x="3635" y="1625"/>
                    <a:pt x="3694" y="1873"/>
                  </a:cubicBezTo>
                  <a:cubicBezTo>
                    <a:pt x="3760" y="2163"/>
                    <a:pt x="3780" y="2459"/>
                    <a:pt x="3784" y="2755"/>
                  </a:cubicBezTo>
                  <a:cubicBezTo>
                    <a:pt x="3792" y="3111"/>
                    <a:pt x="3794" y="3469"/>
                    <a:pt x="3799" y="3823"/>
                  </a:cubicBezTo>
                  <a:cubicBezTo>
                    <a:pt x="3801" y="4117"/>
                    <a:pt x="3794" y="4428"/>
                    <a:pt x="3611" y="4671"/>
                  </a:cubicBezTo>
                  <a:cubicBezTo>
                    <a:pt x="3603" y="4682"/>
                    <a:pt x="3598" y="4694"/>
                    <a:pt x="3598" y="4707"/>
                  </a:cubicBezTo>
                  <a:cubicBezTo>
                    <a:pt x="3546" y="4735"/>
                    <a:pt x="3490" y="4749"/>
                    <a:pt x="3435" y="4749"/>
                  </a:cubicBezTo>
                  <a:cubicBezTo>
                    <a:pt x="3304" y="4749"/>
                    <a:pt x="3179" y="4670"/>
                    <a:pt x="3134" y="4526"/>
                  </a:cubicBezTo>
                  <a:cubicBezTo>
                    <a:pt x="3132" y="4517"/>
                    <a:pt x="3130" y="4511"/>
                    <a:pt x="3123" y="4505"/>
                  </a:cubicBezTo>
                  <a:cubicBezTo>
                    <a:pt x="3132" y="4492"/>
                    <a:pt x="3134" y="4479"/>
                    <a:pt x="3134" y="4462"/>
                  </a:cubicBezTo>
                  <a:lnTo>
                    <a:pt x="3134" y="4390"/>
                  </a:lnTo>
                  <a:cubicBezTo>
                    <a:pt x="3134" y="4353"/>
                    <a:pt x="3110" y="4319"/>
                    <a:pt x="3078" y="4304"/>
                  </a:cubicBezTo>
                  <a:cubicBezTo>
                    <a:pt x="3100" y="4119"/>
                    <a:pt x="3102" y="3931"/>
                    <a:pt x="3059" y="3746"/>
                  </a:cubicBezTo>
                  <a:cubicBezTo>
                    <a:pt x="3049" y="3700"/>
                    <a:pt x="3015" y="3680"/>
                    <a:pt x="2979" y="3680"/>
                  </a:cubicBezTo>
                  <a:cubicBezTo>
                    <a:pt x="2925" y="3680"/>
                    <a:pt x="2868" y="3725"/>
                    <a:pt x="2884" y="3793"/>
                  </a:cubicBezTo>
                  <a:cubicBezTo>
                    <a:pt x="2931" y="4006"/>
                    <a:pt x="2908" y="4225"/>
                    <a:pt x="2876" y="4441"/>
                  </a:cubicBezTo>
                  <a:cubicBezTo>
                    <a:pt x="2855" y="4579"/>
                    <a:pt x="2835" y="4799"/>
                    <a:pt x="2659" y="4812"/>
                  </a:cubicBezTo>
                  <a:cubicBezTo>
                    <a:pt x="2653" y="4812"/>
                    <a:pt x="2648" y="4812"/>
                    <a:pt x="2643" y="4812"/>
                  </a:cubicBezTo>
                  <a:cubicBezTo>
                    <a:pt x="2475" y="4812"/>
                    <a:pt x="2372" y="4647"/>
                    <a:pt x="2332" y="4505"/>
                  </a:cubicBezTo>
                  <a:cubicBezTo>
                    <a:pt x="2303" y="4400"/>
                    <a:pt x="2296" y="4298"/>
                    <a:pt x="2288" y="4191"/>
                  </a:cubicBezTo>
                  <a:cubicBezTo>
                    <a:pt x="2277" y="4076"/>
                    <a:pt x="2269" y="3959"/>
                    <a:pt x="2258" y="3844"/>
                  </a:cubicBezTo>
                  <a:cubicBezTo>
                    <a:pt x="2253" y="3786"/>
                    <a:pt x="2204" y="3757"/>
                    <a:pt x="2159" y="3757"/>
                  </a:cubicBezTo>
                  <a:cubicBezTo>
                    <a:pt x="2114" y="3757"/>
                    <a:pt x="2071" y="3786"/>
                    <a:pt x="2077" y="3844"/>
                  </a:cubicBezTo>
                  <a:cubicBezTo>
                    <a:pt x="2096" y="4055"/>
                    <a:pt x="2100" y="4270"/>
                    <a:pt x="2141" y="4475"/>
                  </a:cubicBezTo>
                  <a:cubicBezTo>
                    <a:pt x="2153" y="4539"/>
                    <a:pt x="2173" y="4603"/>
                    <a:pt x="2200" y="4664"/>
                  </a:cubicBezTo>
                  <a:cubicBezTo>
                    <a:pt x="2197" y="4664"/>
                    <a:pt x="2194" y="4664"/>
                    <a:pt x="2190" y="4664"/>
                  </a:cubicBezTo>
                  <a:cubicBezTo>
                    <a:pt x="2174" y="4664"/>
                    <a:pt x="2157" y="4668"/>
                    <a:pt x="2141" y="4675"/>
                  </a:cubicBezTo>
                  <a:cubicBezTo>
                    <a:pt x="2110" y="4689"/>
                    <a:pt x="2078" y="4695"/>
                    <a:pt x="2047" y="4695"/>
                  </a:cubicBezTo>
                  <a:cubicBezTo>
                    <a:pt x="1914" y="4695"/>
                    <a:pt x="1785" y="4586"/>
                    <a:pt x="1723" y="4479"/>
                  </a:cubicBezTo>
                  <a:cubicBezTo>
                    <a:pt x="1616" y="4292"/>
                    <a:pt x="1604" y="4064"/>
                    <a:pt x="1578" y="3855"/>
                  </a:cubicBezTo>
                  <a:cubicBezTo>
                    <a:pt x="1520" y="3364"/>
                    <a:pt x="1486" y="2872"/>
                    <a:pt x="1471" y="2380"/>
                  </a:cubicBezTo>
                  <a:cubicBezTo>
                    <a:pt x="1465" y="2103"/>
                    <a:pt x="1467" y="1822"/>
                    <a:pt x="1471" y="1542"/>
                  </a:cubicBezTo>
                  <a:cubicBezTo>
                    <a:pt x="1474" y="1484"/>
                    <a:pt x="1429" y="1454"/>
                    <a:pt x="1384" y="1454"/>
                  </a:cubicBezTo>
                  <a:cubicBezTo>
                    <a:pt x="1339" y="1454"/>
                    <a:pt x="1292" y="1484"/>
                    <a:pt x="1290" y="1542"/>
                  </a:cubicBezTo>
                  <a:cubicBezTo>
                    <a:pt x="1278" y="2084"/>
                    <a:pt x="1288" y="2625"/>
                    <a:pt x="1329" y="3164"/>
                  </a:cubicBezTo>
                  <a:cubicBezTo>
                    <a:pt x="1350" y="3435"/>
                    <a:pt x="1376" y="3703"/>
                    <a:pt x="1408" y="3972"/>
                  </a:cubicBezTo>
                  <a:cubicBezTo>
                    <a:pt x="1437" y="4204"/>
                    <a:pt x="1467" y="4451"/>
                    <a:pt x="1614" y="4643"/>
                  </a:cubicBezTo>
                  <a:cubicBezTo>
                    <a:pt x="1719" y="4782"/>
                    <a:pt x="1879" y="4871"/>
                    <a:pt x="2047" y="4871"/>
                  </a:cubicBezTo>
                  <a:cubicBezTo>
                    <a:pt x="2109" y="4871"/>
                    <a:pt x="2171" y="4859"/>
                    <a:pt x="2232" y="4833"/>
                  </a:cubicBezTo>
                  <a:cubicBezTo>
                    <a:pt x="2249" y="4824"/>
                    <a:pt x="2260" y="4809"/>
                    <a:pt x="2269" y="4790"/>
                  </a:cubicBezTo>
                  <a:cubicBezTo>
                    <a:pt x="2307" y="4841"/>
                    <a:pt x="2352" y="4886"/>
                    <a:pt x="2405" y="4922"/>
                  </a:cubicBezTo>
                  <a:cubicBezTo>
                    <a:pt x="2474" y="4969"/>
                    <a:pt x="2558" y="4994"/>
                    <a:pt x="2641" y="4994"/>
                  </a:cubicBezTo>
                  <a:cubicBezTo>
                    <a:pt x="2728" y="4994"/>
                    <a:pt x="2814" y="4967"/>
                    <a:pt x="2882" y="4910"/>
                  </a:cubicBezTo>
                  <a:cubicBezTo>
                    <a:pt x="2948" y="4854"/>
                    <a:pt x="2989" y="4777"/>
                    <a:pt x="3012" y="4694"/>
                  </a:cubicBezTo>
                  <a:cubicBezTo>
                    <a:pt x="3105" y="4843"/>
                    <a:pt x="3270" y="4932"/>
                    <a:pt x="3439" y="4932"/>
                  </a:cubicBezTo>
                  <a:cubicBezTo>
                    <a:pt x="3537" y="4932"/>
                    <a:pt x="3636" y="4902"/>
                    <a:pt x="3724" y="4837"/>
                  </a:cubicBezTo>
                  <a:cubicBezTo>
                    <a:pt x="3750" y="4816"/>
                    <a:pt x="3769" y="4788"/>
                    <a:pt x="3769" y="4756"/>
                  </a:cubicBezTo>
                  <a:cubicBezTo>
                    <a:pt x="3939" y="4524"/>
                    <a:pt x="3971" y="4228"/>
                    <a:pt x="3976" y="3948"/>
                  </a:cubicBezTo>
                  <a:cubicBezTo>
                    <a:pt x="3984" y="3610"/>
                    <a:pt x="3973" y="3271"/>
                    <a:pt x="3971" y="2936"/>
                  </a:cubicBezTo>
                  <a:cubicBezTo>
                    <a:pt x="3965" y="2608"/>
                    <a:pt x="3961" y="2280"/>
                    <a:pt x="3899" y="1958"/>
                  </a:cubicBezTo>
                  <a:cubicBezTo>
                    <a:pt x="3848" y="1692"/>
                    <a:pt x="3762" y="1432"/>
                    <a:pt x="3641" y="1189"/>
                  </a:cubicBezTo>
                  <a:cubicBezTo>
                    <a:pt x="3398" y="707"/>
                    <a:pt x="3002" y="298"/>
                    <a:pt x="2490" y="112"/>
                  </a:cubicBezTo>
                  <a:cubicBezTo>
                    <a:pt x="2290" y="39"/>
                    <a:pt x="2074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2103975" y="810025"/>
              <a:ext cx="99650" cy="124875"/>
            </a:xfrm>
            <a:custGeom>
              <a:avLst/>
              <a:gdLst/>
              <a:ahLst/>
              <a:cxnLst/>
              <a:rect l="l" t="t" r="r" b="b"/>
              <a:pathLst>
                <a:path w="3986" h="4995" extrusionOk="0">
                  <a:moveTo>
                    <a:pt x="2129" y="0"/>
                  </a:moveTo>
                  <a:cubicBezTo>
                    <a:pt x="1914" y="0"/>
                    <a:pt x="1698" y="39"/>
                    <a:pt x="1498" y="112"/>
                  </a:cubicBezTo>
                  <a:cubicBezTo>
                    <a:pt x="987" y="298"/>
                    <a:pt x="588" y="707"/>
                    <a:pt x="347" y="1189"/>
                  </a:cubicBezTo>
                  <a:cubicBezTo>
                    <a:pt x="224" y="1432"/>
                    <a:pt x="139" y="1692"/>
                    <a:pt x="90" y="1958"/>
                  </a:cubicBezTo>
                  <a:cubicBezTo>
                    <a:pt x="28" y="2280"/>
                    <a:pt x="21" y="2608"/>
                    <a:pt x="17" y="2936"/>
                  </a:cubicBezTo>
                  <a:cubicBezTo>
                    <a:pt x="11" y="3271"/>
                    <a:pt x="0" y="3610"/>
                    <a:pt x="11" y="3948"/>
                  </a:cubicBezTo>
                  <a:cubicBezTo>
                    <a:pt x="17" y="4228"/>
                    <a:pt x="49" y="4524"/>
                    <a:pt x="220" y="4756"/>
                  </a:cubicBezTo>
                  <a:cubicBezTo>
                    <a:pt x="220" y="4788"/>
                    <a:pt x="237" y="4816"/>
                    <a:pt x="264" y="4837"/>
                  </a:cubicBezTo>
                  <a:cubicBezTo>
                    <a:pt x="352" y="4902"/>
                    <a:pt x="451" y="4932"/>
                    <a:pt x="549" y="4932"/>
                  </a:cubicBezTo>
                  <a:cubicBezTo>
                    <a:pt x="718" y="4932"/>
                    <a:pt x="883" y="4843"/>
                    <a:pt x="976" y="4694"/>
                  </a:cubicBezTo>
                  <a:cubicBezTo>
                    <a:pt x="1000" y="4777"/>
                    <a:pt x="1040" y="4854"/>
                    <a:pt x="1106" y="4910"/>
                  </a:cubicBezTo>
                  <a:cubicBezTo>
                    <a:pt x="1174" y="4967"/>
                    <a:pt x="1259" y="4994"/>
                    <a:pt x="1346" y="4994"/>
                  </a:cubicBezTo>
                  <a:cubicBezTo>
                    <a:pt x="1429" y="4994"/>
                    <a:pt x="1514" y="4969"/>
                    <a:pt x="1584" y="4922"/>
                  </a:cubicBezTo>
                  <a:cubicBezTo>
                    <a:pt x="1637" y="4886"/>
                    <a:pt x="1682" y="4841"/>
                    <a:pt x="1718" y="4790"/>
                  </a:cubicBezTo>
                  <a:cubicBezTo>
                    <a:pt x="1726" y="4809"/>
                    <a:pt x="1737" y="4824"/>
                    <a:pt x="1756" y="4833"/>
                  </a:cubicBezTo>
                  <a:cubicBezTo>
                    <a:pt x="1817" y="4859"/>
                    <a:pt x="1879" y="4871"/>
                    <a:pt x="1940" y="4871"/>
                  </a:cubicBezTo>
                  <a:cubicBezTo>
                    <a:pt x="2107" y="4871"/>
                    <a:pt x="2268" y="4782"/>
                    <a:pt x="2374" y="4643"/>
                  </a:cubicBezTo>
                  <a:cubicBezTo>
                    <a:pt x="2521" y="4451"/>
                    <a:pt x="2549" y="4204"/>
                    <a:pt x="2579" y="3972"/>
                  </a:cubicBezTo>
                  <a:cubicBezTo>
                    <a:pt x="2611" y="3703"/>
                    <a:pt x="2639" y="3435"/>
                    <a:pt x="2660" y="3164"/>
                  </a:cubicBezTo>
                  <a:cubicBezTo>
                    <a:pt x="2698" y="2625"/>
                    <a:pt x="2709" y="2084"/>
                    <a:pt x="2696" y="1542"/>
                  </a:cubicBezTo>
                  <a:cubicBezTo>
                    <a:pt x="2695" y="1484"/>
                    <a:pt x="2649" y="1454"/>
                    <a:pt x="2604" y="1454"/>
                  </a:cubicBezTo>
                  <a:cubicBezTo>
                    <a:pt x="2559" y="1454"/>
                    <a:pt x="2514" y="1484"/>
                    <a:pt x="2515" y="1542"/>
                  </a:cubicBezTo>
                  <a:cubicBezTo>
                    <a:pt x="2521" y="1822"/>
                    <a:pt x="2523" y="2103"/>
                    <a:pt x="2515" y="2380"/>
                  </a:cubicBezTo>
                  <a:cubicBezTo>
                    <a:pt x="2502" y="2872"/>
                    <a:pt x="2468" y="3364"/>
                    <a:pt x="2408" y="3855"/>
                  </a:cubicBezTo>
                  <a:cubicBezTo>
                    <a:pt x="2385" y="4064"/>
                    <a:pt x="2372" y="4292"/>
                    <a:pt x="2266" y="4479"/>
                  </a:cubicBezTo>
                  <a:cubicBezTo>
                    <a:pt x="2202" y="4586"/>
                    <a:pt x="2074" y="4695"/>
                    <a:pt x="1940" y="4695"/>
                  </a:cubicBezTo>
                  <a:cubicBezTo>
                    <a:pt x="1909" y="4695"/>
                    <a:pt x="1877" y="4689"/>
                    <a:pt x="1846" y="4675"/>
                  </a:cubicBezTo>
                  <a:cubicBezTo>
                    <a:pt x="1832" y="4668"/>
                    <a:pt x="1815" y="4664"/>
                    <a:pt x="1798" y="4664"/>
                  </a:cubicBezTo>
                  <a:cubicBezTo>
                    <a:pt x="1795" y="4664"/>
                    <a:pt x="1791" y="4664"/>
                    <a:pt x="1788" y="4664"/>
                  </a:cubicBezTo>
                  <a:cubicBezTo>
                    <a:pt x="1814" y="4603"/>
                    <a:pt x="1833" y="4539"/>
                    <a:pt x="1846" y="4475"/>
                  </a:cubicBezTo>
                  <a:cubicBezTo>
                    <a:pt x="1886" y="4270"/>
                    <a:pt x="1893" y="4055"/>
                    <a:pt x="1910" y="3844"/>
                  </a:cubicBezTo>
                  <a:cubicBezTo>
                    <a:pt x="1915" y="3786"/>
                    <a:pt x="1873" y="3757"/>
                    <a:pt x="1828" y="3757"/>
                  </a:cubicBezTo>
                  <a:cubicBezTo>
                    <a:pt x="1782" y="3757"/>
                    <a:pt x="1734" y="3786"/>
                    <a:pt x="1728" y="3844"/>
                  </a:cubicBezTo>
                  <a:cubicBezTo>
                    <a:pt x="1718" y="3959"/>
                    <a:pt x="1711" y="4076"/>
                    <a:pt x="1701" y="4191"/>
                  </a:cubicBezTo>
                  <a:cubicBezTo>
                    <a:pt x="1692" y="4298"/>
                    <a:pt x="1684" y="4400"/>
                    <a:pt x="1654" y="4505"/>
                  </a:cubicBezTo>
                  <a:cubicBezTo>
                    <a:pt x="1617" y="4647"/>
                    <a:pt x="1511" y="4812"/>
                    <a:pt x="1345" y="4812"/>
                  </a:cubicBezTo>
                  <a:cubicBezTo>
                    <a:pt x="1340" y="4812"/>
                    <a:pt x="1335" y="4812"/>
                    <a:pt x="1330" y="4812"/>
                  </a:cubicBezTo>
                  <a:cubicBezTo>
                    <a:pt x="1151" y="4799"/>
                    <a:pt x="1132" y="4579"/>
                    <a:pt x="1110" y="4441"/>
                  </a:cubicBezTo>
                  <a:cubicBezTo>
                    <a:pt x="1078" y="4225"/>
                    <a:pt x="1055" y="4006"/>
                    <a:pt x="1104" y="3793"/>
                  </a:cubicBezTo>
                  <a:cubicBezTo>
                    <a:pt x="1119" y="3725"/>
                    <a:pt x="1063" y="3680"/>
                    <a:pt x="1009" y="3680"/>
                  </a:cubicBezTo>
                  <a:cubicBezTo>
                    <a:pt x="973" y="3680"/>
                    <a:pt x="938" y="3700"/>
                    <a:pt x="927" y="3746"/>
                  </a:cubicBezTo>
                  <a:cubicBezTo>
                    <a:pt x="885" y="3931"/>
                    <a:pt x="887" y="4119"/>
                    <a:pt x="908" y="4304"/>
                  </a:cubicBezTo>
                  <a:cubicBezTo>
                    <a:pt x="876" y="4319"/>
                    <a:pt x="853" y="4353"/>
                    <a:pt x="853" y="4390"/>
                  </a:cubicBezTo>
                  <a:lnTo>
                    <a:pt x="853" y="4462"/>
                  </a:lnTo>
                  <a:cubicBezTo>
                    <a:pt x="853" y="4479"/>
                    <a:pt x="855" y="4492"/>
                    <a:pt x="863" y="4505"/>
                  </a:cubicBezTo>
                  <a:cubicBezTo>
                    <a:pt x="859" y="4511"/>
                    <a:pt x="855" y="4517"/>
                    <a:pt x="853" y="4526"/>
                  </a:cubicBezTo>
                  <a:cubicBezTo>
                    <a:pt x="807" y="4670"/>
                    <a:pt x="683" y="4749"/>
                    <a:pt x="552" y="4749"/>
                  </a:cubicBezTo>
                  <a:cubicBezTo>
                    <a:pt x="497" y="4749"/>
                    <a:pt x="442" y="4735"/>
                    <a:pt x="390" y="4707"/>
                  </a:cubicBezTo>
                  <a:cubicBezTo>
                    <a:pt x="390" y="4694"/>
                    <a:pt x="384" y="4682"/>
                    <a:pt x="375" y="4671"/>
                  </a:cubicBezTo>
                  <a:cubicBezTo>
                    <a:pt x="192" y="4428"/>
                    <a:pt x="188" y="4117"/>
                    <a:pt x="190" y="3823"/>
                  </a:cubicBezTo>
                  <a:cubicBezTo>
                    <a:pt x="192" y="3469"/>
                    <a:pt x="194" y="3111"/>
                    <a:pt x="203" y="2755"/>
                  </a:cubicBezTo>
                  <a:cubicBezTo>
                    <a:pt x="209" y="2459"/>
                    <a:pt x="226" y="2163"/>
                    <a:pt x="294" y="1873"/>
                  </a:cubicBezTo>
                  <a:cubicBezTo>
                    <a:pt x="352" y="1625"/>
                    <a:pt x="439" y="1387"/>
                    <a:pt x="565" y="1167"/>
                  </a:cubicBezTo>
                  <a:cubicBezTo>
                    <a:pt x="812" y="732"/>
                    <a:pt x="1200" y="381"/>
                    <a:pt x="1686" y="244"/>
                  </a:cubicBezTo>
                  <a:cubicBezTo>
                    <a:pt x="1830" y="205"/>
                    <a:pt x="1978" y="185"/>
                    <a:pt x="2125" y="185"/>
                  </a:cubicBezTo>
                  <a:cubicBezTo>
                    <a:pt x="2472" y="185"/>
                    <a:pt x="2813" y="298"/>
                    <a:pt x="3075" y="541"/>
                  </a:cubicBezTo>
                  <a:cubicBezTo>
                    <a:pt x="3482" y="922"/>
                    <a:pt x="3730" y="1489"/>
                    <a:pt x="3800" y="2035"/>
                  </a:cubicBezTo>
                  <a:cubicBezTo>
                    <a:pt x="3804" y="2084"/>
                    <a:pt x="3836" y="2126"/>
                    <a:pt x="3890" y="2126"/>
                  </a:cubicBezTo>
                  <a:cubicBezTo>
                    <a:pt x="3934" y="2126"/>
                    <a:pt x="3985" y="2084"/>
                    <a:pt x="3981" y="2035"/>
                  </a:cubicBezTo>
                  <a:cubicBezTo>
                    <a:pt x="3898" y="1378"/>
                    <a:pt x="3591" y="677"/>
                    <a:pt x="3043" y="281"/>
                  </a:cubicBezTo>
                  <a:cubicBezTo>
                    <a:pt x="2777" y="89"/>
                    <a:pt x="2454" y="0"/>
                    <a:pt x="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1841575" y="910225"/>
              <a:ext cx="251075" cy="208225"/>
            </a:xfrm>
            <a:custGeom>
              <a:avLst/>
              <a:gdLst/>
              <a:ahLst/>
              <a:cxnLst/>
              <a:rect l="l" t="t" r="r" b="b"/>
              <a:pathLst>
                <a:path w="10043" h="8329" extrusionOk="0">
                  <a:moveTo>
                    <a:pt x="5020" y="0"/>
                  </a:moveTo>
                  <a:cubicBezTo>
                    <a:pt x="4811" y="0"/>
                    <a:pt x="4602" y="102"/>
                    <a:pt x="4480" y="307"/>
                  </a:cubicBezTo>
                  <a:lnTo>
                    <a:pt x="252" y="7376"/>
                  </a:lnTo>
                  <a:cubicBezTo>
                    <a:pt x="0" y="7796"/>
                    <a:pt x="303" y="8329"/>
                    <a:pt x="793" y="8329"/>
                  </a:cubicBezTo>
                  <a:lnTo>
                    <a:pt x="9249" y="8329"/>
                  </a:lnTo>
                  <a:cubicBezTo>
                    <a:pt x="9740" y="8329"/>
                    <a:pt x="10042" y="7796"/>
                    <a:pt x="9791" y="7376"/>
                  </a:cubicBezTo>
                  <a:lnTo>
                    <a:pt x="5562" y="307"/>
                  </a:lnTo>
                  <a:cubicBezTo>
                    <a:pt x="5439" y="102"/>
                    <a:pt x="5229" y="0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1948850" y="955050"/>
              <a:ext cx="36500" cy="99925"/>
            </a:xfrm>
            <a:custGeom>
              <a:avLst/>
              <a:gdLst/>
              <a:ahLst/>
              <a:cxnLst/>
              <a:rect l="l" t="t" r="r" b="b"/>
              <a:pathLst>
                <a:path w="1460" h="3997" extrusionOk="0">
                  <a:moveTo>
                    <a:pt x="1181" y="1"/>
                  </a:moveTo>
                  <a:cubicBezTo>
                    <a:pt x="1175" y="1"/>
                    <a:pt x="1169" y="2"/>
                    <a:pt x="1163" y="6"/>
                  </a:cubicBezTo>
                  <a:lnTo>
                    <a:pt x="297" y="6"/>
                  </a:lnTo>
                  <a:cubicBezTo>
                    <a:pt x="221" y="6"/>
                    <a:pt x="159" y="68"/>
                    <a:pt x="159" y="144"/>
                  </a:cubicBezTo>
                  <a:cubicBezTo>
                    <a:pt x="230" y="192"/>
                    <a:pt x="0" y="3996"/>
                    <a:pt x="279" y="3996"/>
                  </a:cubicBezTo>
                  <a:cubicBezTo>
                    <a:pt x="285" y="3996"/>
                    <a:pt x="291" y="3995"/>
                    <a:pt x="297" y="3991"/>
                  </a:cubicBezTo>
                  <a:lnTo>
                    <a:pt x="1163" y="3991"/>
                  </a:lnTo>
                  <a:cubicBezTo>
                    <a:pt x="1237" y="3991"/>
                    <a:pt x="1299" y="3931"/>
                    <a:pt x="1301" y="3853"/>
                  </a:cubicBezTo>
                  <a:cubicBezTo>
                    <a:pt x="1230" y="3807"/>
                    <a:pt x="1460" y="1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1952625" y="1068125"/>
              <a:ext cx="28875" cy="27800"/>
            </a:xfrm>
            <a:custGeom>
              <a:avLst/>
              <a:gdLst/>
              <a:ahLst/>
              <a:cxnLst/>
              <a:rect l="l" t="t" r="r" b="b"/>
              <a:pathLst>
                <a:path w="1155" h="1112" extrusionOk="0">
                  <a:moveTo>
                    <a:pt x="578" y="0"/>
                  </a:moveTo>
                  <a:cubicBezTo>
                    <a:pt x="289" y="0"/>
                    <a:pt x="1" y="185"/>
                    <a:pt x="6" y="555"/>
                  </a:cubicBezTo>
                  <a:cubicBezTo>
                    <a:pt x="1" y="926"/>
                    <a:pt x="289" y="1111"/>
                    <a:pt x="577" y="1111"/>
                  </a:cubicBezTo>
                  <a:cubicBezTo>
                    <a:pt x="865" y="1111"/>
                    <a:pt x="1153" y="926"/>
                    <a:pt x="1148" y="555"/>
                  </a:cubicBezTo>
                  <a:cubicBezTo>
                    <a:pt x="1155" y="185"/>
                    <a:pt x="866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54"/>
          <p:cNvSpPr txBox="1">
            <a:spLocks noGrp="1"/>
          </p:cNvSpPr>
          <p:nvPr>
            <p:ph type="title"/>
          </p:nvPr>
        </p:nvSpPr>
        <p:spPr>
          <a:xfrm>
            <a:off x="744775" y="1357200"/>
            <a:ext cx="38724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NÚMERO DE DESASTRES AMBIENTAIS</a:t>
            </a:r>
            <a:endParaRPr dirty="0"/>
          </a:p>
        </p:txBody>
      </p:sp>
      <p:sp>
        <p:nvSpPr>
          <p:cNvPr id="1754" name="Google Shape;1754;p54"/>
          <p:cNvSpPr txBox="1">
            <a:spLocks noGrp="1"/>
          </p:cNvSpPr>
          <p:nvPr>
            <p:ph type="subTitle" idx="1"/>
          </p:nvPr>
        </p:nvSpPr>
        <p:spPr>
          <a:xfrm>
            <a:off x="744775" y="2989200"/>
            <a:ext cx="3872400" cy="120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/>
              <a:t>Crescimento de 250% no número de desastres em 2020-2023 em comparação com os anos 1990, impulsionado por secas, inundações e tempestades.</a:t>
            </a:r>
            <a:endParaRPr sz="1600" dirty="0"/>
          </a:p>
        </p:txBody>
      </p:sp>
      <p:pic>
        <p:nvPicPr>
          <p:cNvPr id="1755" name="Google Shape;1755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5020725" y="981300"/>
            <a:ext cx="3180900" cy="3180900"/>
          </a:xfrm>
          <a:prstGeom prst="ellipse">
            <a:avLst/>
          </a:prstGeom>
          <a:effectLst>
            <a:outerShdw blurRad="128588" algn="bl" rotWithShape="0">
              <a:srgbClr val="000000">
                <a:alpha val="21000"/>
              </a:srgbClr>
            </a:outerShdw>
          </a:effectLst>
        </p:spPr>
      </p:pic>
      <p:grpSp>
        <p:nvGrpSpPr>
          <p:cNvPr id="1765" name="Google Shape;1765;p54"/>
          <p:cNvGrpSpPr/>
          <p:nvPr/>
        </p:nvGrpSpPr>
        <p:grpSpPr>
          <a:xfrm rot="1828700">
            <a:off x="7892006" y="323528"/>
            <a:ext cx="815118" cy="495706"/>
            <a:chOff x="8152709" y="1699828"/>
            <a:chExt cx="815138" cy="495718"/>
          </a:xfrm>
        </p:grpSpPr>
        <p:sp>
          <p:nvSpPr>
            <p:cNvPr id="1766" name="Google Shape;1766;p54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4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54"/>
          <p:cNvGrpSpPr/>
          <p:nvPr/>
        </p:nvGrpSpPr>
        <p:grpSpPr>
          <a:xfrm rot="-1415719" flipH="1">
            <a:off x="334292" y="3884191"/>
            <a:ext cx="708919" cy="1052265"/>
            <a:chOff x="4931050" y="539375"/>
            <a:chExt cx="391450" cy="581025"/>
          </a:xfrm>
        </p:grpSpPr>
        <p:sp>
          <p:nvSpPr>
            <p:cNvPr id="1769" name="Google Shape;1769;p54"/>
            <p:cNvSpPr/>
            <p:nvPr/>
          </p:nvSpPr>
          <p:spPr>
            <a:xfrm>
              <a:off x="4931475" y="542550"/>
              <a:ext cx="390825" cy="577850"/>
            </a:xfrm>
            <a:custGeom>
              <a:avLst/>
              <a:gdLst/>
              <a:ahLst/>
              <a:cxnLst/>
              <a:rect l="l" t="t" r="r" b="b"/>
              <a:pathLst>
                <a:path w="15633" h="23114" extrusionOk="0">
                  <a:moveTo>
                    <a:pt x="5656" y="0"/>
                  </a:moveTo>
                  <a:cubicBezTo>
                    <a:pt x="5373" y="0"/>
                    <a:pt x="5089" y="73"/>
                    <a:pt x="4844" y="217"/>
                  </a:cubicBezTo>
                  <a:cubicBezTo>
                    <a:pt x="4422" y="465"/>
                    <a:pt x="4190" y="908"/>
                    <a:pt x="4145" y="1383"/>
                  </a:cubicBezTo>
                  <a:cubicBezTo>
                    <a:pt x="4098" y="1888"/>
                    <a:pt x="4241" y="2391"/>
                    <a:pt x="4461" y="2841"/>
                  </a:cubicBezTo>
                  <a:cubicBezTo>
                    <a:pt x="4503" y="2928"/>
                    <a:pt x="4548" y="3014"/>
                    <a:pt x="4595" y="3099"/>
                  </a:cubicBezTo>
                  <a:cubicBezTo>
                    <a:pt x="4599" y="3105"/>
                    <a:pt x="4601" y="3114"/>
                    <a:pt x="4606" y="3118"/>
                  </a:cubicBezTo>
                  <a:cubicBezTo>
                    <a:pt x="4079" y="4331"/>
                    <a:pt x="4003" y="5724"/>
                    <a:pt x="4382" y="6988"/>
                  </a:cubicBezTo>
                  <a:cubicBezTo>
                    <a:pt x="4442" y="7186"/>
                    <a:pt x="4512" y="7378"/>
                    <a:pt x="4593" y="7564"/>
                  </a:cubicBezTo>
                  <a:cubicBezTo>
                    <a:pt x="4520" y="7634"/>
                    <a:pt x="4454" y="7708"/>
                    <a:pt x="4399" y="7794"/>
                  </a:cubicBezTo>
                  <a:cubicBezTo>
                    <a:pt x="4369" y="7836"/>
                    <a:pt x="4380" y="7877"/>
                    <a:pt x="4403" y="7902"/>
                  </a:cubicBezTo>
                  <a:cubicBezTo>
                    <a:pt x="4188" y="8371"/>
                    <a:pt x="4177" y="8932"/>
                    <a:pt x="4361" y="9416"/>
                  </a:cubicBezTo>
                  <a:cubicBezTo>
                    <a:pt x="4542" y="9887"/>
                    <a:pt x="4900" y="10249"/>
                    <a:pt x="5339" y="10470"/>
                  </a:cubicBezTo>
                  <a:cubicBezTo>
                    <a:pt x="5315" y="10522"/>
                    <a:pt x="5328" y="10594"/>
                    <a:pt x="5394" y="10620"/>
                  </a:cubicBezTo>
                  <a:cubicBezTo>
                    <a:pt x="5413" y="10628"/>
                    <a:pt x="5433" y="10632"/>
                    <a:pt x="5452" y="10641"/>
                  </a:cubicBezTo>
                  <a:cubicBezTo>
                    <a:pt x="5315" y="10718"/>
                    <a:pt x="5181" y="10797"/>
                    <a:pt x="5051" y="10878"/>
                  </a:cubicBezTo>
                  <a:cubicBezTo>
                    <a:pt x="4508" y="11216"/>
                    <a:pt x="3998" y="11609"/>
                    <a:pt x="3555" y="12077"/>
                  </a:cubicBezTo>
                  <a:cubicBezTo>
                    <a:pt x="2555" y="13130"/>
                    <a:pt x="1916" y="14660"/>
                    <a:pt x="2362" y="16107"/>
                  </a:cubicBezTo>
                  <a:cubicBezTo>
                    <a:pt x="2523" y="16636"/>
                    <a:pt x="2822" y="17122"/>
                    <a:pt x="3235" y="17491"/>
                  </a:cubicBezTo>
                  <a:cubicBezTo>
                    <a:pt x="3029" y="17474"/>
                    <a:pt x="2826" y="17452"/>
                    <a:pt x="2624" y="17424"/>
                  </a:cubicBezTo>
                  <a:cubicBezTo>
                    <a:pt x="2417" y="16830"/>
                    <a:pt x="1931" y="16350"/>
                    <a:pt x="1345" y="16124"/>
                  </a:cubicBezTo>
                  <a:cubicBezTo>
                    <a:pt x="1168" y="16054"/>
                    <a:pt x="981" y="16014"/>
                    <a:pt x="791" y="15999"/>
                  </a:cubicBezTo>
                  <a:cubicBezTo>
                    <a:pt x="789" y="15975"/>
                    <a:pt x="774" y="15948"/>
                    <a:pt x="752" y="15937"/>
                  </a:cubicBezTo>
                  <a:cubicBezTo>
                    <a:pt x="740" y="15930"/>
                    <a:pt x="728" y="15927"/>
                    <a:pt x="715" y="15927"/>
                  </a:cubicBezTo>
                  <a:cubicBezTo>
                    <a:pt x="687" y="15927"/>
                    <a:pt x="661" y="15943"/>
                    <a:pt x="642" y="15967"/>
                  </a:cubicBezTo>
                  <a:cubicBezTo>
                    <a:pt x="637" y="15975"/>
                    <a:pt x="631" y="15980"/>
                    <a:pt x="627" y="15988"/>
                  </a:cubicBezTo>
                  <a:cubicBezTo>
                    <a:pt x="252" y="16487"/>
                    <a:pt x="73" y="17101"/>
                    <a:pt x="32" y="17716"/>
                  </a:cubicBezTo>
                  <a:cubicBezTo>
                    <a:pt x="0" y="18183"/>
                    <a:pt x="51" y="18646"/>
                    <a:pt x="145" y="19102"/>
                  </a:cubicBezTo>
                  <a:cubicBezTo>
                    <a:pt x="124" y="19125"/>
                    <a:pt x="115" y="19155"/>
                    <a:pt x="122" y="19187"/>
                  </a:cubicBezTo>
                  <a:cubicBezTo>
                    <a:pt x="207" y="19643"/>
                    <a:pt x="330" y="20091"/>
                    <a:pt x="495" y="20521"/>
                  </a:cubicBezTo>
                  <a:cubicBezTo>
                    <a:pt x="541" y="20653"/>
                    <a:pt x="595" y="20781"/>
                    <a:pt x="650" y="20909"/>
                  </a:cubicBezTo>
                  <a:cubicBezTo>
                    <a:pt x="720" y="21101"/>
                    <a:pt x="806" y="21286"/>
                    <a:pt x="931" y="21446"/>
                  </a:cubicBezTo>
                  <a:cubicBezTo>
                    <a:pt x="974" y="21508"/>
                    <a:pt x="1019" y="21565"/>
                    <a:pt x="1072" y="21619"/>
                  </a:cubicBezTo>
                  <a:cubicBezTo>
                    <a:pt x="1213" y="21766"/>
                    <a:pt x="1392" y="21857"/>
                    <a:pt x="1594" y="21883"/>
                  </a:cubicBezTo>
                  <a:cubicBezTo>
                    <a:pt x="1648" y="21890"/>
                    <a:pt x="1702" y="21893"/>
                    <a:pt x="1756" y="21893"/>
                  </a:cubicBezTo>
                  <a:cubicBezTo>
                    <a:pt x="1923" y="21893"/>
                    <a:pt x="2088" y="21863"/>
                    <a:pt x="2253" y="21836"/>
                  </a:cubicBezTo>
                  <a:cubicBezTo>
                    <a:pt x="2715" y="21755"/>
                    <a:pt x="3173" y="21651"/>
                    <a:pt x="3623" y="21523"/>
                  </a:cubicBezTo>
                  <a:cubicBezTo>
                    <a:pt x="4128" y="21382"/>
                    <a:pt x="4621" y="21209"/>
                    <a:pt x="5102" y="21009"/>
                  </a:cubicBezTo>
                  <a:cubicBezTo>
                    <a:pt x="5102" y="21020"/>
                    <a:pt x="5102" y="21030"/>
                    <a:pt x="5104" y="21041"/>
                  </a:cubicBezTo>
                  <a:cubicBezTo>
                    <a:pt x="5109" y="21075"/>
                    <a:pt x="5124" y="21101"/>
                    <a:pt x="5145" y="21116"/>
                  </a:cubicBezTo>
                  <a:cubicBezTo>
                    <a:pt x="5179" y="21465"/>
                    <a:pt x="5251" y="21815"/>
                    <a:pt x="5369" y="22145"/>
                  </a:cubicBezTo>
                  <a:cubicBezTo>
                    <a:pt x="5475" y="22446"/>
                    <a:pt x="5633" y="22746"/>
                    <a:pt x="5893" y="22940"/>
                  </a:cubicBezTo>
                  <a:cubicBezTo>
                    <a:pt x="6069" y="23070"/>
                    <a:pt x="6266" y="23113"/>
                    <a:pt x="6468" y="23113"/>
                  </a:cubicBezTo>
                  <a:cubicBezTo>
                    <a:pt x="6637" y="23113"/>
                    <a:pt x="6810" y="23083"/>
                    <a:pt x="6978" y="23047"/>
                  </a:cubicBezTo>
                  <a:cubicBezTo>
                    <a:pt x="7385" y="22959"/>
                    <a:pt x="7785" y="22831"/>
                    <a:pt x="8180" y="22695"/>
                  </a:cubicBezTo>
                  <a:cubicBezTo>
                    <a:pt x="9716" y="22166"/>
                    <a:pt x="11206" y="21501"/>
                    <a:pt x="12625" y="20711"/>
                  </a:cubicBezTo>
                  <a:cubicBezTo>
                    <a:pt x="13005" y="20500"/>
                    <a:pt x="13384" y="20287"/>
                    <a:pt x="13744" y="20042"/>
                  </a:cubicBezTo>
                  <a:cubicBezTo>
                    <a:pt x="14040" y="19839"/>
                    <a:pt x="14317" y="19611"/>
                    <a:pt x="14539" y="19332"/>
                  </a:cubicBezTo>
                  <a:cubicBezTo>
                    <a:pt x="14556" y="19323"/>
                    <a:pt x="14575" y="19311"/>
                    <a:pt x="14588" y="19289"/>
                  </a:cubicBezTo>
                  <a:cubicBezTo>
                    <a:pt x="15114" y="18415"/>
                    <a:pt x="15449" y="17437"/>
                    <a:pt x="15571" y="16425"/>
                  </a:cubicBezTo>
                  <a:cubicBezTo>
                    <a:pt x="15577" y="16372"/>
                    <a:pt x="15522" y="16323"/>
                    <a:pt x="15470" y="16323"/>
                  </a:cubicBezTo>
                  <a:cubicBezTo>
                    <a:pt x="15462" y="16323"/>
                    <a:pt x="15453" y="16323"/>
                    <a:pt x="15447" y="16327"/>
                  </a:cubicBezTo>
                  <a:cubicBezTo>
                    <a:pt x="15596" y="15445"/>
                    <a:pt x="15632" y="14541"/>
                    <a:pt x="15543" y="13652"/>
                  </a:cubicBezTo>
                  <a:cubicBezTo>
                    <a:pt x="15451" y="12740"/>
                    <a:pt x="15236" y="11847"/>
                    <a:pt x="14895" y="10999"/>
                  </a:cubicBezTo>
                  <a:cubicBezTo>
                    <a:pt x="14571" y="10185"/>
                    <a:pt x="14138" y="9416"/>
                    <a:pt x="13614" y="8712"/>
                  </a:cubicBezTo>
                  <a:cubicBezTo>
                    <a:pt x="13316" y="8314"/>
                    <a:pt x="12988" y="7937"/>
                    <a:pt x="12636" y="7589"/>
                  </a:cubicBezTo>
                  <a:cubicBezTo>
                    <a:pt x="12578" y="7529"/>
                    <a:pt x="12519" y="7474"/>
                    <a:pt x="12457" y="7419"/>
                  </a:cubicBezTo>
                  <a:cubicBezTo>
                    <a:pt x="12444" y="7404"/>
                    <a:pt x="12431" y="7391"/>
                    <a:pt x="12419" y="7380"/>
                  </a:cubicBezTo>
                  <a:cubicBezTo>
                    <a:pt x="12730" y="6379"/>
                    <a:pt x="12881" y="5330"/>
                    <a:pt x="12870" y="4279"/>
                  </a:cubicBezTo>
                  <a:cubicBezTo>
                    <a:pt x="12868" y="3960"/>
                    <a:pt x="12847" y="3640"/>
                    <a:pt x="12815" y="3323"/>
                  </a:cubicBezTo>
                  <a:cubicBezTo>
                    <a:pt x="12809" y="3286"/>
                    <a:pt x="12785" y="3263"/>
                    <a:pt x="12755" y="3252"/>
                  </a:cubicBezTo>
                  <a:cubicBezTo>
                    <a:pt x="13028" y="2470"/>
                    <a:pt x="13037" y="1573"/>
                    <a:pt x="12525" y="891"/>
                  </a:cubicBezTo>
                  <a:cubicBezTo>
                    <a:pt x="12254" y="535"/>
                    <a:pt x="11869" y="254"/>
                    <a:pt x="11432" y="145"/>
                  </a:cubicBezTo>
                  <a:cubicBezTo>
                    <a:pt x="11309" y="115"/>
                    <a:pt x="11186" y="101"/>
                    <a:pt x="11064" y="101"/>
                  </a:cubicBezTo>
                  <a:cubicBezTo>
                    <a:pt x="10738" y="101"/>
                    <a:pt x="10418" y="203"/>
                    <a:pt x="10136" y="386"/>
                  </a:cubicBezTo>
                  <a:cubicBezTo>
                    <a:pt x="10004" y="471"/>
                    <a:pt x="9880" y="571"/>
                    <a:pt x="9769" y="678"/>
                  </a:cubicBezTo>
                  <a:cubicBezTo>
                    <a:pt x="9413" y="580"/>
                    <a:pt x="9044" y="531"/>
                    <a:pt x="8674" y="531"/>
                  </a:cubicBezTo>
                  <a:cubicBezTo>
                    <a:pt x="8281" y="531"/>
                    <a:pt x="7888" y="586"/>
                    <a:pt x="7510" y="697"/>
                  </a:cubicBezTo>
                  <a:cubicBezTo>
                    <a:pt x="7391" y="731"/>
                    <a:pt x="7274" y="774"/>
                    <a:pt x="7157" y="818"/>
                  </a:cubicBezTo>
                  <a:cubicBezTo>
                    <a:pt x="7152" y="816"/>
                    <a:pt x="7150" y="812"/>
                    <a:pt x="7148" y="808"/>
                  </a:cubicBezTo>
                  <a:cubicBezTo>
                    <a:pt x="6918" y="499"/>
                    <a:pt x="6609" y="247"/>
                    <a:pt x="6245" y="109"/>
                  </a:cubicBezTo>
                  <a:cubicBezTo>
                    <a:pt x="6057" y="36"/>
                    <a:pt x="5857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5057625" y="724875"/>
              <a:ext cx="189750" cy="120675"/>
            </a:xfrm>
            <a:custGeom>
              <a:avLst/>
              <a:gdLst/>
              <a:ahLst/>
              <a:cxnLst/>
              <a:rect l="l" t="t" r="r" b="b"/>
              <a:pathLst>
                <a:path w="7590" h="4827" extrusionOk="0">
                  <a:moveTo>
                    <a:pt x="7411" y="0"/>
                  </a:moveTo>
                  <a:cubicBezTo>
                    <a:pt x="6661" y="1179"/>
                    <a:pt x="5661" y="2208"/>
                    <a:pt x="4431" y="2933"/>
                  </a:cubicBezTo>
                  <a:cubicBezTo>
                    <a:pt x="4257" y="3039"/>
                    <a:pt x="4059" y="2986"/>
                    <a:pt x="3869" y="3054"/>
                  </a:cubicBezTo>
                  <a:cubicBezTo>
                    <a:pt x="3368" y="3223"/>
                    <a:pt x="2905" y="3473"/>
                    <a:pt x="2391" y="3473"/>
                  </a:cubicBezTo>
                  <a:cubicBezTo>
                    <a:pt x="2341" y="3473"/>
                    <a:pt x="2290" y="3471"/>
                    <a:pt x="2239" y="3466"/>
                  </a:cubicBezTo>
                  <a:cubicBezTo>
                    <a:pt x="1716" y="3412"/>
                    <a:pt x="1224" y="3306"/>
                    <a:pt x="702" y="3240"/>
                  </a:cubicBezTo>
                  <a:cubicBezTo>
                    <a:pt x="623" y="3229"/>
                    <a:pt x="546" y="3199"/>
                    <a:pt x="470" y="3184"/>
                  </a:cubicBezTo>
                  <a:cubicBezTo>
                    <a:pt x="310" y="3272"/>
                    <a:pt x="154" y="3365"/>
                    <a:pt x="1" y="3461"/>
                  </a:cubicBezTo>
                  <a:cubicBezTo>
                    <a:pt x="329" y="4049"/>
                    <a:pt x="832" y="4546"/>
                    <a:pt x="1482" y="4734"/>
                  </a:cubicBezTo>
                  <a:cubicBezTo>
                    <a:pt x="1716" y="4799"/>
                    <a:pt x="1950" y="4826"/>
                    <a:pt x="2184" y="4826"/>
                  </a:cubicBezTo>
                  <a:cubicBezTo>
                    <a:pt x="2524" y="4826"/>
                    <a:pt x="2865" y="4768"/>
                    <a:pt x="3206" y="4680"/>
                  </a:cubicBezTo>
                  <a:cubicBezTo>
                    <a:pt x="4406" y="4376"/>
                    <a:pt x="5342" y="3666"/>
                    <a:pt x="6130" y="2705"/>
                  </a:cubicBezTo>
                  <a:cubicBezTo>
                    <a:pt x="6765" y="1918"/>
                    <a:pt x="7217" y="1074"/>
                    <a:pt x="7590" y="171"/>
                  </a:cubicBezTo>
                  <a:cubicBezTo>
                    <a:pt x="7532" y="111"/>
                    <a:pt x="7473" y="56"/>
                    <a:pt x="7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4931050" y="939050"/>
              <a:ext cx="49350" cy="145100"/>
            </a:xfrm>
            <a:custGeom>
              <a:avLst/>
              <a:gdLst/>
              <a:ahLst/>
              <a:cxnLst/>
              <a:rect l="l" t="t" r="r" b="b"/>
              <a:pathLst>
                <a:path w="1974" h="5804" extrusionOk="0">
                  <a:moveTo>
                    <a:pt x="642" y="1"/>
                  </a:moveTo>
                  <a:cubicBezTo>
                    <a:pt x="267" y="499"/>
                    <a:pt x="87" y="1115"/>
                    <a:pt x="47" y="1729"/>
                  </a:cubicBezTo>
                  <a:cubicBezTo>
                    <a:pt x="0" y="2430"/>
                    <a:pt x="137" y="3125"/>
                    <a:pt x="324" y="3796"/>
                  </a:cubicBezTo>
                  <a:cubicBezTo>
                    <a:pt x="418" y="4133"/>
                    <a:pt x="516" y="4465"/>
                    <a:pt x="625" y="4794"/>
                  </a:cubicBezTo>
                  <a:cubicBezTo>
                    <a:pt x="714" y="5058"/>
                    <a:pt x="823" y="5324"/>
                    <a:pt x="1008" y="5531"/>
                  </a:cubicBezTo>
                  <a:cubicBezTo>
                    <a:pt x="1123" y="5661"/>
                    <a:pt x="1264" y="5746"/>
                    <a:pt x="1415" y="5804"/>
                  </a:cubicBezTo>
                  <a:cubicBezTo>
                    <a:pt x="1750" y="5550"/>
                    <a:pt x="1974" y="5135"/>
                    <a:pt x="1910" y="4678"/>
                  </a:cubicBezTo>
                  <a:cubicBezTo>
                    <a:pt x="1856" y="4239"/>
                    <a:pt x="1790" y="3811"/>
                    <a:pt x="1737" y="3370"/>
                  </a:cubicBezTo>
                  <a:cubicBezTo>
                    <a:pt x="1598" y="2191"/>
                    <a:pt x="1673" y="727"/>
                    <a:pt x="642" y="1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4947175" y="729125"/>
              <a:ext cx="375325" cy="384700"/>
            </a:xfrm>
            <a:custGeom>
              <a:avLst/>
              <a:gdLst/>
              <a:ahLst/>
              <a:cxnLst/>
              <a:rect l="l" t="t" r="r" b="b"/>
              <a:pathLst>
                <a:path w="15013" h="15388" extrusionOk="0">
                  <a:moveTo>
                    <a:pt x="12010" y="1"/>
                  </a:moveTo>
                  <a:cubicBezTo>
                    <a:pt x="11635" y="907"/>
                    <a:pt x="11183" y="1750"/>
                    <a:pt x="10550" y="2535"/>
                  </a:cubicBezTo>
                  <a:cubicBezTo>
                    <a:pt x="9762" y="3496"/>
                    <a:pt x="8828" y="4206"/>
                    <a:pt x="7626" y="4510"/>
                  </a:cubicBezTo>
                  <a:cubicBezTo>
                    <a:pt x="7285" y="4598"/>
                    <a:pt x="6944" y="4656"/>
                    <a:pt x="6604" y="4656"/>
                  </a:cubicBezTo>
                  <a:cubicBezTo>
                    <a:pt x="6370" y="4656"/>
                    <a:pt x="6136" y="4629"/>
                    <a:pt x="5902" y="4564"/>
                  </a:cubicBezTo>
                  <a:cubicBezTo>
                    <a:pt x="5252" y="4372"/>
                    <a:pt x="4749" y="3879"/>
                    <a:pt x="4427" y="3289"/>
                  </a:cubicBezTo>
                  <a:cubicBezTo>
                    <a:pt x="3884" y="3626"/>
                    <a:pt x="3375" y="4018"/>
                    <a:pt x="2929" y="4487"/>
                  </a:cubicBezTo>
                  <a:cubicBezTo>
                    <a:pt x="1930" y="5540"/>
                    <a:pt x="1290" y="7072"/>
                    <a:pt x="1736" y="8517"/>
                  </a:cubicBezTo>
                  <a:cubicBezTo>
                    <a:pt x="1898" y="9045"/>
                    <a:pt x="2196" y="9533"/>
                    <a:pt x="2609" y="9900"/>
                  </a:cubicBezTo>
                  <a:cubicBezTo>
                    <a:pt x="2405" y="9885"/>
                    <a:pt x="2202" y="9864"/>
                    <a:pt x="2000" y="9834"/>
                  </a:cubicBezTo>
                  <a:cubicBezTo>
                    <a:pt x="1791" y="9239"/>
                    <a:pt x="1307" y="8760"/>
                    <a:pt x="721" y="8534"/>
                  </a:cubicBezTo>
                  <a:cubicBezTo>
                    <a:pt x="542" y="8464"/>
                    <a:pt x="357" y="8425"/>
                    <a:pt x="167" y="8408"/>
                  </a:cubicBezTo>
                  <a:cubicBezTo>
                    <a:pt x="165" y="8385"/>
                    <a:pt x="148" y="8357"/>
                    <a:pt x="127" y="8346"/>
                  </a:cubicBezTo>
                  <a:cubicBezTo>
                    <a:pt x="114" y="8339"/>
                    <a:pt x="102" y="8336"/>
                    <a:pt x="89" y="8336"/>
                  </a:cubicBezTo>
                  <a:cubicBezTo>
                    <a:pt x="62" y="8336"/>
                    <a:pt x="36" y="8353"/>
                    <a:pt x="18" y="8376"/>
                  </a:cubicBezTo>
                  <a:cubicBezTo>
                    <a:pt x="12" y="8385"/>
                    <a:pt x="7" y="8389"/>
                    <a:pt x="1" y="8398"/>
                  </a:cubicBezTo>
                  <a:cubicBezTo>
                    <a:pt x="1032" y="9124"/>
                    <a:pt x="958" y="10588"/>
                    <a:pt x="1096" y="11767"/>
                  </a:cubicBezTo>
                  <a:cubicBezTo>
                    <a:pt x="1150" y="12208"/>
                    <a:pt x="1216" y="12636"/>
                    <a:pt x="1269" y="13075"/>
                  </a:cubicBezTo>
                  <a:cubicBezTo>
                    <a:pt x="1333" y="13532"/>
                    <a:pt x="1109" y="13947"/>
                    <a:pt x="777" y="14203"/>
                  </a:cubicBezTo>
                  <a:cubicBezTo>
                    <a:pt x="902" y="14248"/>
                    <a:pt x="1034" y="14271"/>
                    <a:pt x="1173" y="14277"/>
                  </a:cubicBezTo>
                  <a:cubicBezTo>
                    <a:pt x="1187" y="14278"/>
                    <a:pt x="1202" y="14279"/>
                    <a:pt x="1216" y="14279"/>
                  </a:cubicBezTo>
                  <a:cubicBezTo>
                    <a:pt x="1553" y="14279"/>
                    <a:pt x="1884" y="14069"/>
                    <a:pt x="2215" y="14035"/>
                  </a:cubicBezTo>
                  <a:cubicBezTo>
                    <a:pt x="2985" y="13956"/>
                    <a:pt x="3782" y="13557"/>
                    <a:pt x="4519" y="13323"/>
                  </a:cubicBezTo>
                  <a:cubicBezTo>
                    <a:pt x="4466" y="12538"/>
                    <a:pt x="4417" y="11746"/>
                    <a:pt x="4647" y="10963"/>
                  </a:cubicBezTo>
                  <a:cubicBezTo>
                    <a:pt x="4715" y="10723"/>
                    <a:pt x="4794" y="10388"/>
                    <a:pt x="5060" y="10348"/>
                  </a:cubicBezTo>
                  <a:cubicBezTo>
                    <a:pt x="5089" y="10342"/>
                    <a:pt x="5116" y="10340"/>
                    <a:pt x="5142" y="10340"/>
                  </a:cubicBezTo>
                  <a:cubicBezTo>
                    <a:pt x="5437" y="10340"/>
                    <a:pt x="5602" y="10665"/>
                    <a:pt x="5676" y="10923"/>
                  </a:cubicBezTo>
                  <a:cubicBezTo>
                    <a:pt x="6113" y="12385"/>
                    <a:pt x="6490" y="13896"/>
                    <a:pt x="6273" y="15388"/>
                  </a:cubicBezTo>
                  <a:cubicBezTo>
                    <a:pt x="6360" y="15388"/>
                    <a:pt x="6477" y="15375"/>
                    <a:pt x="6507" y="15366"/>
                  </a:cubicBezTo>
                  <a:cubicBezTo>
                    <a:pt x="7927" y="15066"/>
                    <a:pt x="9282" y="14344"/>
                    <a:pt x="10603" y="13728"/>
                  </a:cubicBezTo>
                  <a:cubicBezTo>
                    <a:pt x="11750" y="13195"/>
                    <a:pt x="12869" y="12615"/>
                    <a:pt x="13617" y="11944"/>
                  </a:cubicBezTo>
                  <a:cubicBezTo>
                    <a:pt x="13657" y="11905"/>
                    <a:pt x="13711" y="11835"/>
                    <a:pt x="13741" y="11788"/>
                  </a:cubicBezTo>
                  <a:cubicBezTo>
                    <a:pt x="13745" y="11796"/>
                    <a:pt x="13750" y="11799"/>
                    <a:pt x="13755" y="11799"/>
                  </a:cubicBezTo>
                  <a:cubicBezTo>
                    <a:pt x="13782" y="11799"/>
                    <a:pt x="13816" y="11708"/>
                    <a:pt x="13843" y="11656"/>
                  </a:cubicBezTo>
                  <a:cubicBezTo>
                    <a:pt x="14033" y="11294"/>
                    <a:pt x="14199" y="10919"/>
                    <a:pt x="14342" y="10537"/>
                  </a:cubicBezTo>
                  <a:cubicBezTo>
                    <a:pt x="14361" y="10520"/>
                    <a:pt x="14369" y="10495"/>
                    <a:pt x="14369" y="10467"/>
                  </a:cubicBezTo>
                  <a:cubicBezTo>
                    <a:pt x="14550" y="9970"/>
                    <a:pt x="14691" y="9461"/>
                    <a:pt x="14789" y="8939"/>
                  </a:cubicBezTo>
                  <a:cubicBezTo>
                    <a:pt x="14966" y="7993"/>
                    <a:pt x="15013" y="7023"/>
                    <a:pt x="14917" y="6064"/>
                  </a:cubicBezTo>
                  <a:cubicBezTo>
                    <a:pt x="14827" y="5152"/>
                    <a:pt x="14610" y="4261"/>
                    <a:pt x="14269" y="3411"/>
                  </a:cubicBezTo>
                  <a:cubicBezTo>
                    <a:pt x="13945" y="2599"/>
                    <a:pt x="13513" y="1829"/>
                    <a:pt x="12988" y="1126"/>
                  </a:cubicBezTo>
                  <a:cubicBezTo>
                    <a:pt x="12690" y="725"/>
                    <a:pt x="12362" y="350"/>
                    <a:pt x="1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5057425" y="987650"/>
              <a:ext cx="51975" cy="126225"/>
            </a:xfrm>
            <a:custGeom>
              <a:avLst/>
              <a:gdLst/>
              <a:ahLst/>
              <a:cxnLst/>
              <a:rect l="l" t="t" r="r" b="b"/>
              <a:pathLst>
                <a:path w="2079" h="5049" extrusionOk="0">
                  <a:moveTo>
                    <a:pt x="730" y="1"/>
                  </a:moveTo>
                  <a:cubicBezTo>
                    <a:pt x="704" y="1"/>
                    <a:pt x="676" y="3"/>
                    <a:pt x="648" y="9"/>
                  </a:cubicBezTo>
                  <a:cubicBezTo>
                    <a:pt x="382" y="49"/>
                    <a:pt x="301" y="382"/>
                    <a:pt x="235" y="625"/>
                  </a:cubicBezTo>
                  <a:cubicBezTo>
                    <a:pt x="0" y="1409"/>
                    <a:pt x="54" y="2200"/>
                    <a:pt x="107" y="2984"/>
                  </a:cubicBezTo>
                  <a:cubicBezTo>
                    <a:pt x="117" y="2982"/>
                    <a:pt x="128" y="2977"/>
                    <a:pt x="139" y="2973"/>
                  </a:cubicBezTo>
                  <a:cubicBezTo>
                    <a:pt x="211" y="3404"/>
                    <a:pt x="407" y="4474"/>
                    <a:pt x="736" y="4761"/>
                  </a:cubicBezTo>
                  <a:cubicBezTo>
                    <a:pt x="1004" y="4996"/>
                    <a:pt x="1190" y="5037"/>
                    <a:pt x="1468" y="5037"/>
                  </a:cubicBezTo>
                  <a:cubicBezTo>
                    <a:pt x="1553" y="5037"/>
                    <a:pt x="1648" y="5033"/>
                    <a:pt x="1756" y="5030"/>
                  </a:cubicBezTo>
                  <a:cubicBezTo>
                    <a:pt x="1761" y="5045"/>
                    <a:pt x="1805" y="5049"/>
                    <a:pt x="1863" y="5049"/>
                  </a:cubicBezTo>
                  <a:cubicBezTo>
                    <a:pt x="2078" y="3555"/>
                    <a:pt x="1701" y="2044"/>
                    <a:pt x="1264" y="584"/>
                  </a:cubicBezTo>
                  <a:cubicBezTo>
                    <a:pt x="1190" y="328"/>
                    <a:pt x="1027" y="1"/>
                    <a:pt x="730" y="1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4"/>
            <p:cNvSpPr/>
            <p:nvPr/>
          </p:nvSpPr>
          <p:spPr>
            <a:xfrm>
              <a:off x="5033925" y="539375"/>
              <a:ext cx="76275" cy="77525"/>
            </a:xfrm>
            <a:custGeom>
              <a:avLst/>
              <a:gdLst/>
              <a:ahLst/>
              <a:cxnLst/>
              <a:rect l="l" t="t" r="r" b="b"/>
              <a:pathLst>
                <a:path w="3051" h="3101" extrusionOk="0">
                  <a:moveTo>
                    <a:pt x="1557" y="1"/>
                  </a:moveTo>
                  <a:cubicBezTo>
                    <a:pt x="1274" y="1"/>
                    <a:pt x="991" y="72"/>
                    <a:pt x="746" y="217"/>
                  </a:cubicBezTo>
                  <a:cubicBezTo>
                    <a:pt x="324" y="464"/>
                    <a:pt x="94" y="907"/>
                    <a:pt x="47" y="1385"/>
                  </a:cubicBezTo>
                  <a:cubicBezTo>
                    <a:pt x="0" y="1888"/>
                    <a:pt x="143" y="2391"/>
                    <a:pt x="363" y="2840"/>
                  </a:cubicBezTo>
                  <a:cubicBezTo>
                    <a:pt x="405" y="2930"/>
                    <a:pt x="450" y="3015"/>
                    <a:pt x="499" y="3100"/>
                  </a:cubicBezTo>
                  <a:cubicBezTo>
                    <a:pt x="589" y="3049"/>
                    <a:pt x="665" y="2983"/>
                    <a:pt x="719" y="2898"/>
                  </a:cubicBezTo>
                  <a:cubicBezTo>
                    <a:pt x="1132" y="2242"/>
                    <a:pt x="1601" y="1749"/>
                    <a:pt x="2242" y="1321"/>
                  </a:cubicBezTo>
                  <a:cubicBezTo>
                    <a:pt x="2515" y="1135"/>
                    <a:pt x="2779" y="961"/>
                    <a:pt x="3050" y="809"/>
                  </a:cubicBezTo>
                  <a:cubicBezTo>
                    <a:pt x="2822" y="500"/>
                    <a:pt x="2513" y="247"/>
                    <a:pt x="2147" y="108"/>
                  </a:cubicBezTo>
                  <a:cubicBezTo>
                    <a:pt x="1959" y="37"/>
                    <a:pt x="1758" y="1"/>
                    <a:pt x="1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4"/>
            <p:cNvSpPr/>
            <p:nvPr/>
          </p:nvSpPr>
          <p:spPr>
            <a:xfrm>
              <a:off x="5031575" y="541875"/>
              <a:ext cx="225875" cy="269825"/>
            </a:xfrm>
            <a:custGeom>
              <a:avLst/>
              <a:gdLst/>
              <a:ahLst/>
              <a:cxnLst/>
              <a:rect l="l" t="t" r="r" b="b"/>
              <a:pathLst>
                <a:path w="9035" h="10793" extrusionOk="0">
                  <a:moveTo>
                    <a:pt x="7062" y="1"/>
                  </a:moveTo>
                  <a:cubicBezTo>
                    <a:pt x="6736" y="1"/>
                    <a:pt x="6417" y="102"/>
                    <a:pt x="6136" y="285"/>
                  </a:cubicBezTo>
                  <a:cubicBezTo>
                    <a:pt x="6002" y="371"/>
                    <a:pt x="5881" y="471"/>
                    <a:pt x="5768" y="577"/>
                  </a:cubicBezTo>
                  <a:cubicBezTo>
                    <a:pt x="5411" y="479"/>
                    <a:pt x="5042" y="430"/>
                    <a:pt x="4672" y="430"/>
                  </a:cubicBezTo>
                  <a:cubicBezTo>
                    <a:pt x="4279" y="430"/>
                    <a:pt x="3886" y="486"/>
                    <a:pt x="3509" y="596"/>
                  </a:cubicBezTo>
                  <a:cubicBezTo>
                    <a:pt x="3389" y="631"/>
                    <a:pt x="3272" y="673"/>
                    <a:pt x="3155" y="718"/>
                  </a:cubicBezTo>
                  <a:cubicBezTo>
                    <a:pt x="3153" y="716"/>
                    <a:pt x="3148" y="712"/>
                    <a:pt x="3146" y="709"/>
                  </a:cubicBezTo>
                  <a:cubicBezTo>
                    <a:pt x="2876" y="861"/>
                    <a:pt x="2611" y="1035"/>
                    <a:pt x="2339" y="1219"/>
                  </a:cubicBezTo>
                  <a:cubicBezTo>
                    <a:pt x="1697" y="1645"/>
                    <a:pt x="1230" y="2142"/>
                    <a:pt x="815" y="2796"/>
                  </a:cubicBezTo>
                  <a:cubicBezTo>
                    <a:pt x="761" y="2881"/>
                    <a:pt x="685" y="2949"/>
                    <a:pt x="595" y="3003"/>
                  </a:cubicBezTo>
                  <a:cubicBezTo>
                    <a:pt x="597" y="3007"/>
                    <a:pt x="599" y="3015"/>
                    <a:pt x="606" y="3022"/>
                  </a:cubicBezTo>
                  <a:cubicBezTo>
                    <a:pt x="77" y="4232"/>
                    <a:pt x="1" y="5626"/>
                    <a:pt x="382" y="6892"/>
                  </a:cubicBezTo>
                  <a:cubicBezTo>
                    <a:pt x="442" y="7092"/>
                    <a:pt x="514" y="7288"/>
                    <a:pt x="597" y="7482"/>
                  </a:cubicBezTo>
                  <a:cubicBezTo>
                    <a:pt x="203" y="7998"/>
                    <a:pt x="131" y="8716"/>
                    <a:pt x="361" y="9321"/>
                  </a:cubicBezTo>
                  <a:cubicBezTo>
                    <a:pt x="570" y="9873"/>
                    <a:pt x="1026" y="10278"/>
                    <a:pt x="1569" y="10477"/>
                  </a:cubicBezTo>
                  <a:cubicBezTo>
                    <a:pt x="1554" y="10485"/>
                    <a:pt x="1537" y="10496"/>
                    <a:pt x="1520" y="10504"/>
                  </a:cubicBezTo>
                  <a:cubicBezTo>
                    <a:pt x="1597" y="10519"/>
                    <a:pt x="1674" y="10551"/>
                    <a:pt x="1750" y="10560"/>
                  </a:cubicBezTo>
                  <a:cubicBezTo>
                    <a:pt x="2272" y="10626"/>
                    <a:pt x="2767" y="10732"/>
                    <a:pt x="3287" y="10786"/>
                  </a:cubicBezTo>
                  <a:cubicBezTo>
                    <a:pt x="3336" y="10790"/>
                    <a:pt x="3384" y="10792"/>
                    <a:pt x="3432" y="10792"/>
                  </a:cubicBezTo>
                  <a:cubicBezTo>
                    <a:pt x="3950" y="10792"/>
                    <a:pt x="4416" y="10544"/>
                    <a:pt x="4917" y="10374"/>
                  </a:cubicBezTo>
                  <a:cubicBezTo>
                    <a:pt x="5105" y="10306"/>
                    <a:pt x="5305" y="10359"/>
                    <a:pt x="5480" y="10253"/>
                  </a:cubicBezTo>
                  <a:cubicBezTo>
                    <a:pt x="6710" y="9528"/>
                    <a:pt x="7709" y="8499"/>
                    <a:pt x="8461" y="7320"/>
                  </a:cubicBezTo>
                  <a:cubicBezTo>
                    <a:pt x="8449" y="7307"/>
                    <a:pt x="8434" y="7295"/>
                    <a:pt x="8421" y="7284"/>
                  </a:cubicBezTo>
                  <a:cubicBezTo>
                    <a:pt x="8728" y="6278"/>
                    <a:pt x="8879" y="5230"/>
                    <a:pt x="8868" y="4179"/>
                  </a:cubicBezTo>
                  <a:cubicBezTo>
                    <a:pt x="8866" y="3859"/>
                    <a:pt x="8845" y="3540"/>
                    <a:pt x="8813" y="3224"/>
                  </a:cubicBezTo>
                  <a:cubicBezTo>
                    <a:pt x="8809" y="3186"/>
                    <a:pt x="8783" y="3162"/>
                    <a:pt x="8756" y="3152"/>
                  </a:cubicBezTo>
                  <a:cubicBezTo>
                    <a:pt x="9026" y="2370"/>
                    <a:pt x="9035" y="1472"/>
                    <a:pt x="8523" y="790"/>
                  </a:cubicBezTo>
                  <a:cubicBezTo>
                    <a:pt x="8255" y="434"/>
                    <a:pt x="7867" y="153"/>
                    <a:pt x="7430" y="44"/>
                  </a:cubicBezTo>
                  <a:cubicBezTo>
                    <a:pt x="7307" y="15"/>
                    <a:pt x="7184" y="1"/>
                    <a:pt x="7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5054225" y="563625"/>
              <a:ext cx="29325" cy="31725"/>
            </a:xfrm>
            <a:custGeom>
              <a:avLst/>
              <a:gdLst/>
              <a:ahLst/>
              <a:cxnLst/>
              <a:rect l="l" t="t" r="r" b="b"/>
              <a:pathLst>
                <a:path w="1173" h="1269" extrusionOk="0">
                  <a:moveTo>
                    <a:pt x="476" y="0"/>
                  </a:moveTo>
                  <a:cubicBezTo>
                    <a:pt x="368" y="0"/>
                    <a:pt x="261" y="31"/>
                    <a:pt x="177" y="97"/>
                  </a:cubicBezTo>
                  <a:cubicBezTo>
                    <a:pt x="28" y="214"/>
                    <a:pt x="0" y="413"/>
                    <a:pt x="22" y="592"/>
                  </a:cubicBezTo>
                  <a:cubicBezTo>
                    <a:pt x="49" y="798"/>
                    <a:pt x="126" y="992"/>
                    <a:pt x="245" y="1161"/>
                  </a:cubicBezTo>
                  <a:cubicBezTo>
                    <a:pt x="258" y="1178"/>
                    <a:pt x="277" y="1188"/>
                    <a:pt x="297" y="1193"/>
                  </a:cubicBezTo>
                  <a:cubicBezTo>
                    <a:pt x="297" y="1235"/>
                    <a:pt x="338" y="1268"/>
                    <a:pt x="381" y="1268"/>
                  </a:cubicBezTo>
                  <a:cubicBezTo>
                    <a:pt x="405" y="1268"/>
                    <a:pt x="430" y="1257"/>
                    <a:pt x="448" y="1231"/>
                  </a:cubicBezTo>
                  <a:cubicBezTo>
                    <a:pt x="638" y="952"/>
                    <a:pt x="868" y="707"/>
                    <a:pt x="1134" y="502"/>
                  </a:cubicBezTo>
                  <a:cubicBezTo>
                    <a:pt x="1173" y="472"/>
                    <a:pt x="1164" y="415"/>
                    <a:pt x="1136" y="387"/>
                  </a:cubicBezTo>
                  <a:cubicBezTo>
                    <a:pt x="1000" y="246"/>
                    <a:pt x="855" y="99"/>
                    <a:pt x="667" y="33"/>
                  </a:cubicBezTo>
                  <a:cubicBezTo>
                    <a:pt x="607" y="12"/>
                    <a:pt x="541" y="0"/>
                    <a:pt x="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5174250" y="572600"/>
              <a:ext cx="56300" cy="55600"/>
            </a:xfrm>
            <a:custGeom>
              <a:avLst/>
              <a:gdLst/>
              <a:ahLst/>
              <a:cxnLst/>
              <a:rect l="l" t="t" r="r" b="b"/>
              <a:pathLst>
                <a:path w="2252" h="2224" extrusionOk="0">
                  <a:moveTo>
                    <a:pt x="1178" y="0"/>
                  </a:moveTo>
                  <a:cubicBezTo>
                    <a:pt x="1146" y="0"/>
                    <a:pt x="1115" y="2"/>
                    <a:pt x="1084" y="5"/>
                  </a:cubicBezTo>
                  <a:cubicBezTo>
                    <a:pt x="634" y="47"/>
                    <a:pt x="259" y="356"/>
                    <a:pt x="26" y="729"/>
                  </a:cubicBezTo>
                  <a:cubicBezTo>
                    <a:pt x="1" y="772"/>
                    <a:pt x="18" y="812"/>
                    <a:pt x="50" y="834"/>
                  </a:cubicBezTo>
                  <a:cubicBezTo>
                    <a:pt x="54" y="846"/>
                    <a:pt x="58" y="859"/>
                    <a:pt x="69" y="870"/>
                  </a:cubicBezTo>
                  <a:cubicBezTo>
                    <a:pt x="395" y="1266"/>
                    <a:pt x="715" y="1669"/>
                    <a:pt x="1045" y="2063"/>
                  </a:cubicBezTo>
                  <a:cubicBezTo>
                    <a:pt x="1109" y="2138"/>
                    <a:pt x="1184" y="2206"/>
                    <a:pt x="1284" y="2221"/>
                  </a:cubicBezTo>
                  <a:cubicBezTo>
                    <a:pt x="1295" y="2222"/>
                    <a:pt x="1306" y="2223"/>
                    <a:pt x="1317" y="2223"/>
                  </a:cubicBezTo>
                  <a:cubicBezTo>
                    <a:pt x="1409" y="2223"/>
                    <a:pt x="1495" y="2178"/>
                    <a:pt x="1567" y="2121"/>
                  </a:cubicBezTo>
                  <a:cubicBezTo>
                    <a:pt x="1729" y="1991"/>
                    <a:pt x="1866" y="1805"/>
                    <a:pt x="1966" y="1626"/>
                  </a:cubicBezTo>
                  <a:cubicBezTo>
                    <a:pt x="2160" y="1271"/>
                    <a:pt x="2251" y="787"/>
                    <a:pt x="2011" y="422"/>
                  </a:cubicBezTo>
                  <a:cubicBezTo>
                    <a:pt x="1832" y="149"/>
                    <a:pt x="1501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5045650" y="749975"/>
              <a:ext cx="52175" cy="31750"/>
            </a:xfrm>
            <a:custGeom>
              <a:avLst/>
              <a:gdLst/>
              <a:ahLst/>
              <a:cxnLst/>
              <a:rect l="l" t="t" r="r" b="b"/>
              <a:pathLst>
                <a:path w="2087" h="1270" extrusionOk="0">
                  <a:moveTo>
                    <a:pt x="687" y="1"/>
                  </a:moveTo>
                  <a:cubicBezTo>
                    <a:pt x="512" y="1"/>
                    <a:pt x="338" y="35"/>
                    <a:pt x="201" y="153"/>
                  </a:cubicBezTo>
                  <a:cubicBezTo>
                    <a:pt x="56" y="275"/>
                    <a:pt x="0" y="486"/>
                    <a:pt x="96" y="652"/>
                  </a:cubicBezTo>
                  <a:cubicBezTo>
                    <a:pt x="141" y="735"/>
                    <a:pt x="218" y="784"/>
                    <a:pt x="307" y="812"/>
                  </a:cubicBezTo>
                  <a:cubicBezTo>
                    <a:pt x="363" y="831"/>
                    <a:pt x="452" y="833"/>
                    <a:pt x="480" y="893"/>
                  </a:cubicBezTo>
                  <a:cubicBezTo>
                    <a:pt x="490" y="916"/>
                    <a:pt x="512" y="929"/>
                    <a:pt x="535" y="938"/>
                  </a:cubicBezTo>
                  <a:cubicBezTo>
                    <a:pt x="586" y="1049"/>
                    <a:pt x="655" y="1149"/>
                    <a:pt x="746" y="1215"/>
                  </a:cubicBezTo>
                  <a:cubicBezTo>
                    <a:pt x="796" y="1251"/>
                    <a:pt x="856" y="1269"/>
                    <a:pt x="914" y="1269"/>
                  </a:cubicBezTo>
                  <a:cubicBezTo>
                    <a:pt x="1024" y="1269"/>
                    <a:pt x="1129" y="1206"/>
                    <a:pt x="1151" y="1081"/>
                  </a:cubicBezTo>
                  <a:cubicBezTo>
                    <a:pt x="1160" y="1029"/>
                    <a:pt x="1134" y="921"/>
                    <a:pt x="1185" y="893"/>
                  </a:cubicBezTo>
                  <a:cubicBezTo>
                    <a:pt x="1206" y="881"/>
                    <a:pt x="1233" y="877"/>
                    <a:pt x="1262" y="877"/>
                  </a:cubicBezTo>
                  <a:cubicBezTo>
                    <a:pt x="1324" y="877"/>
                    <a:pt x="1396" y="896"/>
                    <a:pt x="1441" y="904"/>
                  </a:cubicBezTo>
                  <a:cubicBezTo>
                    <a:pt x="1489" y="910"/>
                    <a:pt x="1539" y="914"/>
                    <a:pt x="1588" y="914"/>
                  </a:cubicBezTo>
                  <a:cubicBezTo>
                    <a:pt x="1730" y="914"/>
                    <a:pt x="1867" y="880"/>
                    <a:pt x="1965" y="765"/>
                  </a:cubicBezTo>
                  <a:cubicBezTo>
                    <a:pt x="2087" y="624"/>
                    <a:pt x="2059" y="424"/>
                    <a:pt x="1923" y="303"/>
                  </a:cubicBezTo>
                  <a:cubicBezTo>
                    <a:pt x="1780" y="171"/>
                    <a:pt x="1556" y="128"/>
                    <a:pt x="1373" y="90"/>
                  </a:cubicBezTo>
                  <a:cubicBezTo>
                    <a:pt x="1170" y="43"/>
                    <a:pt x="959" y="15"/>
                    <a:pt x="750" y="2"/>
                  </a:cubicBezTo>
                  <a:cubicBezTo>
                    <a:pt x="729" y="1"/>
                    <a:pt x="708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5063650" y="773475"/>
              <a:ext cx="140850" cy="39875"/>
            </a:xfrm>
            <a:custGeom>
              <a:avLst/>
              <a:gdLst/>
              <a:ahLst/>
              <a:cxnLst/>
              <a:rect l="l" t="t" r="r" b="b"/>
              <a:pathLst>
                <a:path w="5634" h="1595" extrusionOk="0">
                  <a:moveTo>
                    <a:pt x="5485" y="0"/>
                  </a:moveTo>
                  <a:cubicBezTo>
                    <a:pt x="5463" y="0"/>
                    <a:pt x="5439" y="8"/>
                    <a:pt x="5418" y="28"/>
                  </a:cubicBezTo>
                  <a:cubicBezTo>
                    <a:pt x="4478" y="910"/>
                    <a:pt x="3228" y="1397"/>
                    <a:pt x="1950" y="1397"/>
                  </a:cubicBezTo>
                  <a:cubicBezTo>
                    <a:pt x="1770" y="1397"/>
                    <a:pt x="1591" y="1387"/>
                    <a:pt x="1411" y="1368"/>
                  </a:cubicBezTo>
                  <a:cubicBezTo>
                    <a:pt x="985" y="1321"/>
                    <a:pt x="561" y="1219"/>
                    <a:pt x="163" y="1063"/>
                  </a:cubicBezTo>
                  <a:cubicBezTo>
                    <a:pt x="150" y="1059"/>
                    <a:pt x="138" y="1057"/>
                    <a:pt x="128" y="1057"/>
                  </a:cubicBezTo>
                  <a:cubicBezTo>
                    <a:pt x="32" y="1057"/>
                    <a:pt x="0" y="1217"/>
                    <a:pt x="109" y="1257"/>
                  </a:cubicBezTo>
                  <a:cubicBezTo>
                    <a:pt x="704" y="1483"/>
                    <a:pt x="1332" y="1594"/>
                    <a:pt x="1960" y="1594"/>
                  </a:cubicBezTo>
                  <a:cubicBezTo>
                    <a:pt x="2869" y="1594"/>
                    <a:pt x="3777" y="1360"/>
                    <a:pt x="4576" y="901"/>
                  </a:cubicBezTo>
                  <a:cubicBezTo>
                    <a:pt x="4930" y="697"/>
                    <a:pt x="5262" y="452"/>
                    <a:pt x="5561" y="168"/>
                  </a:cubicBezTo>
                  <a:cubicBezTo>
                    <a:pt x="5634" y="100"/>
                    <a:pt x="5565" y="0"/>
                    <a:pt x="5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5216375" y="724275"/>
              <a:ext cx="26500" cy="33550"/>
            </a:xfrm>
            <a:custGeom>
              <a:avLst/>
              <a:gdLst/>
              <a:ahLst/>
              <a:cxnLst/>
              <a:rect l="l" t="t" r="r" b="b"/>
              <a:pathLst>
                <a:path w="1060" h="1342" extrusionOk="0">
                  <a:moveTo>
                    <a:pt x="923" y="1"/>
                  </a:moveTo>
                  <a:cubicBezTo>
                    <a:pt x="893" y="1"/>
                    <a:pt x="864" y="16"/>
                    <a:pt x="848" y="52"/>
                  </a:cubicBezTo>
                  <a:cubicBezTo>
                    <a:pt x="654" y="468"/>
                    <a:pt x="392" y="845"/>
                    <a:pt x="70" y="1171"/>
                  </a:cubicBezTo>
                  <a:cubicBezTo>
                    <a:pt x="1" y="1240"/>
                    <a:pt x="69" y="1341"/>
                    <a:pt x="146" y="1341"/>
                  </a:cubicBezTo>
                  <a:cubicBezTo>
                    <a:pt x="169" y="1341"/>
                    <a:pt x="192" y="1332"/>
                    <a:pt x="213" y="1311"/>
                  </a:cubicBezTo>
                  <a:cubicBezTo>
                    <a:pt x="545" y="973"/>
                    <a:pt x="820" y="580"/>
                    <a:pt x="1023" y="150"/>
                  </a:cubicBezTo>
                  <a:cubicBezTo>
                    <a:pt x="1059" y="72"/>
                    <a:pt x="988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5047775" y="691025"/>
              <a:ext cx="13450" cy="21075"/>
            </a:xfrm>
            <a:custGeom>
              <a:avLst/>
              <a:gdLst/>
              <a:ahLst/>
              <a:cxnLst/>
              <a:rect l="l" t="t" r="r" b="b"/>
              <a:pathLst>
                <a:path w="538" h="843" extrusionOk="0">
                  <a:moveTo>
                    <a:pt x="272" y="1"/>
                  </a:moveTo>
                  <a:cubicBezTo>
                    <a:pt x="271" y="1"/>
                    <a:pt x="270" y="1"/>
                    <a:pt x="269" y="1"/>
                  </a:cubicBezTo>
                  <a:cubicBezTo>
                    <a:pt x="120" y="1"/>
                    <a:pt x="1" y="189"/>
                    <a:pt x="1" y="421"/>
                  </a:cubicBezTo>
                  <a:cubicBezTo>
                    <a:pt x="1" y="653"/>
                    <a:pt x="120" y="843"/>
                    <a:pt x="269" y="843"/>
                  </a:cubicBezTo>
                  <a:cubicBezTo>
                    <a:pt x="418" y="843"/>
                    <a:pt x="538" y="655"/>
                    <a:pt x="538" y="421"/>
                  </a:cubicBezTo>
                  <a:cubicBezTo>
                    <a:pt x="538" y="190"/>
                    <a:pt x="420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4"/>
            <p:cNvSpPr/>
            <p:nvPr/>
          </p:nvSpPr>
          <p:spPr>
            <a:xfrm>
              <a:off x="5136600" y="697900"/>
              <a:ext cx="13500" cy="21075"/>
            </a:xfrm>
            <a:custGeom>
              <a:avLst/>
              <a:gdLst/>
              <a:ahLst/>
              <a:cxnLst/>
              <a:rect l="l" t="t" r="r" b="b"/>
              <a:pathLst>
                <a:path w="540" h="843" extrusionOk="0">
                  <a:moveTo>
                    <a:pt x="271" y="1"/>
                  </a:moveTo>
                  <a:cubicBezTo>
                    <a:pt x="120" y="1"/>
                    <a:pt x="0" y="186"/>
                    <a:pt x="0" y="421"/>
                  </a:cubicBezTo>
                  <a:cubicBezTo>
                    <a:pt x="0" y="653"/>
                    <a:pt x="120" y="843"/>
                    <a:pt x="271" y="843"/>
                  </a:cubicBezTo>
                  <a:cubicBezTo>
                    <a:pt x="420" y="843"/>
                    <a:pt x="539" y="655"/>
                    <a:pt x="539" y="421"/>
                  </a:cubicBezTo>
                  <a:cubicBezTo>
                    <a:pt x="539" y="191"/>
                    <a:pt x="420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4"/>
            <p:cNvSpPr/>
            <p:nvPr/>
          </p:nvSpPr>
          <p:spPr>
            <a:xfrm>
              <a:off x="5040125" y="722725"/>
              <a:ext cx="18850" cy="15125"/>
            </a:xfrm>
            <a:custGeom>
              <a:avLst/>
              <a:gdLst/>
              <a:ahLst/>
              <a:cxnLst/>
              <a:rect l="l" t="t" r="r" b="b"/>
              <a:pathLst>
                <a:path w="754" h="605" extrusionOk="0">
                  <a:moveTo>
                    <a:pt x="601" y="0"/>
                  </a:moveTo>
                  <a:cubicBezTo>
                    <a:pt x="586" y="0"/>
                    <a:pt x="570" y="4"/>
                    <a:pt x="554" y="12"/>
                  </a:cubicBezTo>
                  <a:cubicBezTo>
                    <a:pt x="349" y="118"/>
                    <a:pt x="181" y="274"/>
                    <a:pt x="51" y="459"/>
                  </a:cubicBezTo>
                  <a:cubicBezTo>
                    <a:pt x="0" y="534"/>
                    <a:pt x="69" y="605"/>
                    <a:pt x="140" y="605"/>
                  </a:cubicBezTo>
                  <a:cubicBezTo>
                    <a:pt x="171" y="605"/>
                    <a:pt x="202" y="592"/>
                    <a:pt x="223" y="559"/>
                  </a:cubicBezTo>
                  <a:cubicBezTo>
                    <a:pt x="332" y="400"/>
                    <a:pt x="481" y="274"/>
                    <a:pt x="656" y="184"/>
                  </a:cubicBezTo>
                  <a:cubicBezTo>
                    <a:pt x="753" y="135"/>
                    <a:pt x="693" y="0"/>
                    <a:pt x="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4"/>
            <p:cNvSpPr/>
            <p:nvPr/>
          </p:nvSpPr>
          <p:spPr>
            <a:xfrm>
              <a:off x="5038475" y="660250"/>
              <a:ext cx="24750" cy="16975"/>
            </a:xfrm>
            <a:custGeom>
              <a:avLst/>
              <a:gdLst/>
              <a:ahLst/>
              <a:cxnLst/>
              <a:rect l="l" t="t" r="r" b="b"/>
              <a:pathLst>
                <a:path w="990" h="679" extrusionOk="0">
                  <a:moveTo>
                    <a:pt x="868" y="1"/>
                  </a:moveTo>
                  <a:cubicBezTo>
                    <a:pt x="828" y="1"/>
                    <a:pt x="790" y="23"/>
                    <a:pt x="777" y="73"/>
                  </a:cubicBezTo>
                  <a:cubicBezTo>
                    <a:pt x="721" y="304"/>
                    <a:pt x="498" y="482"/>
                    <a:pt x="262" y="482"/>
                  </a:cubicBezTo>
                  <a:cubicBezTo>
                    <a:pt x="233" y="482"/>
                    <a:pt x="204" y="479"/>
                    <a:pt x="174" y="473"/>
                  </a:cubicBezTo>
                  <a:cubicBezTo>
                    <a:pt x="167" y="472"/>
                    <a:pt x="160" y="471"/>
                    <a:pt x="154" y="471"/>
                  </a:cubicBezTo>
                  <a:cubicBezTo>
                    <a:pt x="45" y="471"/>
                    <a:pt x="0" y="645"/>
                    <a:pt x="121" y="667"/>
                  </a:cubicBezTo>
                  <a:cubicBezTo>
                    <a:pt x="163" y="675"/>
                    <a:pt x="205" y="678"/>
                    <a:pt x="247" y="678"/>
                  </a:cubicBezTo>
                  <a:cubicBezTo>
                    <a:pt x="576" y="678"/>
                    <a:pt x="892" y="455"/>
                    <a:pt x="971" y="126"/>
                  </a:cubicBezTo>
                  <a:cubicBezTo>
                    <a:pt x="989" y="50"/>
                    <a:pt x="92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4"/>
            <p:cNvSpPr/>
            <p:nvPr/>
          </p:nvSpPr>
          <p:spPr>
            <a:xfrm>
              <a:off x="5131950" y="664500"/>
              <a:ext cx="25400" cy="24475"/>
            </a:xfrm>
            <a:custGeom>
              <a:avLst/>
              <a:gdLst/>
              <a:ahLst/>
              <a:cxnLst/>
              <a:rect l="l" t="t" r="r" b="b"/>
              <a:pathLst>
                <a:path w="1016" h="979" extrusionOk="0">
                  <a:moveTo>
                    <a:pt x="124" y="0"/>
                  </a:moveTo>
                  <a:cubicBezTo>
                    <a:pt x="65" y="0"/>
                    <a:pt x="1" y="51"/>
                    <a:pt x="14" y="126"/>
                  </a:cubicBezTo>
                  <a:cubicBezTo>
                    <a:pt x="90" y="550"/>
                    <a:pt x="450" y="906"/>
                    <a:pt x="877" y="977"/>
                  </a:cubicBezTo>
                  <a:cubicBezTo>
                    <a:pt x="884" y="978"/>
                    <a:pt x="892" y="979"/>
                    <a:pt x="899" y="979"/>
                  </a:cubicBezTo>
                  <a:cubicBezTo>
                    <a:pt x="944" y="979"/>
                    <a:pt x="986" y="956"/>
                    <a:pt x="1000" y="906"/>
                  </a:cubicBezTo>
                  <a:cubicBezTo>
                    <a:pt x="1015" y="857"/>
                    <a:pt x="985" y="789"/>
                    <a:pt x="932" y="783"/>
                  </a:cubicBezTo>
                  <a:cubicBezTo>
                    <a:pt x="568" y="723"/>
                    <a:pt x="276" y="435"/>
                    <a:pt x="207" y="73"/>
                  </a:cubicBezTo>
                  <a:cubicBezTo>
                    <a:pt x="198" y="22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4"/>
            <p:cNvSpPr/>
            <p:nvPr/>
          </p:nvSpPr>
          <p:spPr>
            <a:xfrm>
              <a:off x="5048350" y="562750"/>
              <a:ext cx="54125" cy="53325"/>
            </a:xfrm>
            <a:custGeom>
              <a:avLst/>
              <a:gdLst/>
              <a:ahLst/>
              <a:cxnLst/>
              <a:rect l="l" t="t" r="r" b="b"/>
              <a:pathLst>
                <a:path w="2165" h="2133" extrusionOk="0">
                  <a:moveTo>
                    <a:pt x="2012" y="1"/>
                  </a:moveTo>
                  <a:cubicBezTo>
                    <a:pt x="1997" y="1"/>
                    <a:pt x="1980" y="4"/>
                    <a:pt x="1964" y="13"/>
                  </a:cubicBezTo>
                  <a:cubicBezTo>
                    <a:pt x="1322" y="350"/>
                    <a:pt x="768" y="848"/>
                    <a:pt x="359" y="1445"/>
                  </a:cubicBezTo>
                  <a:cubicBezTo>
                    <a:pt x="242" y="1616"/>
                    <a:pt x="135" y="1795"/>
                    <a:pt x="41" y="1980"/>
                  </a:cubicBezTo>
                  <a:cubicBezTo>
                    <a:pt x="0" y="2059"/>
                    <a:pt x="71" y="2133"/>
                    <a:pt x="137" y="2133"/>
                  </a:cubicBezTo>
                  <a:cubicBezTo>
                    <a:pt x="167" y="2133"/>
                    <a:pt x="196" y="2118"/>
                    <a:pt x="214" y="2082"/>
                  </a:cubicBezTo>
                  <a:cubicBezTo>
                    <a:pt x="617" y="1275"/>
                    <a:pt x="1269" y="610"/>
                    <a:pt x="2066" y="186"/>
                  </a:cubicBezTo>
                  <a:cubicBezTo>
                    <a:pt x="2165" y="134"/>
                    <a:pt x="2104" y="1"/>
                    <a:pt x="2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4"/>
            <p:cNvSpPr/>
            <p:nvPr/>
          </p:nvSpPr>
          <p:spPr>
            <a:xfrm>
              <a:off x="4934350" y="826950"/>
              <a:ext cx="386625" cy="290100"/>
            </a:xfrm>
            <a:custGeom>
              <a:avLst/>
              <a:gdLst/>
              <a:ahLst/>
              <a:cxnLst/>
              <a:rect l="l" t="t" r="r" b="b"/>
              <a:pathLst>
                <a:path w="15465" h="11604" extrusionOk="0">
                  <a:moveTo>
                    <a:pt x="8951" y="1"/>
                  </a:moveTo>
                  <a:cubicBezTo>
                    <a:pt x="8901" y="1"/>
                    <a:pt x="8853" y="33"/>
                    <a:pt x="8857" y="96"/>
                  </a:cubicBezTo>
                  <a:cubicBezTo>
                    <a:pt x="8885" y="531"/>
                    <a:pt x="8911" y="968"/>
                    <a:pt x="8938" y="1403"/>
                  </a:cubicBezTo>
                  <a:cubicBezTo>
                    <a:pt x="8941" y="1426"/>
                    <a:pt x="8949" y="1446"/>
                    <a:pt x="8960" y="1460"/>
                  </a:cubicBezTo>
                  <a:lnTo>
                    <a:pt x="8960" y="1527"/>
                  </a:lnTo>
                  <a:cubicBezTo>
                    <a:pt x="8493" y="1885"/>
                    <a:pt x="8016" y="2228"/>
                    <a:pt x="7523" y="2549"/>
                  </a:cubicBezTo>
                  <a:cubicBezTo>
                    <a:pt x="7044" y="2863"/>
                    <a:pt x="6545" y="3146"/>
                    <a:pt x="6089" y="3494"/>
                  </a:cubicBezTo>
                  <a:cubicBezTo>
                    <a:pt x="5874" y="3656"/>
                    <a:pt x="5661" y="3837"/>
                    <a:pt x="5471" y="4039"/>
                  </a:cubicBezTo>
                  <a:cubicBezTo>
                    <a:pt x="5230" y="3741"/>
                    <a:pt x="4981" y="3445"/>
                    <a:pt x="4699" y="3185"/>
                  </a:cubicBezTo>
                  <a:lnTo>
                    <a:pt x="4691" y="3176"/>
                  </a:lnTo>
                  <a:cubicBezTo>
                    <a:pt x="4708" y="3161"/>
                    <a:pt x="4721" y="3136"/>
                    <a:pt x="4723" y="3108"/>
                  </a:cubicBezTo>
                  <a:cubicBezTo>
                    <a:pt x="4772" y="2247"/>
                    <a:pt x="4987" y="1399"/>
                    <a:pt x="5362" y="625"/>
                  </a:cubicBezTo>
                  <a:cubicBezTo>
                    <a:pt x="5400" y="546"/>
                    <a:pt x="5330" y="471"/>
                    <a:pt x="5265" y="471"/>
                  </a:cubicBezTo>
                  <a:cubicBezTo>
                    <a:pt x="5235" y="471"/>
                    <a:pt x="5207" y="486"/>
                    <a:pt x="5190" y="523"/>
                  </a:cubicBezTo>
                  <a:cubicBezTo>
                    <a:pt x="4810" y="1309"/>
                    <a:pt x="4584" y="2162"/>
                    <a:pt x="4529" y="3033"/>
                  </a:cubicBezTo>
                  <a:cubicBezTo>
                    <a:pt x="4299" y="2846"/>
                    <a:pt x="4054" y="2677"/>
                    <a:pt x="3794" y="2539"/>
                  </a:cubicBezTo>
                  <a:cubicBezTo>
                    <a:pt x="3777" y="2530"/>
                    <a:pt x="3761" y="2526"/>
                    <a:pt x="3746" y="2526"/>
                  </a:cubicBezTo>
                  <a:cubicBezTo>
                    <a:pt x="3654" y="2526"/>
                    <a:pt x="3595" y="2661"/>
                    <a:pt x="3691" y="2714"/>
                  </a:cubicBezTo>
                  <a:cubicBezTo>
                    <a:pt x="4011" y="2886"/>
                    <a:pt x="4309" y="3093"/>
                    <a:pt x="4576" y="3342"/>
                  </a:cubicBezTo>
                  <a:cubicBezTo>
                    <a:pt x="4857" y="3600"/>
                    <a:pt x="5098" y="3896"/>
                    <a:pt x="5341" y="4188"/>
                  </a:cubicBezTo>
                  <a:cubicBezTo>
                    <a:pt x="5205" y="4357"/>
                    <a:pt x="5085" y="4538"/>
                    <a:pt x="5002" y="4738"/>
                  </a:cubicBezTo>
                  <a:cubicBezTo>
                    <a:pt x="4879" y="5032"/>
                    <a:pt x="4842" y="5350"/>
                    <a:pt x="4934" y="5661"/>
                  </a:cubicBezTo>
                  <a:cubicBezTo>
                    <a:pt x="5006" y="5910"/>
                    <a:pt x="5136" y="6134"/>
                    <a:pt x="5279" y="6347"/>
                  </a:cubicBezTo>
                  <a:cubicBezTo>
                    <a:pt x="5104" y="6392"/>
                    <a:pt x="4926" y="6413"/>
                    <a:pt x="4748" y="6413"/>
                  </a:cubicBezTo>
                  <a:cubicBezTo>
                    <a:pt x="4285" y="6413"/>
                    <a:pt x="3826" y="6267"/>
                    <a:pt x="3444" y="5991"/>
                  </a:cubicBezTo>
                  <a:cubicBezTo>
                    <a:pt x="3430" y="5981"/>
                    <a:pt x="3414" y="5977"/>
                    <a:pt x="3398" y="5977"/>
                  </a:cubicBezTo>
                  <a:cubicBezTo>
                    <a:pt x="3362" y="5977"/>
                    <a:pt x="3325" y="5998"/>
                    <a:pt x="3308" y="6028"/>
                  </a:cubicBezTo>
                  <a:cubicBezTo>
                    <a:pt x="3280" y="6077"/>
                    <a:pt x="3301" y="6134"/>
                    <a:pt x="3344" y="6162"/>
                  </a:cubicBezTo>
                  <a:cubicBezTo>
                    <a:pt x="3749" y="6457"/>
                    <a:pt x="4246" y="6610"/>
                    <a:pt x="4744" y="6610"/>
                  </a:cubicBezTo>
                  <a:cubicBezTo>
                    <a:pt x="4930" y="6610"/>
                    <a:pt x="5116" y="6589"/>
                    <a:pt x="5298" y="6545"/>
                  </a:cubicBezTo>
                  <a:lnTo>
                    <a:pt x="5298" y="6545"/>
                  </a:lnTo>
                  <a:cubicBezTo>
                    <a:pt x="5266" y="6597"/>
                    <a:pt x="5237" y="6652"/>
                    <a:pt x="5213" y="6714"/>
                  </a:cubicBezTo>
                  <a:cubicBezTo>
                    <a:pt x="5051" y="7125"/>
                    <a:pt x="4985" y="7573"/>
                    <a:pt x="4957" y="8012"/>
                  </a:cubicBezTo>
                  <a:cubicBezTo>
                    <a:pt x="4932" y="8438"/>
                    <a:pt x="4949" y="8866"/>
                    <a:pt x="4974" y="9292"/>
                  </a:cubicBezTo>
                  <a:cubicBezTo>
                    <a:pt x="4966" y="9292"/>
                    <a:pt x="4955" y="9295"/>
                    <a:pt x="4947" y="9299"/>
                  </a:cubicBezTo>
                  <a:cubicBezTo>
                    <a:pt x="4118" y="9642"/>
                    <a:pt x="3259" y="9902"/>
                    <a:pt x="2379" y="10077"/>
                  </a:cubicBezTo>
                  <a:cubicBezTo>
                    <a:pt x="2166" y="10119"/>
                    <a:pt x="1948" y="10164"/>
                    <a:pt x="1731" y="10177"/>
                  </a:cubicBezTo>
                  <a:cubicBezTo>
                    <a:pt x="1697" y="10179"/>
                    <a:pt x="1663" y="10179"/>
                    <a:pt x="1628" y="10179"/>
                  </a:cubicBezTo>
                  <a:cubicBezTo>
                    <a:pt x="1795" y="9949"/>
                    <a:pt x="1856" y="9661"/>
                    <a:pt x="1867" y="9373"/>
                  </a:cubicBezTo>
                  <a:cubicBezTo>
                    <a:pt x="1880" y="8986"/>
                    <a:pt x="1822" y="8596"/>
                    <a:pt x="1782" y="8214"/>
                  </a:cubicBezTo>
                  <a:cubicBezTo>
                    <a:pt x="1735" y="7775"/>
                    <a:pt x="1682" y="7334"/>
                    <a:pt x="1622" y="6897"/>
                  </a:cubicBezTo>
                  <a:cubicBezTo>
                    <a:pt x="1569" y="6507"/>
                    <a:pt x="1518" y="6115"/>
                    <a:pt x="1428" y="5731"/>
                  </a:cubicBezTo>
                  <a:cubicBezTo>
                    <a:pt x="1407" y="5640"/>
                    <a:pt x="1379" y="5550"/>
                    <a:pt x="1354" y="5459"/>
                  </a:cubicBezTo>
                  <a:lnTo>
                    <a:pt x="1354" y="5459"/>
                  </a:lnTo>
                  <a:cubicBezTo>
                    <a:pt x="1513" y="5488"/>
                    <a:pt x="1654" y="5571"/>
                    <a:pt x="1767" y="5689"/>
                  </a:cubicBezTo>
                  <a:cubicBezTo>
                    <a:pt x="1787" y="5710"/>
                    <a:pt x="1810" y="5719"/>
                    <a:pt x="1832" y="5719"/>
                  </a:cubicBezTo>
                  <a:cubicBezTo>
                    <a:pt x="1907" y="5719"/>
                    <a:pt x="1975" y="5619"/>
                    <a:pt x="1908" y="5548"/>
                  </a:cubicBezTo>
                  <a:cubicBezTo>
                    <a:pt x="1748" y="5380"/>
                    <a:pt x="1539" y="5282"/>
                    <a:pt x="1311" y="5254"/>
                  </a:cubicBezTo>
                  <a:cubicBezTo>
                    <a:pt x="1300" y="5254"/>
                    <a:pt x="1290" y="5254"/>
                    <a:pt x="1281" y="5256"/>
                  </a:cubicBezTo>
                  <a:cubicBezTo>
                    <a:pt x="1192" y="5028"/>
                    <a:pt x="1074" y="4813"/>
                    <a:pt x="919" y="4621"/>
                  </a:cubicBezTo>
                  <a:cubicBezTo>
                    <a:pt x="902" y="4601"/>
                    <a:pt x="877" y="4591"/>
                    <a:pt x="852" y="4591"/>
                  </a:cubicBezTo>
                  <a:cubicBezTo>
                    <a:pt x="824" y="4591"/>
                    <a:pt x="796" y="4602"/>
                    <a:pt x="778" y="4621"/>
                  </a:cubicBezTo>
                  <a:cubicBezTo>
                    <a:pt x="735" y="4664"/>
                    <a:pt x="744" y="4719"/>
                    <a:pt x="778" y="4762"/>
                  </a:cubicBezTo>
                  <a:cubicBezTo>
                    <a:pt x="1226" y="5320"/>
                    <a:pt x="1309" y="6085"/>
                    <a:pt x="1405" y="6769"/>
                  </a:cubicBezTo>
                  <a:cubicBezTo>
                    <a:pt x="1462" y="7191"/>
                    <a:pt x="1516" y="7609"/>
                    <a:pt x="1565" y="8033"/>
                  </a:cubicBezTo>
                  <a:cubicBezTo>
                    <a:pt x="1607" y="8410"/>
                    <a:pt x="1656" y="8792"/>
                    <a:pt x="1671" y="9173"/>
                  </a:cubicBezTo>
                  <a:cubicBezTo>
                    <a:pt x="1682" y="9516"/>
                    <a:pt x="1650" y="9891"/>
                    <a:pt x="1400" y="10153"/>
                  </a:cubicBezTo>
                  <a:cubicBezTo>
                    <a:pt x="1326" y="10132"/>
                    <a:pt x="1256" y="10098"/>
                    <a:pt x="1192" y="10049"/>
                  </a:cubicBezTo>
                  <a:cubicBezTo>
                    <a:pt x="1053" y="9942"/>
                    <a:pt x="957" y="9791"/>
                    <a:pt x="876" y="9640"/>
                  </a:cubicBezTo>
                  <a:cubicBezTo>
                    <a:pt x="778" y="9454"/>
                    <a:pt x="697" y="9261"/>
                    <a:pt x="620" y="9067"/>
                  </a:cubicBezTo>
                  <a:cubicBezTo>
                    <a:pt x="437" y="8600"/>
                    <a:pt x="301" y="8118"/>
                    <a:pt x="207" y="7626"/>
                  </a:cubicBezTo>
                  <a:cubicBezTo>
                    <a:pt x="198" y="7575"/>
                    <a:pt x="162" y="7553"/>
                    <a:pt x="123" y="7553"/>
                  </a:cubicBezTo>
                  <a:cubicBezTo>
                    <a:pt x="65" y="7553"/>
                    <a:pt x="0" y="7603"/>
                    <a:pt x="13" y="7679"/>
                  </a:cubicBezTo>
                  <a:cubicBezTo>
                    <a:pt x="98" y="8133"/>
                    <a:pt x="224" y="8581"/>
                    <a:pt x="386" y="9013"/>
                  </a:cubicBezTo>
                  <a:cubicBezTo>
                    <a:pt x="467" y="9226"/>
                    <a:pt x="554" y="9437"/>
                    <a:pt x="652" y="9640"/>
                  </a:cubicBezTo>
                  <a:cubicBezTo>
                    <a:pt x="735" y="9806"/>
                    <a:pt x="831" y="9974"/>
                    <a:pt x="961" y="10111"/>
                  </a:cubicBezTo>
                  <a:cubicBezTo>
                    <a:pt x="1102" y="10258"/>
                    <a:pt x="1281" y="10347"/>
                    <a:pt x="1484" y="10375"/>
                  </a:cubicBezTo>
                  <a:cubicBezTo>
                    <a:pt x="1536" y="10382"/>
                    <a:pt x="1589" y="10385"/>
                    <a:pt x="1642" y="10385"/>
                  </a:cubicBezTo>
                  <a:cubicBezTo>
                    <a:pt x="1810" y="10385"/>
                    <a:pt x="1978" y="10355"/>
                    <a:pt x="2142" y="10326"/>
                  </a:cubicBezTo>
                  <a:cubicBezTo>
                    <a:pt x="2605" y="10247"/>
                    <a:pt x="3063" y="10143"/>
                    <a:pt x="3515" y="10015"/>
                  </a:cubicBezTo>
                  <a:cubicBezTo>
                    <a:pt x="4018" y="9874"/>
                    <a:pt x="4510" y="9700"/>
                    <a:pt x="4991" y="9501"/>
                  </a:cubicBezTo>
                  <a:cubicBezTo>
                    <a:pt x="4991" y="9512"/>
                    <a:pt x="4996" y="9523"/>
                    <a:pt x="4996" y="9533"/>
                  </a:cubicBezTo>
                  <a:cubicBezTo>
                    <a:pt x="4998" y="9567"/>
                    <a:pt x="5013" y="9591"/>
                    <a:pt x="5034" y="9608"/>
                  </a:cubicBezTo>
                  <a:cubicBezTo>
                    <a:pt x="5070" y="9955"/>
                    <a:pt x="5141" y="10305"/>
                    <a:pt x="5258" y="10635"/>
                  </a:cubicBezTo>
                  <a:cubicBezTo>
                    <a:pt x="5364" y="10936"/>
                    <a:pt x="5522" y="11238"/>
                    <a:pt x="5784" y="11432"/>
                  </a:cubicBezTo>
                  <a:cubicBezTo>
                    <a:pt x="5959" y="11561"/>
                    <a:pt x="6156" y="11604"/>
                    <a:pt x="6358" y="11604"/>
                  </a:cubicBezTo>
                  <a:cubicBezTo>
                    <a:pt x="6527" y="11604"/>
                    <a:pt x="6700" y="11574"/>
                    <a:pt x="6867" y="11539"/>
                  </a:cubicBezTo>
                  <a:cubicBezTo>
                    <a:pt x="7276" y="11451"/>
                    <a:pt x="7675" y="11323"/>
                    <a:pt x="8069" y="11187"/>
                  </a:cubicBezTo>
                  <a:cubicBezTo>
                    <a:pt x="9605" y="10656"/>
                    <a:pt x="11095" y="9994"/>
                    <a:pt x="12514" y="9203"/>
                  </a:cubicBezTo>
                  <a:cubicBezTo>
                    <a:pt x="12894" y="8992"/>
                    <a:pt x="13275" y="8779"/>
                    <a:pt x="13633" y="8534"/>
                  </a:cubicBezTo>
                  <a:cubicBezTo>
                    <a:pt x="13930" y="8331"/>
                    <a:pt x="14207" y="8101"/>
                    <a:pt x="14428" y="7822"/>
                  </a:cubicBezTo>
                  <a:cubicBezTo>
                    <a:pt x="14447" y="7813"/>
                    <a:pt x="14465" y="7801"/>
                    <a:pt x="14479" y="7779"/>
                  </a:cubicBezTo>
                  <a:cubicBezTo>
                    <a:pt x="15004" y="6906"/>
                    <a:pt x="15338" y="5927"/>
                    <a:pt x="15462" y="4915"/>
                  </a:cubicBezTo>
                  <a:cubicBezTo>
                    <a:pt x="15464" y="4868"/>
                    <a:pt x="15407" y="4823"/>
                    <a:pt x="15355" y="4823"/>
                  </a:cubicBezTo>
                  <a:cubicBezTo>
                    <a:pt x="15298" y="4823"/>
                    <a:pt x="15262" y="4868"/>
                    <a:pt x="15255" y="4924"/>
                  </a:cubicBezTo>
                  <a:cubicBezTo>
                    <a:pt x="15140" y="5859"/>
                    <a:pt x="14831" y="6767"/>
                    <a:pt x="14360" y="7583"/>
                  </a:cubicBezTo>
                  <a:cubicBezTo>
                    <a:pt x="14354" y="7588"/>
                    <a:pt x="14349" y="7594"/>
                    <a:pt x="14343" y="7602"/>
                  </a:cubicBezTo>
                  <a:cubicBezTo>
                    <a:pt x="13934" y="8195"/>
                    <a:pt x="13258" y="8553"/>
                    <a:pt x="12647" y="8902"/>
                  </a:cubicBezTo>
                  <a:cubicBezTo>
                    <a:pt x="11969" y="9288"/>
                    <a:pt x="11276" y="9644"/>
                    <a:pt x="10569" y="9972"/>
                  </a:cubicBezTo>
                  <a:cubicBezTo>
                    <a:pt x="9861" y="10301"/>
                    <a:pt x="9141" y="10597"/>
                    <a:pt x="8408" y="10859"/>
                  </a:cubicBezTo>
                  <a:cubicBezTo>
                    <a:pt x="8035" y="10995"/>
                    <a:pt x="7660" y="11125"/>
                    <a:pt x="7278" y="11232"/>
                  </a:cubicBezTo>
                  <a:cubicBezTo>
                    <a:pt x="7086" y="11285"/>
                    <a:pt x="6892" y="11336"/>
                    <a:pt x="6694" y="11375"/>
                  </a:cubicBezTo>
                  <a:cubicBezTo>
                    <a:pt x="6582" y="11397"/>
                    <a:pt x="6465" y="11415"/>
                    <a:pt x="6348" y="11415"/>
                  </a:cubicBezTo>
                  <a:cubicBezTo>
                    <a:pt x="6273" y="11415"/>
                    <a:pt x="6198" y="11408"/>
                    <a:pt x="6125" y="11387"/>
                  </a:cubicBezTo>
                  <a:cubicBezTo>
                    <a:pt x="5799" y="11300"/>
                    <a:pt x="5601" y="10985"/>
                    <a:pt x="5484" y="10686"/>
                  </a:cubicBezTo>
                  <a:cubicBezTo>
                    <a:pt x="5326" y="10292"/>
                    <a:pt x="5243" y="9862"/>
                    <a:pt x="5213" y="9437"/>
                  </a:cubicBezTo>
                  <a:cubicBezTo>
                    <a:pt x="5211" y="9405"/>
                    <a:pt x="5198" y="9382"/>
                    <a:pt x="5177" y="9365"/>
                  </a:cubicBezTo>
                  <a:cubicBezTo>
                    <a:pt x="5132" y="8591"/>
                    <a:pt x="5100" y="7805"/>
                    <a:pt x="5313" y="7055"/>
                  </a:cubicBezTo>
                  <a:cubicBezTo>
                    <a:pt x="5358" y="6893"/>
                    <a:pt x="5405" y="6673"/>
                    <a:pt x="5543" y="6562"/>
                  </a:cubicBezTo>
                  <a:cubicBezTo>
                    <a:pt x="5582" y="6530"/>
                    <a:pt x="5627" y="6509"/>
                    <a:pt x="5676" y="6496"/>
                  </a:cubicBezTo>
                  <a:cubicBezTo>
                    <a:pt x="5682" y="6509"/>
                    <a:pt x="5693" y="6520"/>
                    <a:pt x="5705" y="6530"/>
                  </a:cubicBezTo>
                  <a:cubicBezTo>
                    <a:pt x="5972" y="6710"/>
                    <a:pt x="6125" y="6989"/>
                    <a:pt x="6225" y="7287"/>
                  </a:cubicBezTo>
                  <a:cubicBezTo>
                    <a:pt x="6230" y="7300"/>
                    <a:pt x="6232" y="7313"/>
                    <a:pt x="6238" y="7328"/>
                  </a:cubicBezTo>
                  <a:cubicBezTo>
                    <a:pt x="6306" y="7532"/>
                    <a:pt x="6351" y="7745"/>
                    <a:pt x="6394" y="7941"/>
                  </a:cubicBezTo>
                  <a:cubicBezTo>
                    <a:pt x="6545" y="8632"/>
                    <a:pt x="6692" y="9327"/>
                    <a:pt x="6733" y="10034"/>
                  </a:cubicBezTo>
                  <a:cubicBezTo>
                    <a:pt x="6756" y="10431"/>
                    <a:pt x="6745" y="10829"/>
                    <a:pt x="6681" y="11221"/>
                  </a:cubicBezTo>
                  <a:cubicBezTo>
                    <a:pt x="6673" y="11274"/>
                    <a:pt x="6694" y="11328"/>
                    <a:pt x="6752" y="11345"/>
                  </a:cubicBezTo>
                  <a:cubicBezTo>
                    <a:pt x="6759" y="11347"/>
                    <a:pt x="6767" y="11348"/>
                    <a:pt x="6775" y="11348"/>
                  </a:cubicBezTo>
                  <a:cubicBezTo>
                    <a:pt x="6818" y="11348"/>
                    <a:pt x="6866" y="11319"/>
                    <a:pt x="6873" y="11274"/>
                  </a:cubicBezTo>
                  <a:cubicBezTo>
                    <a:pt x="6993" y="10541"/>
                    <a:pt x="6939" y="9802"/>
                    <a:pt x="6820" y="9071"/>
                  </a:cubicBezTo>
                  <a:cubicBezTo>
                    <a:pt x="6758" y="8704"/>
                    <a:pt x="6684" y="8342"/>
                    <a:pt x="6605" y="7978"/>
                  </a:cubicBezTo>
                  <a:cubicBezTo>
                    <a:pt x="6562" y="7779"/>
                    <a:pt x="6520" y="7583"/>
                    <a:pt x="6464" y="7391"/>
                  </a:cubicBezTo>
                  <a:lnTo>
                    <a:pt x="6464" y="7391"/>
                  </a:lnTo>
                  <a:cubicBezTo>
                    <a:pt x="6652" y="7419"/>
                    <a:pt x="6831" y="7494"/>
                    <a:pt x="6990" y="7605"/>
                  </a:cubicBezTo>
                  <a:cubicBezTo>
                    <a:pt x="7008" y="7616"/>
                    <a:pt x="7025" y="7621"/>
                    <a:pt x="7042" y="7621"/>
                  </a:cubicBezTo>
                  <a:cubicBezTo>
                    <a:pt x="7125" y="7621"/>
                    <a:pt x="7182" y="7490"/>
                    <a:pt x="7093" y="7430"/>
                  </a:cubicBezTo>
                  <a:cubicBezTo>
                    <a:pt x="6884" y="7289"/>
                    <a:pt x="6645" y="7204"/>
                    <a:pt x="6396" y="7183"/>
                  </a:cubicBezTo>
                  <a:lnTo>
                    <a:pt x="6372" y="7119"/>
                  </a:lnTo>
                  <a:cubicBezTo>
                    <a:pt x="6277" y="6876"/>
                    <a:pt x="6147" y="6652"/>
                    <a:pt x="5957" y="6479"/>
                  </a:cubicBezTo>
                  <a:lnTo>
                    <a:pt x="5957" y="6479"/>
                  </a:lnTo>
                  <a:cubicBezTo>
                    <a:pt x="5995" y="6481"/>
                    <a:pt x="6029" y="6490"/>
                    <a:pt x="6061" y="6496"/>
                  </a:cubicBezTo>
                  <a:cubicBezTo>
                    <a:pt x="6434" y="6573"/>
                    <a:pt x="6775" y="6812"/>
                    <a:pt x="7065" y="7050"/>
                  </a:cubicBezTo>
                  <a:cubicBezTo>
                    <a:pt x="7402" y="7321"/>
                    <a:pt x="7696" y="7643"/>
                    <a:pt x="7941" y="8001"/>
                  </a:cubicBezTo>
                  <a:cubicBezTo>
                    <a:pt x="7963" y="8033"/>
                    <a:pt x="7993" y="8046"/>
                    <a:pt x="8024" y="8046"/>
                  </a:cubicBezTo>
                  <a:cubicBezTo>
                    <a:pt x="8095" y="8046"/>
                    <a:pt x="8164" y="7973"/>
                    <a:pt x="8114" y="7899"/>
                  </a:cubicBezTo>
                  <a:cubicBezTo>
                    <a:pt x="7941" y="7647"/>
                    <a:pt x="7747" y="7409"/>
                    <a:pt x="7528" y="7193"/>
                  </a:cubicBezTo>
                  <a:cubicBezTo>
                    <a:pt x="7564" y="7178"/>
                    <a:pt x="7591" y="7153"/>
                    <a:pt x="7617" y="7121"/>
                  </a:cubicBezTo>
                  <a:cubicBezTo>
                    <a:pt x="8331" y="6703"/>
                    <a:pt x="9034" y="6262"/>
                    <a:pt x="9716" y="5795"/>
                  </a:cubicBezTo>
                  <a:cubicBezTo>
                    <a:pt x="10403" y="5326"/>
                    <a:pt x="11072" y="4834"/>
                    <a:pt x="11724" y="4316"/>
                  </a:cubicBezTo>
                  <a:cubicBezTo>
                    <a:pt x="12093" y="4026"/>
                    <a:pt x="12455" y="3728"/>
                    <a:pt x="12811" y="3421"/>
                  </a:cubicBezTo>
                  <a:cubicBezTo>
                    <a:pt x="12887" y="3354"/>
                    <a:pt x="12817" y="3254"/>
                    <a:pt x="12737" y="3254"/>
                  </a:cubicBezTo>
                  <a:cubicBezTo>
                    <a:pt x="12714" y="3254"/>
                    <a:pt x="12691" y="3262"/>
                    <a:pt x="12670" y="3280"/>
                  </a:cubicBezTo>
                  <a:cubicBezTo>
                    <a:pt x="12046" y="3815"/>
                    <a:pt x="11402" y="4329"/>
                    <a:pt x="10741" y="4819"/>
                  </a:cubicBezTo>
                  <a:cubicBezTo>
                    <a:pt x="10079" y="5314"/>
                    <a:pt x="9397" y="5782"/>
                    <a:pt x="8698" y="6226"/>
                  </a:cubicBezTo>
                  <a:cubicBezTo>
                    <a:pt x="8308" y="6477"/>
                    <a:pt x="7909" y="6720"/>
                    <a:pt x="7508" y="6955"/>
                  </a:cubicBezTo>
                  <a:cubicBezTo>
                    <a:pt x="7498" y="6959"/>
                    <a:pt x="7489" y="6967"/>
                    <a:pt x="7481" y="6976"/>
                  </a:cubicBezTo>
                  <a:cubicBezTo>
                    <a:pt x="7470" y="6982"/>
                    <a:pt x="7459" y="6993"/>
                    <a:pt x="7451" y="7004"/>
                  </a:cubicBezTo>
                  <a:lnTo>
                    <a:pt x="7451" y="7008"/>
                  </a:lnTo>
                  <a:cubicBezTo>
                    <a:pt x="7449" y="7008"/>
                    <a:pt x="7449" y="7010"/>
                    <a:pt x="7447" y="7010"/>
                  </a:cubicBezTo>
                  <a:lnTo>
                    <a:pt x="7434" y="7010"/>
                  </a:lnTo>
                  <a:cubicBezTo>
                    <a:pt x="7432" y="7010"/>
                    <a:pt x="7430" y="7010"/>
                    <a:pt x="7428" y="7010"/>
                  </a:cubicBezTo>
                  <a:cubicBezTo>
                    <a:pt x="7403" y="7010"/>
                    <a:pt x="7381" y="7022"/>
                    <a:pt x="7363" y="7040"/>
                  </a:cubicBezTo>
                  <a:cubicBezTo>
                    <a:pt x="7340" y="7019"/>
                    <a:pt x="7319" y="6999"/>
                    <a:pt x="7293" y="6978"/>
                  </a:cubicBezTo>
                  <a:cubicBezTo>
                    <a:pt x="6982" y="6712"/>
                    <a:pt x="6622" y="6447"/>
                    <a:pt x="6225" y="6328"/>
                  </a:cubicBezTo>
                  <a:cubicBezTo>
                    <a:pt x="6110" y="6294"/>
                    <a:pt x="5987" y="6271"/>
                    <a:pt x="5863" y="6271"/>
                  </a:cubicBezTo>
                  <a:cubicBezTo>
                    <a:pt x="5802" y="6271"/>
                    <a:pt x="5740" y="6277"/>
                    <a:pt x="5680" y="6290"/>
                  </a:cubicBezTo>
                  <a:cubicBezTo>
                    <a:pt x="5827" y="6232"/>
                    <a:pt x="5976" y="6183"/>
                    <a:pt x="6130" y="6149"/>
                  </a:cubicBezTo>
                  <a:cubicBezTo>
                    <a:pt x="6247" y="6125"/>
                    <a:pt x="6208" y="5952"/>
                    <a:pt x="6100" y="5952"/>
                  </a:cubicBezTo>
                  <a:cubicBezTo>
                    <a:pt x="6092" y="5952"/>
                    <a:pt x="6084" y="5953"/>
                    <a:pt x="6076" y="5955"/>
                  </a:cubicBezTo>
                  <a:cubicBezTo>
                    <a:pt x="5844" y="6006"/>
                    <a:pt x="5624" y="6085"/>
                    <a:pt x="5411" y="6192"/>
                  </a:cubicBezTo>
                  <a:cubicBezTo>
                    <a:pt x="5307" y="6032"/>
                    <a:pt x="5211" y="5868"/>
                    <a:pt x="5147" y="5687"/>
                  </a:cubicBezTo>
                  <a:cubicBezTo>
                    <a:pt x="5096" y="5542"/>
                    <a:pt x="5075" y="5395"/>
                    <a:pt x="5081" y="5252"/>
                  </a:cubicBezTo>
                  <a:lnTo>
                    <a:pt x="5083" y="5252"/>
                  </a:lnTo>
                  <a:cubicBezTo>
                    <a:pt x="5369" y="5158"/>
                    <a:pt x="5656" y="5064"/>
                    <a:pt x="5940" y="4973"/>
                  </a:cubicBezTo>
                  <a:cubicBezTo>
                    <a:pt x="6052" y="4936"/>
                    <a:pt x="6018" y="4772"/>
                    <a:pt x="5918" y="4772"/>
                  </a:cubicBezTo>
                  <a:cubicBezTo>
                    <a:pt x="5908" y="4772"/>
                    <a:pt x="5898" y="4773"/>
                    <a:pt x="5887" y="4777"/>
                  </a:cubicBezTo>
                  <a:cubicBezTo>
                    <a:pt x="5629" y="4862"/>
                    <a:pt x="5369" y="4945"/>
                    <a:pt x="5109" y="5030"/>
                  </a:cubicBezTo>
                  <a:cubicBezTo>
                    <a:pt x="5119" y="4988"/>
                    <a:pt x="5134" y="4943"/>
                    <a:pt x="5147" y="4900"/>
                  </a:cubicBezTo>
                  <a:cubicBezTo>
                    <a:pt x="5326" y="4397"/>
                    <a:pt x="5757" y="3997"/>
                    <a:pt x="6170" y="3679"/>
                  </a:cubicBezTo>
                  <a:cubicBezTo>
                    <a:pt x="6609" y="3342"/>
                    <a:pt x="7091" y="3065"/>
                    <a:pt x="7557" y="2763"/>
                  </a:cubicBezTo>
                  <a:cubicBezTo>
                    <a:pt x="8067" y="2437"/>
                    <a:pt x="8559" y="2081"/>
                    <a:pt x="9041" y="1714"/>
                  </a:cubicBezTo>
                  <a:cubicBezTo>
                    <a:pt x="9591" y="1296"/>
                    <a:pt x="10128" y="862"/>
                    <a:pt x="10665" y="427"/>
                  </a:cubicBezTo>
                  <a:cubicBezTo>
                    <a:pt x="10707" y="393"/>
                    <a:pt x="10699" y="320"/>
                    <a:pt x="10665" y="286"/>
                  </a:cubicBezTo>
                  <a:cubicBezTo>
                    <a:pt x="10646" y="266"/>
                    <a:pt x="10622" y="257"/>
                    <a:pt x="10598" y="257"/>
                  </a:cubicBezTo>
                  <a:cubicBezTo>
                    <a:pt x="10572" y="257"/>
                    <a:pt x="10544" y="268"/>
                    <a:pt x="10522" y="286"/>
                  </a:cubicBezTo>
                  <a:cubicBezTo>
                    <a:pt x="10064" y="659"/>
                    <a:pt x="9603" y="1030"/>
                    <a:pt x="9134" y="1392"/>
                  </a:cubicBezTo>
                  <a:cubicBezTo>
                    <a:pt x="9109" y="960"/>
                    <a:pt x="9081" y="529"/>
                    <a:pt x="9058" y="96"/>
                  </a:cubicBezTo>
                  <a:cubicBezTo>
                    <a:pt x="9053" y="33"/>
                    <a:pt x="9001" y="1"/>
                    <a:pt x="8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4"/>
            <p:cNvSpPr/>
            <p:nvPr/>
          </p:nvSpPr>
          <p:spPr>
            <a:xfrm>
              <a:off x="5126100" y="728025"/>
              <a:ext cx="40950" cy="51475"/>
            </a:xfrm>
            <a:custGeom>
              <a:avLst/>
              <a:gdLst/>
              <a:ahLst/>
              <a:cxnLst/>
              <a:rect l="l" t="t" r="r" b="b"/>
              <a:pathLst>
                <a:path w="1638" h="2059" extrusionOk="0">
                  <a:moveTo>
                    <a:pt x="819" y="0"/>
                  </a:moveTo>
                  <a:cubicBezTo>
                    <a:pt x="819" y="0"/>
                    <a:pt x="0" y="661"/>
                    <a:pt x="147" y="1404"/>
                  </a:cubicBezTo>
                  <a:cubicBezTo>
                    <a:pt x="264" y="1999"/>
                    <a:pt x="625" y="2058"/>
                    <a:pt x="764" y="2058"/>
                  </a:cubicBezTo>
                  <a:cubicBezTo>
                    <a:pt x="798" y="2058"/>
                    <a:pt x="819" y="2054"/>
                    <a:pt x="819" y="2054"/>
                  </a:cubicBezTo>
                  <a:cubicBezTo>
                    <a:pt x="819" y="2054"/>
                    <a:pt x="839" y="2058"/>
                    <a:pt x="873" y="2058"/>
                  </a:cubicBezTo>
                  <a:cubicBezTo>
                    <a:pt x="1011" y="2058"/>
                    <a:pt x="1370" y="1999"/>
                    <a:pt x="1490" y="1404"/>
                  </a:cubicBezTo>
                  <a:cubicBezTo>
                    <a:pt x="1637" y="661"/>
                    <a:pt x="819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43D1964-CD13-4C62-99F4-640172A3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2" y="914400"/>
            <a:ext cx="4150292" cy="3314700"/>
          </a:xfrm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56" name="Google Shape;1756;p54"/>
          <p:cNvGrpSpPr/>
          <p:nvPr/>
        </p:nvGrpSpPr>
        <p:grpSpPr>
          <a:xfrm rot="960210">
            <a:off x="7710468" y="3296639"/>
            <a:ext cx="686340" cy="572634"/>
            <a:chOff x="2718139" y="3612260"/>
            <a:chExt cx="1078184" cy="899561"/>
          </a:xfrm>
        </p:grpSpPr>
        <p:grpSp>
          <p:nvGrpSpPr>
            <p:cNvPr id="1757" name="Google Shape;1757;p5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758" name="Google Shape;1758;p5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1" name="Google Shape;1761;p5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762" name="Google Shape;1762;p5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8"/>
          <p:cNvSpPr txBox="1">
            <a:spLocks noGrp="1"/>
          </p:cNvSpPr>
          <p:nvPr>
            <p:ph type="title"/>
          </p:nvPr>
        </p:nvSpPr>
        <p:spPr>
          <a:xfrm>
            <a:off x="4578775" y="241440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LIMPEZA</a:t>
            </a:r>
            <a:endParaRPr dirty="0"/>
          </a:p>
        </p:txBody>
      </p:sp>
      <p:sp>
        <p:nvSpPr>
          <p:cNvPr id="1337" name="Google Shape;1337;p48"/>
          <p:cNvSpPr txBox="1">
            <a:spLocks noGrp="1"/>
          </p:cNvSpPr>
          <p:nvPr>
            <p:ph type="subTitle" idx="1"/>
          </p:nvPr>
        </p:nvSpPr>
        <p:spPr>
          <a:xfrm>
            <a:off x="4578775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338" name="Google Shape;1338;p48"/>
          <p:cNvSpPr txBox="1">
            <a:spLocks noGrp="1"/>
          </p:cNvSpPr>
          <p:nvPr>
            <p:ph type="title" idx="2"/>
          </p:nvPr>
        </p:nvSpPr>
        <p:spPr>
          <a:xfrm>
            <a:off x="7059477" y="1359625"/>
            <a:ext cx="13713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39" name="Google Shape;1339;p48"/>
          <p:cNvGrpSpPr/>
          <p:nvPr/>
        </p:nvGrpSpPr>
        <p:grpSpPr>
          <a:xfrm rot="-486501" flipH="1">
            <a:off x="1063934" y="1677030"/>
            <a:ext cx="2766155" cy="2738823"/>
            <a:chOff x="4769400" y="3416975"/>
            <a:chExt cx="687375" cy="680600"/>
          </a:xfrm>
        </p:grpSpPr>
        <p:sp>
          <p:nvSpPr>
            <p:cNvPr id="1340" name="Google Shape;1340;p48"/>
            <p:cNvSpPr/>
            <p:nvPr/>
          </p:nvSpPr>
          <p:spPr>
            <a:xfrm>
              <a:off x="4769400" y="3420200"/>
              <a:ext cx="687375" cy="677375"/>
            </a:xfrm>
            <a:custGeom>
              <a:avLst/>
              <a:gdLst/>
              <a:ahLst/>
              <a:cxnLst/>
              <a:rect l="l" t="t" r="r" b="b"/>
              <a:pathLst>
                <a:path w="27495" h="27095" extrusionOk="0">
                  <a:moveTo>
                    <a:pt x="6926" y="6075"/>
                  </a:moveTo>
                  <a:cubicBezTo>
                    <a:pt x="6926" y="6075"/>
                    <a:pt x="7400" y="6494"/>
                    <a:pt x="6926" y="7835"/>
                  </a:cubicBezTo>
                  <a:cubicBezTo>
                    <a:pt x="6455" y="9175"/>
                    <a:pt x="4738" y="10544"/>
                    <a:pt x="4738" y="10544"/>
                  </a:cubicBezTo>
                  <a:cubicBezTo>
                    <a:pt x="4738" y="10544"/>
                    <a:pt x="3983" y="8805"/>
                    <a:pt x="5275" y="7620"/>
                  </a:cubicBezTo>
                  <a:cubicBezTo>
                    <a:pt x="6566" y="6433"/>
                    <a:pt x="6926" y="6075"/>
                    <a:pt x="6926" y="6075"/>
                  </a:cubicBezTo>
                  <a:close/>
                  <a:moveTo>
                    <a:pt x="16246" y="1"/>
                  </a:moveTo>
                  <a:cubicBezTo>
                    <a:pt x="16246" y="1"/>
                    <a:pt x="12116" y="192"/>
                    <a:pt x="7314" y="3922"/>
                  </a:cubicBezTo>
                  <a:cubicBezTo>
                    <a:pt x="2515" y="7652"/>
                    <a:pt x="2357" y="15136"/>
                    <a:pt x="2357" y="15136"/>
                  </a:cubicBezTo>
                  <a:lnTo>
                    <a:pt x="1345" y="12517"/>
                  </a:lnTo>
                  <a:lnTo>
                    <a:pt x="1345" y="12517"/>
                  </a:lnTo>
                  <a:cubicBezTo>
                    <a:pt x="1345" y="12517"/>
                    <a:pt x="0" y="16731"/>
                    <a:pt x="2820" y="21519"/>
                  </a:cubicBezTo>
                  <a:cubicBezTo>
                    <a:pt x="5692" y="26397"/>
                    <a:pt x="8830" y="26762"/>
                    <a:pt x="10023" y="27015"/>
                  </a:cubicBezTo>
                  <a:cubicBezTo>
                    <a:pt x="10067" y="27025"/>
                    <a:pt x="10546" y="27095"/>
                    <a:pt x="11305" y="27095"/>
                  </a:cubicBezTo>
                  <a:cubicBezTo>
                    <a:pt x="13212" y="27095"/>
                    <a:pt x="16890" y="26650"/>
                    <a:pt x="19884" y="23672"/>
                  </a:cubicBezTo>
                  <a:cubicBezTo>
                    <a:pt x="27494" y="16096"/>
                    <a:pt x="20193" y="7571"/>
                    <a:pt x="20193" y="7571"/>
                  </a:cubicBezTo>
                  <a:lnTo>
                    <a:pt x="20193" y="7571"/>
                  </a:lnTo>
                  <a:cubicBezTo>
                    <a:pt x="20170" y="8259"/>
                    <a:pt x="18168" y="9276"/>
                    <a:pt x="18168" y="9276"/>
                  </a:cubicBezTo>
                  <a:cubicBezTo>
                    <a:pt x="18418" y="6196"/>
                    <a:pt x="16246" y="1"/>
                    <a:pt x="16246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69400" y="3416975"/>
              <a:ext cx="687375" cy="677375"/>
            </a:xfrm>
            <a:custGeom>
              <a:avLst/>
              <a:gdLst/>
              <a:ahLst/>
              <a:cxnLst/>
              <a:rect l="l" t="t" r="r" b="b"/>
              <a:pathLst>
                <a:path w="27495" h="27095" extrusionOk="0">
                  <a:moveTo>
                    <a:pt x="6926" y="6074"/>
                  </a:moveTo>
                  <a:cubicBezTo>
                    <a:pt x="6926" y="6074"/>
                    <a:pt x="7400" y="6494"/>
                    <a:pt x="6926" y="7834"/>
                  </a:cubicBezTo>
                  <a:cubicBezTo>
                    <a:pt x="6455" y="9175"/>
                    <a:pt x="4738" y="10543"/>
                    <a:pt x="4738" y="10543"/>
                  </a:cubicBezTo>
                  <a:cubicBezTo>
                    <a:pt x="4738" y="10543"/>
                    <a:pt x="3983" y="8804"/>
                    <a:pt x="5275" y="7619"/>
                  </a:cubicBezTo>
                  <a:cubicBezTo>
                    <a:pt x="6566" y="6432"/>
                    <a:pt x="6926" y="6074"/>
                    <a:pt x="6926" y="6074"/>
                  </a:cubicBezTo>
                  <a:close/>
                  <a:moveTo>
                    <a:pt x="16246" y="0"/>
                  </a:moveTo>
                  <a:cubicBezTo>
                    <a:pt x="16246" y="0"/>
                    <a:pt x="12116" y="192"/>
                    <a:pt x="7314" y="3921"/>
                  </a:cubicBezTo>
                  <a:cubicBezTo>
                    <a:pt x="2515" y="7651"/>
                    <a:pt x="2357" y="15136"/>
                    <a:pt x="2357" y="15136"/>
                  </a:cubicBezTo>
                  <a:lnTo>
                    <a:pt x="1345" y="12516"/>
                  </a:lnTo>
                  <a:lnTo>
                    <a:pt x="1345" y="12516"/>
                  </a:lnTo>
                  <a:cubicBezTo>
                    <a:pt x="1345" y="12517"/>
                    <a:pt x="0" y="16730"/>
                    <a:pt x="2820" y="21518"/>
                  </a:cubicBezTo>
                  <a:cubicBezTo>
                    <a:pt x="5692" y="26397"/>
                    <a:pt x="8830" y="26761"/>
                    <a:pt x="10023" y="27015"/>
                  </a:cubicBezTo>
                  <a:cubicBezTo>
                    <a:pt x="10067" y="27024"/>
                    <a:pt x="10546" y="27094"/>
                    <a:pt x="11305" y="27094"/>
                  </a:cubicBezTo>
                  <a:cubicBezTo>
                    <a:pt x="13212" y="27094"/>
                    <a:pt x="16890" y="26650"/>
                    <a:pt x="19884" y="23671"/>
                  </a:cubicBezTo>
                  <a:cubicBezTo>
                    <a:pt x="27494" y="16093"/>
                    <a:pt x="20196" y="7568"/>
                    <a:pt x="20195" y="7568"/>
                  </a:cubicBezTo>
                  <a:lnTo>
                    <a:pt x="20195" y="7568"/>
                  </a:lnTo>
                  <a:cubicBezTo>
                    <a:pt x="20170" y="8258"/>
                    <a:pt x="18168" y="9275"/>
                    <a:pt x="18168" y="9275"/>
                  </a:cubicBezTo>
                  <a:cubicBezTo>
                    <a:pt x="18418" y="6195"/>
                    <a:pt x="16246" y="0"/>
                    <a:pt x="16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5049650" y="3595775"/>
              <a:ext cx="42650" cy="39275"/>
            </a:xfrm>
            <a:custGeom>
              <a:avLst/>
              <a:gdLst/>
              <a:ahLst/>
              <a:cxnLst/>
              <a:rect l="l" t="t" r="r" b="b"/>
              <a:pathLst>
                <a:path w="1706" h="1571" extrusionOk="0">
                  <a:moveTo>
                    <a:pt x="9" y="0"/>
                  </a:moveTo>
                  <a:lnTo>
                    <a:pt x="0" y="1565"/>
                  </a:lnTo>
                  <a:lnTo>
                    <a:pt x="1697" y="1571"/>
                  </a:lnTo>
                  <a:lnTo>
                    <a:pt x="1705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014000" y="3569650"/>
              <a:ext cx="115375" cy="33450"/>
            </a:xfrm>
            <a:custGeom>
              <a:avLst/>
              <a:gdLst/>
              <a:ahLst/>
              <a:cxnLst/>
              <a:rect l="l" t="t" r="r" b="b"/>
              <a:pathLst>
                <a:path w="4615" h="1338" extrusionOk="0">
                  <a:moveTo>
                    <a:pt x="243" y="1"/>
                  </a:moveTo>
                  <a:cubicBezTo>
                    <a:pt x="109" y="1"/>
                    <a:pt x="2" y="108"/>
                    <a:pt x="2" y="238"/>
                  </a:cubicBezTo>
                  <a:lnTo>
                    <a:pt x="0" y="1079"/>
                  </a:lnTo>
                  <a:cubicBezTo>
                    <a:pt x="0" y="1214"/>
                    <a:pt x="107" y="1320"/>
                    <a:pt x="237" y="1320"/>
                  </a:cubicBezTo>
                  <a:lnTo>
                    <a:pt x="4371" y="1337"/>
                  </a:lnTo>
                  <a:cubicBezTo>
                    <a:pt x="4504" y="1337"/>
                    <a:pt x="4612" y="1231"/>
                    <a:pt x="4612" y="1101"/>
                  </a:cubicBezTo>
                  <a:lnTo>
                    <a:pt x="4614" y="259"/>
                  </a:lnTo>
                  <a:cubicBezTo>
                    <a:pt x="4614" y="127"/>
                    <a:pt x="4508" y="20"/>
                    <a:pt x="4378" y="20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853050" y="3633000"/>
              <a:ext cx="434400" cy="434375"/>
            </a:xfrm>
            <a:custGeom>
              <a:avLst/>
              <a:gdLst/>
              <a:ahLst/>
              <a:cxnLst/>
              <a:rect l="l" t="t" r="r" b="b"/>
              <a:pathLst>
                <a:path w="17376" h="17375" extrusionOk="0">
                  <a:moveTo>
                    <a:pt x="8689" y="1"/>
                  </a:moveTo>
                  <a:cubicBezTo>
                    <a:pt x="6383" y="1"/>
                    <a:pt x="4175" y="915"/>
                    <a:pt x="2545" y="2546"/>
                  </a:cubicBezTo>
                  <a:cubicBezTo>
                    <a:pt x="916" y="4174"/>
                    <a:pt x="0" y="6384"/>
                    <a:pt x="0" y="8688"/>
                  </a:cubicBezTo>
                  <a:cubicBezTo>
                    <a:pt x="0" y="10991"/>
                    <a:pt x="916" y="13201"/>
                    <a:pt x="2545" y="14830"/>
                  </a:cubicBezTo>
                  <a:cubicBezTo>
                    <a:pt x="4175" y="16460"/>
                    <a:pt x="6383" y="17374"/>
                    <a:pt x="8689" y="17374"/>
                  </a:cubicBezTo>
                  <a:cubicBezTo>
                    <a:pt x="10993" y="17374"/>
                    <a:pt x="13201" y="16460"/>
                    <a:pt x="14831" y="14830"/>
                  </a:cubicBezTo>
                  <a:cubicBezTo>
                    <a:pt x="16459" y="13201"/>
                    <a:pt x="17376" y="10991"/>
                    <a:pt x="17376" y="8688"/>
                  </a:cubicBezTo>
                  <a:cubicBezTo>
                    <a:pt x="17376" y="6384"/>
                    <a:pt x="16459" y="4174"/>
                    <a:pt x="14831" y="2546"/>
                  </a:cubicBezTo>
                  <a:cubicBezTo>
                    <a:pt x="13201" y="915"/>
                    <a:pt x="10993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831875" y="3642275"/>
              <a:ext cx="461275" cy="416400"/>
            </a:xfrm>
            <a:custGeom>
              <a:avLst/>
              <a:gdLst/>
              <a:ahLst/>
              <a:cxnLst/>
              <a:rect l="l" t="t" r="r" b="b"/>
              <a:pathLst>
                <a:path w="18451" h="16656" extrusionOk="0">
                  <a:moveTo>
                    <a:pt x="11695" y="120"/>
                  </a:moveTo>
                  <a:cubicBezTo>
                    <a:pt x="11767" y="120"/>
                    <a:pt x="11891" y="232"/>
                    <a:pt x="11933" y="257"/>
                  </a:cubicBezTo>
                  <a:lnTo>
                    <a:pt x="11933" y="257"/>
                  </a:lnTo>
                  <a:cubicBezTo>
                    <a:pt x="11910" y="268"/>
                    <a:pt x="11882" y="274"/>
                    <a:pt x="11854" y="274"/>
                  </a:cubicBezTo>
                  <a:cubicBezTo>
                    <a:pt x="11759" y="274"/>
                    <a:pt x="11653" y="216"/>
                    <a:pt x="11656" y="137"/>
                  </a:cubicBezTo>
                  <a:cubicBezTo>
                    <a:pt x="11666" y="125"/>
                    <a:pt x="11679" y="120"/>
                    <a:pt x="11695" y="120"/>
                  </a:cubicBezTo>
                  <a:close/>
                  <a:moveTo>
                    <a:pt x="8940" y="963"/>
                  </a:moveTo>
                  <a:cubicBezTo>
                    <a:pt x="8734" y="963"/>
                    <a:pt x="8522" y="1065"/>
                    <a:pt x="8374" y="1145"/>
                  </a:cubicBezTo>
                  <a:cubicBezTo>
                    <a:pt x="8451" y="1238"/>
                    <a:pt x="8599" y="1284"/>
                    <a:pt x="8745" y="1284"/>
                  </a:cubicBezTo>
                  <a:cubicBezTo>
                    <a:pt x="8951" y="1284"/>
                    <a:pt x="9153" y="1190"/>
                    <a:pt x="9139" y="1000"/>
                  </a:cubicBezTo>
                  <a:cubicBezTo>
                    <a:pt x="9075" y="974"/>
                    <a:pt x="9008" y="963"/>
                    <a:pt x="8940" y="963"/>
                  </a:cubicBezTo>
                  <a:close/>
                  <a:moveTo>
                    <a:pt x="11902" y="1179"/>
                  </a:moveTo>
                  <a:cubicBezTo>
                    <a:pt x="12118" y="1179"/>
                    <a:pt x="12096" y="1350"/>
                    <a:pt x="12002" y="1350"/>
                  </a:cubicBezTo>
                  <a:cubicBezTo>
                    <a:pt x="11956" y="1350"/>
                    <a:pt x="11892" y="1308"/>
                    <a:pt x="11830" y="1185"/>
                  </a:cubicBezTo>
                  <a:lnTo>
                    <a:pt x="11830" y="1185"/>
                  </a:lnTo>
                  <a:cubicBezTo>
                    <a:pt x="11857" y="1181"/>
                    <a:pt x="11880" y="1179"/>
                    <a:pt x="11902" y="1179"/>
                  </a:cubicBezTo>
                  <a:close/>
                  <a:moveTo>
                    <a:pt x="4843" y="1198"/>
                  </a:moveTo>
                  <a:cubicBezTo>
                    <a:pt x="4831" y="1198"/>
                    <a:pt x="4827" y="1211"/>
                    <a:pt x="4834" y="1245"/>
                  </a:cubicBezTo>
                  <a:cubicBezTo>
                    <a:pt x="4847" y="1243"/>
                    <a:pt x="4872" y="1227"/>
                    <a:pt x="4887" y="1221"/>
                  </a:cubicBezTo>
                  <a:lnTo>
                    <a:pt x="4887" y="1221"/>
                  </a:lnTo>
                  <a:cubicBezTo>
                    <a:pt x="4891" y="1223"/>
                    <a:pt x="4894" y="1226"/>
                    <a:pt x="4898" y="1228"/>
                  </a:cubicBezTo>
                  <a:lnTo>
                    <a:pt x="4898" y="1228"/>
                  </a:lnTo>
                  <a:cubicBezTo>
                    <a:pt x="4898" y="1228"/>
                    <a:pt x="4899" y="1227"/>
                    <a:pt x="4899" y="1227"/>
                  </a:cubicBezTo>
                  <a:lnTo>
                    <a:pt x="4899" y="1227"/>
                  </a:lnTo>
                  <a:cubicBezTo>
                    <a:pt x="4899" y="1227"/>
                    <a:pt x="4899" y="1228"/>
                    <a:pt x="4898" y="1228"/>
                  </a:cubicBezTo>
                  <a:cubicBezTo>
                    <a:pt x="4898" y="1228"/>
                    <a:pt x="4898" y="1228"/>
                    <a:pt x="4898" y="1228"/>
                  </a:cubicBezTo>
                  <a:lnTo>
                    <a:pt x="4898" y="1228"/>
                  </a:lnTo>
                  <a:cubicBezTo>
                    <a:pt x="4864" y="1277"/>
                    <a:pt x="4731" y="1289"/>
                    <a:pt x="4675" y="1390"/>
                  </a:cubicBezTo>
                  <a:cubicBezTo>
                    <a:pt x="4687" y="1393"/>
                    <a:pt x="4701" y="1394"/>
                    <a:pt x="4715" y="1394"/>
                  </a:cubicBezTo>
                  <a:cubicBezTo>
                    <a:pt x="4895" y="1394"/>
                    <a:pt x="5146" y="1213"/>
                    <a:pt x="4905" y="1213"/>
                  </a:cubicBezTo>
                  <a:cubicBezTo>
                    <a:pt x="4904" y="1218"/>
                    <a:pt x="4902" y="1223"/>
                    <a:pt x="4899" y="1227"/>
                  </a:cubicBezTo>
                  <a:lnTo>
                    <a:pt x="4899" y="1227"/>
                  </a:lnTo>
                  <a:cubicBezTo>
                    <a:pt x="4901" y="1221"/>
                    <a:pt x="4899" y="1219"/>
                    <a:pt x="4896" y="1219"/>
                  </a:cubicBezTo>
                  <a:cubicBezTo>
                    <a:pt x="4894" y="1219"/>
                    <a:pt x="4891" y="1220"/>
                    <a:pt x="4887" y="1221"/>
                  </a:cubicBezTo>
                  <a:lnTo>
                    <a:pt x="4887" y="1221"/>
                  </a:lnTo>
                  <a:cubicBezTo>
                    <a:pt x="4869" y="1208"/>
                    <a:pt x="4853" y="1198"/>
                    <a:pt x="4843" y="1198"/>
                  </a:cubicBezTo>
                  <a:close/>
                  <a:moveTo>
                    <a:pt x="6155" y="1328"/>
                  </a:moveTo>
                  <a:cubicBezTo>
                    <a:pt x="6138" y="1328"/>
                    <a:pt x="6111" y="1334"/>
                    <a:pt x="6071" y="1350"/>
                  </a:cubicBezTo>
                  <a:cubicBezTo>
                    <a:pt x="6015" y="1384"/>
                    <a:pt x="6019" y="1456"/>
                    <a:pt x="6088" y="1465"/>
                  </a:cubicBezTo>
                  <a:cubicBezTo>
                    <a:pt x="6110" y="1448"/>
                    <a:pt x="6227" y="1328"/>
                    <a:pt x="6155" y="1328"/>
                  </a:cubicBezTo>
                  <a:close/>
                  <a:moveTo>
                    <a:pt x="4471" y="1398"/>
                  </a:moveTo>
                  <a:cubicBezTo>
                    <a:pt x="4404" y="1398"/>
                    <a:pt x="4347" y="1409"/>
                    <a:pt x="4329" y="1490"/>
                  </a:cubicBezTo>
                  <a:cubicBezTo>
                    <a:pt x="4408" y="1458"/>
                    <a:pt x="4489" y="1427"/>
                    <a:pt x="4568" y="1399"/>
                  </a:cubicBezTo>
                  <a:lnTo>
                    <a:pt x="4568" y="1399"/>
                  </a:lnTo>
                  <a:cubicBezTo>
                    <a:pt x="4561" y="1399"/>
                    <a:pt x="4553" y="1399"/>
                    <a:pt x="4545" y="1399"/>
                  </a:cubicBezTo>
                  <a:cubicBezTo>
                    <a:pt x="4520" y="1399"/>
                    <a:pt x="4495" y="1398"/>
                    <a:pt x="4471" y="1398"/>
                  </a:cubicBezTo>
                  <a:close/>
                  <a:moveTo>
                    <a:pt x="11320" y="284"/>
                  </a:moveTo>
                  <a:lnTo>
                    <a:pt x="11320" y="284"/>
                  </a:lnTo>
                  <a:cubicBezTo>
                    <a:pt x="11577" y="384"/>
                    <a:pt x="11845" y="748"/>
                    <a:pt x="12126" y="748"/>
                  </a:cubicBezTo>
                  <a:cubicBezTo>
                    <a:pt x="12199" y="748"/>
                    <a:pt x="12272" y="723"/>
                    <a:pt x="12347" y="664"/>
                  </a:cubicBezTo>
                  <a:cubicBezTo>
                    <a:pt x="12355" y="661"/>
                    <a:pt x="12363" y="660"/>
                    <a:pt x="12371" y="660"/>
                  </a:cubicBezTo>
                  <a:cubicBezTo>
                    <a:pt x="12420" y="660"/>
                    <a:pt x="12469" y="708"/>
                    <a:pt x="12434" y="772"/>
                  </a:cubicBezTo>
                  <a:cubicBezTo>
                    <a:pt x="12343" y="1000"/>
                    <a:pt x="12733" y="830"/>
                    <a:pt x="12630" y="1135"/>
                  </a:cubicBezTo>
                  <a:cubicBezTo>
                    <a:pt x="12630" y="1207"/>
                    <a:pt x="12929" y="1209"/>
                    <a:pt x="12673" y="1350"/>
                  </a:cubicBezTo>
                  <a:cubicBezTo>
                    <a:pt x="12609" y="1385"/>
                    <a:pt x="12574" y="1476"/>
                    <a:pt x="12499" y="1476"/>
                  </a:cubicBezTo>
                  <a:cubicBezTo>
                    <a:pt x="12480" y="1476"/>
                    <a:pt x="12457" y="1470"/>
                    <a:pt x="12430" y="1454"/>
                  </a:cubicBezTo>
                  <a:cubicBezTo>
                    <a:pt x="12424" y="1450"/>
                    <a:pt x="12417" y="1449"/>
                    <a:pt x="12411" y="1449"/>
                  </a:cubicBezTo>
                  <a:cubicBezTo>
                    <a:pt x="12366" y="1449"/>
                    <a:pt x="12334" y="1545"/>
                    <a:pt x="12292" y="1545"/>
                  </a:cubicBezTo>
                  <a:cubicBezTo>
                    <a:pt x="12274" y="1545"/>
                    <a:pt x="12254" y="1528"/>
                    <a:pt x="12231" y="1480"/>
                  </a:cubicBezTo>
                  <a:lnTo>
                    <a:pt x="12231" y="1480"/>
                  </a:lnTo>
                  <a:cubicBezTo>
                    <a:pt x="12650" y="840"/>
                    <a:pt x="11207" y="749"/>
                    <a:pt x="11320" y="284"/>
                  </a:cubicBezTo>
                  <a:close/>
                  <a:moveTo>
                    <a:pt x="10438" y="1531"/>
                  </a:moveTo>
                  <a:cubicBezTo>
                    <a:pt x="10429" y="1531"/>
                    <a:pt x="10420" y="1539"/>
                    <a:pt x="10420" y="1552"/>
                  </a:cubicBezTo>
                  <a:cubicBezTo>
                    <a:pt x="10425" y="1561"/>
                    <a:pt x="10432" y="1566"/>
                    <a:pt x="10439" y="1566"/>
                  </a:cubicBezTo>
                  <a:cubicBezTo>
                    <a:pt x="10448" y="1566"/>
                    <a:pt x="10457" y="1558"/>
                    <a:pt x="10457" y="1544"/>
                  </a:cubicBezTo>
                  <a:cubicBezTo>
                    <a:pt x="10452" y="1535"/>
                    <a:pt x="10445" y="1531"/>
                    <a:pt x="10438" y="1531"/>
                  </a:cubicBezTo>
                  <a:close/>
                  <a:moveTo>
                    <a:pt x="4342" y="1499"/>
                  </a:moveTo>
                  <a:lnTo>
                    <a:pt x="4342" y="1499"/>
                  </a:lnTo>
                  <a:cubicBezTo>
                    <a:pt x="4287" y="1516"/>
                    <a:pt x="4234" y="1531"/>
                    <a:pt x="4191" y="1571"/>
                  </a:cubicBezTo>
                  <a:cubicBezTo>
                    <a:pt x="4205" y="1577"/>
                    <a:pt x="4218" y="1580"/>
                    <a:pt x="4229" y="1580"/>
                  </a:cubicBezTo>
                  <a:cubicBezTo>
                    <a:pt x="4284" y="1580"/>
                    <a:pt x="4301" y="1515"/>
                    <a:pt x="4342" y="1499"/>
                  </a:cubicBezTo>
                  <a:close/>
                  <a:moveTo>
                    <a:pt x="4313" y="1669"/>
                  </a:moveTo>
                  <a:cubicBezTo>
                    <a:pt x="4300" y="1669"/>
                    <a:pt x="4289" y="1675"/>
                    <a:pt x="4283" y="1693"/>
                  </a:cubicBezTo>
                  <a:cubicBezTo>
                    <a:pt x="4289" y="1693"/>
                    <a:pt x="4295" y="1692"/>
                    <a:pt x="4301" y="1692"/>
                  </a:cubicBezTo>
                  <a:cubicBezTo>
                    <a:pt x="4321" y="1692"/>
                    <a:pt x="4341" y="1694"/>
                    <a:pt x="4359" y="1694"/>
                  </a:cubicBezTo>
                  <a:cubicBezTo>
                    <a:pt x="4373" y="1694"/>
                    <a:pt x="4386" y="1693"/>
                    <a:pt x="4398" y="1691"/>
                  </a:cubicBezTo>
                  <a:cubicBezTo>
                    <a:pt x="4371" y="1691"/>
                    <a:pt x="4338" y="1669"/>
                    <a:pt x="4313" y="1669"/>
                  </a:cubicBezTo>
                  <a:close/>
                  <a:moveTo>
                    <a:pt x="3829" y="1857"/>
                  </a:moveTo>
                  <a:cubicBezTo>
                    <a:pt x="3824" y="1863"/>
                    <a:pt x="3820" y="1874"/>
                    <a:pt x="3816" y="1883"/>
                  </a:cubicBezTo>
                  <a:lnTo>
                    <a:pt x="3816" y="1883"/>
                  </a:lnTo>
                  <a:cubicBezTo>
                    <a:pt x="3824" y="1878"/>
                    <a:pt x="3830" y="1871"/>
                    <a:pt x="3829" y="1857"/>
                  </a:cubicBezTo>
                  <a:close/>
                  <a:moveTo>
                    <a:pt x="3816" y="1883"/>
                  </a:moveTo>
                  <a:lnTo>
                    <a:pt x="3816" y="1883"/>
                  </a:lnTo>
                  <a:cubicBezTo>
                    <a:pt x="3811" y="1887"/>
                    <a:pt x="3804" y="1890"/>
                    <a:pt x="3797" y="1893"/>
                  </a:cubicBezTo>
                  <a:cubicBezTo>
                    <a:pt x="3800" y="1896"/>
                    <a:pt x="3802" y="1897"/>
                    <a:pt x="3804" y="1897"/>
                  </a:cubicBezTo>
                  <a:cubicBezTo>
                    <a:pt x="3809" y="1897"/>
                    <a:pt x="3813" y="1891"/>
                    <a:pt x="3816" y="1883"/>
                  </a:cubicBezTo>
                  <a:close/>
                  <a:moveTo>
                    <a:pt x="4573" y="2159"/>
                  </a:moveTo>
                  <a:cubicBezTo>
                    <a:pt x="4572" y="2159"/>
                    <a:pt x="4571" y="2159"/>
                    <a:pt x="4570" y="2160"/>
                  </a:cubicBezTo>
                  <a:cubicBezTo>
                    <a:pt x="4513" y="2215"/>
                    <a:pt x="4532" y="2252"/>
                    <a:pt x="4566" y="2252"/>
                  </a:cubicBezTo>
                  <a:cubicBezTo>
                    <a:pt x="4591" y="2252"/>
                    <a:pt x="4625" y="2231"/>
                    <a:pt x="4643" y="2181"/>
                  </a:cubicBezTo>
                  <a:cubicBezTo>
                    <a:pt x="4607" y="2172"/>
                    <a:pt x="4583" y="2159"/>
                    <a:pt x="4573" y="2159"/>
                  </a:cubicBezTo>
                  <a:close/>
                  <a:moveTo>
                    <a:pt x="10659" y="1500"/>
                  </a:moveTo>
                  <a:cubicBezTo>
                    <a:pt x="10594" y="1500"/>
                    <a:pt x="10567" y="1528"/>
                    <a:pt x="10601" y="1597"/>
                  </a:cubicBezTo>
                  <a:cubicBezTo>
                    <a:pt x="10687" y="1857"/>
                    <a:pt x="11111" y="1723"/>
                    <a:pt x="11247" y="1957"/>
                  </a:cubicBezTo>
                  <a:cubicBezTo>
                    <a:pt x="11053" y="2243"/>
                    <a:pt x="11375" y="2113"/>
                    <a:pt x="11430" y="2253"/>
                  </a:cubicBezTo>
                  <a:cubicBezTo>
                    <a:pt x="11415" y="2301"/>
                    <a:pt x="11434" y="2319"/>
                    <a:pt x="11470" y="2319"/>
                  </a:cubicBezTo>
                  <a:cubicBezTo>
                    <a:pt x="11580" y="2319"/>
                    <a:pt x="11852" y="2150"/>
                    <a:pt x="11831" y="2096"/>
                  </a:cubicBezTo>
                  <a:cubicBezTo>
                    <a:pt x="11859" y="1984"/>
                    <a:pt x="10930" y="1500"/>
                    <a:pt x="10659" y="1500"/>
                  </a:cubicBezTo>
                  <a:close/>
                  <a:moveTo>
                    <a:pt x="10758" y="1863"/>
                  </a:moveTo>
                  <a:cubicBezTo>
                    <a:pt x="10678" y="1863"/>
                    <a:pt x="10614" y="1926"/>
                    <a:pt x="10621" y="2096"/>
                  </a:cubicBezTo>
                  <a:cubicBezTo>
                    <a:pt x="10753" y="2126"/>
                    <a:pt x="10698" y="2333"/>
                    <a:pt x="10829" y="2333"/>
                  </a:cubicBezTo>
                  <a:cubicBezTo>
                    <a:pt x="10834" y="2333"/>
                    <a:pt x="10840" y="2333"/>
                    <a:pt x="10847" y="2332"/>
                  </a:cubicBezTo>
                  <a:cubicBezTo>
                    <a:pt x="11228" y="2218"/>
                    <a:pt x="10949" y="1863"/>
                    <a:pt x="10758" y="1863"/>
                  </a:cubicBezTo>
                  <a:close/>
                  <a:moveTo>
                    <a:pt x="11771" y="2363"/>
                  </a:moveTo>
                  <a:cubicBezTo>
                    <a:pt x="11765" y="2363"/>
                    <a:pt x="11773" y="2369"/>
                    <a:pt x="11795" y="2381"/>
                  </a:cubicBezTo>
                  <a:lnTo>
                    <a:pt x="11801" y="2371"/>
                  </a:lnTo>
                  <a:cubicBezTo>
                    <a:pt x="11785" y="2365"/>
                    <a:pt x="11775" y="2363"/>
                    <a:pt x="11771" y="2363"/>
                  </a:cubicBezTo>
                  <a:close/>
                  <a:moveTo>
                    <a:pt x="7099" y="188"/>
                  </a:moveTo>
                  <a:cubicBezTo>
                    <a:pt x="6632" y="188"/>
                    <a:pt x="6084" y="338"/>
                    <a:pt x="5794" y="623"/>
                  </a:cubicBezTo>
                  <a:cubicBezTo>
                    <a:pt x="5862" y="603"/>
                    <a:pt x="5895" y="594"/>
                    <a:pt x="5901" y="594"/>
                  </a:cubicBezTo>
                  <a:cubicBezTo>
                    <a:pt x="5941" y="594"/>
                    <a:pt x="4869" y="958"/>
                    <a:pt x="5080" y="1094"/>
                  </a:cubicBezTo>
                  <a:cubicBezTo>
                    <a:pt x="5097" y="1105"/>
                    <a:pt x="5116" y="1110"/>
                    <a:pt x="5135" y="1110"/>
                  </a:cubicBezTo>
                  <a:cubicBezTo>
                    <a:pt x="5296" y="1110"/>
                    <a:pt x="5508" y="768"/>
                    <a:pt x="5615" y="768"/>
                  </a:cubicBezTo>
                  <a:cubicBezTo>
                    <a:pt x="5638" y="768"/>
                    <a:pt x="5656" y="784"/>
                    <a:pt x="5668" y="823"/>
                  </a:cubicBezTo>
                  <a:cubicBezTo>
                    <a:pt x="5631" y="909"/>
                    <a:pt x="5637" y="937"/>
                    <a:pt x="5679" y="937"/>
                  </a:cubicBezTo>
                  <a:cubicBezTo>
                    <a:pt x="5700" y="937"/>
                    <a:pt x="5730" y="930"/>
                    <a:pt x="5768" y="919"/>
                  </a:cubicBezTo>
                  <a:cubicBezTo>
                    <a:pt x="5824" y="897"/>
                    <a:pt x="5865" y="888"/>
                    <a:pt x="5897" y="888"/>
                  </a:cubicBezTo>
                  <a:cubicBezTo>
                    <a:pt x="6094" y="888"/>
                    <a:pt x="5898" y="1252"/>
                    <a:pt x="6117" y="1252"/>
                  </a:cubicBezTo>
                  <a:cubicBezTo>
                    <a:pt x="6137" y="1252"/>
                    <a:pt x="6159" y="1249"/>
                    <a:pt x="6186" y="1243"/>
                  </a:cubicBezTo>
                  <a:lnTo>
                    <a:pt x="6186" y="1243"/>
                  </a:lnTo>
                  <a:cubicBezTo>
                    <a:pt x="6346" y="1273"/>
                    <a:pt x="6226" y="1554"/>
                    <a:pt x="6103" y="1614"/>
                  </a:cubicBezTo>
                  <a:cubicBezTo>
                    <a:pt x="5978" y="1834"/>
                    <a:pt x="6381" y="2372"/>
                    <a:pt x="6672" y="2372"/>
                  </a:cubicBezTo>
                  <a:cubicBezTo>
                    <a:pt x="6685" y="2372"/>
                    <a:pt x="6699" y="2371"/>
                    <a:pt x="6712" y="2368"/>
                  </a:cubicBezTo>
                  <a:cubicBezTo>
                    <a:pt x="6770" y="2388"/>
                    <a:pt x="6819" y="2397"/>
                    <a:pt x="6860" y="2397"/>
                  </a:cubicBezTo>
                  <a:cubicBezTo>
                    <a:pt x="7193" y="2397"/>
                    <a:pt x="7051" y="1832"/>
                    <a:pt x="7155" y="1599"/>
                  </a:cubicBezTo>
                  <a:cubicBezTo>
                    <a:pt x="7263" y="1460"/>
                    <a:pt x="8234" y="773"/>
                    <a:pt x="7920" y="773"/>
                  </a:cubicBezTo>
                  <a:cubicBezTo>
                    <a:pt x="7911" y="773"/>
                    <a:pt x="7901" y="773"/>
                    <a:pt x="7891" y="774"/>
                  </a:cubicBezTo>
                  <a:cubicBezTo>
                    <a:pt x="8042" y="376"/>
                    <a:pt x="7621" y="188"/>
                    <a:pt x="7099" y="188"/>
                  </a:cubicBezTo>
                  <a:close/>
                  <a:moveTo>
                    <a:pt x="3735" y="2801"/>
                  </a:moveTo>
                  <a:lnTo>
                    <a:pt x="3735" y="2801"/>
                  </a:lnTo>
                  <a:cubicBezTo>
                    <a:pt x="3831" y="2816"/>
                    <a:pt x="3812" y="2865"/>
                    <a:pt x="3792" y="2940"/>
                  </a:cubicBezTo>
                  <a:cubicBezTo>
                    <a:pt x="3684" y="2891"/>
                    <a:pt x="3711" y="2882"/>
                    <a:pt x="3735" y="2801"/>
                  </a:cubicBezTo>
                  <a:close/>
                  <a:moveTo>
                    <a:pt x="3835" y="3153"/>
                  </a:moveTo>
                  <a:lnTo>
                    <a:pt x="3835" y="3153"/>
                  </a:lnTo>
                  <a:cubicBezTo>
                    <a:pt x="3814" y="3176"/>
                    <a:pt x="3820" y="3189"/>
                    <a:pt x="3850" y="3198"/>
                  </a:cubicBezTo>
                  <a:cubicBezTo>
                    <a:pt x="3867" y="3178"/>
                    <a:pt x="3863" y="3161"/>
                    <a:pt x="3835" y="3153"/>
                  </a:cubicBezTo>
                  <a:close/>
                  <a:moveTo>
                    <a:pt x="4035" y="3095"/>
                  </a:moveTo>
                  <a:lnTo>
                    <a:pt x="4035" y="3095"/>
                  </a:lnTo>
                  <a:cubicBezTo>
                    <a:pt x="4014" y="3140"/>
                    <a:pt x="3967" y="3202"/>
                    <a:pt x="4037" y="3204"/>
                  </a:cubicBezTo>
                  <a:cubicBezTo>
                    <a:pt x="4097" y="3163"/>
                    <a:pt x="4091" y="3121"/>
                    <a:pt x="4035" y="3095"/>
                  </a:cubicBezTo>
                  <a:close/>
                  <a:moveTo>
                    <a:pt x="6041" y="4014"/>
                  </a:moveTo>
                  <a:lnTo>
                    <a:pt x="6041" y="4014"/>
                  </a:lnTo>
                  <a:cubicBezTo>
                    <a:pt x="5938" y="4046"/>
                    <a:pt x="6002" y="4133"/>
                    <a:pt x="5992" y="4163"/>
                  </a:cubicBezTo>
                  <a:cubicBezTo>
                    <a:pt x="6039" y="4120"/>
                    <a:pt x="6073" y="4080"/>
                    <a:pt x="6041" y="4014"/>
                  </a:cubicBezTo>
                  <a:close/>
                  <a:moveTo>
                    <a:pt x="16925" y="4090"/>
                  </a:moveTo>
                  <a:lnTo>
                    <a:pt x="16925" y="4090"/>
                  </a:lnTo>
                  <a:cubicBezTo>
                    <a:pt x="16972" y="4110"/>
                    <a:pt x="16969" y="4133"/>
                    <a:pt x="16952" y="4176"/>
                  </a:cubicBezTo>
                  <a:cubicBezTo>
                    <a:pt x="16914" y="4163"/>
                    <a:pt x="16927" y="4129"/>
                    <a:pt x="16925" y="4090"/>
                  </a:cubicBezTo>
                  <a:close/>
                  <a:moveTo>
                    <a:pt x="6002" y="4169"/>
                  </a:moveTo>
                  <a:cubicBezTo>
                    <a:pt x="5593" y="4653"/>
                    <a:pt x="5889" y="4495"/>
                    <a:pt x="6290" y="4557"/>
                  </a:cubicBezTo>
                  <a:cubicBezTo>
                    <a:pt x="6580" y="4374"/>
                    <a:pt x="6130" y="4174"/>
                    <a:pt x="6002" y="4169"/>
                  </a:cubicBezTo>
                  <a:close/>
                  <a:moveTo>
                    <a:pt x="16513" y="4390"/>
                  </a:moveTo>
                  <a:cubicBezTo>
                    <a:pt x="16523" y="4390"/>
                    <a:pt x="16596" y="4505"/>
                    <a:pt x="16761" y="4792"/>
                  </a:cubicBezTo>
                  <a:cubicBezTo>
                    <a:pt x="17134" y="5162"/>
                    <a:pt x="17404" y="5668"/>
                    <a:pt x="17566" y="6183"/>
                  </a:cubicBezTo>
                  <a:cubicBezTo>
                    <a:pt x="17229" y="5804"/>
                    <a:pt x="16480" y="4390"/>
                    <a:pt x="16513" y="4390"/>
                  </a:cubicBezTo>
                  <a:close/>
                  <a:moveTo>
                    <a:pt x="4119" y="9093"/>
                  </a:moveTo>
                  <a:cubicBezTo>
                    <a:pt x="3868" y="9093"/>
                    <a:pt x="3643" y="9149"/>
                    <a:pt x="3686" y="9312"/>
                  </a:cubicBezTo>
                  <a:cubicBezTo>
                    <a:pt x="3700" y="9342"/>
                    <a:pt x="3739" y="9354"/>
                    <a:pt x="3780" y="9354"/>
                  </a:cubicBezTo>
                  <a:cubicBezTo>
                    <a:pt x="3826" y="9354"/>
                    <a:pt x="3875" y="9338"/>
                    <a:pt x="3893" y="9312"/>
                  </a:cubicBezTo>
                  <a:cubicBezTo>
                    <a:pt x="3938" y="9258"/>
                    <a:pt x="3989" y="9239"/>
                    <a:pt x="4046" y="9239"/>
                  </a:cubicBezTo>
                  <a:cubicBezTo>
                    <a:pt x="4178" y="9239"/>
                    <a:pt x="4336" y="9344"/>
                    <a:pt x="4489" y="9344"/>
                  </a:cubicBezTo>
                  <a:cubicBezTo>
                    <a:pt x="4553" y="9344"/>
                    <a:pt x="4616" y="9326"/>
                    <a:pt x="4677" y="9273"/>
                  </a:cubicBezTo>
                  <a:cubicBezTo>
                    <a:pt x="4853" y="9197"/>
                    <a:pt x="4462" y="9093"/>
                    <a:pt x="4119" y="9093"/>
                  </a:cubicBezTo>
                  <a:close/>
                  <a:moveTo>
                    <a:pt x="5848" y="9078"/>
                  </a:moveTo>
                  <a:cubicBezTo>
                    <a:pt x="5625" y="9078"/>
                    <a:pt x="5107" y="9212"/>
                    <a:pt x="5054" y="9269"/>
                  </a:cubicBezTo>
                  <a:cubicBezTo>
                    <a:pt x="5073" y="9430"/>
                    <a:pt x="5130" y="9487"/>
                    <a:pt x="5208" y="9487"/>
                  </a:cubicBezTo>
                  <a:cubicBezTo>
                    <a:pt x="5393" y="9487"/>
                    <a:pt x="5698" y="9161"/>
                    <a:pt x="5895" y="9161"/>
                  </a:cubicBezTo>
                  <a:cubicBezTo>
                    <a:pt x="5903" y="9161"/>
                    <a:pt x="5911" y="9161"/>
                    <a:pt x="5919" y="9163"/>
                  </a:cubicBezTo>
                  <a:cubicBezTo>
                    <a:pt x="5983" y="9101"/>
                    <a:pt x="5941" y="9078"/>
                    <a:pt x="5848" y="9078"/>
                  </a:cubicBezTo>
                  <a:close/>
                  <a:moveTo>
                    <a:pt x="4595" y="9573"/>
                  </a:moveTo>
                  <a:cubicBezTo>
                    <a:pt x="4555" y="9573"/>
                    <a:pt x="4518" y="9591"/>
                    <a:pt x="4511" y="9629"/>
                  </a:cubicBezTo>
                  <a:cubicBezTo>
                    <a:pt x="4526" y="9667"/>
                    <a:pt x="4562" y="9681"/>
                    <a:pt x="4602" y="9681"/>
                  </a:cubicBezTo>
                  <a:cubicBezTo>
                    <a:pt x="4643" y="9681"/>
                    <a:pt x="4688" y="9666"/>
                    <a:pt x="4717" y="9649"/>
                  </a:cubicBezTo>
                  <a:cubicBezTo>
                    <a:pt x="4704" y="9601"/>
                    <a:pt x="4647" y="9573"/>
                    <a:pt x="4595" y="9573"/>
                  </a:cubicBezTo>
                  <a:close/>
                  <a:moveTo>
                    <a:pt x="8744" y="10921"/>
                  </a:moveTo>
                  <a:cubicBezTo>
                    <a:pt x="8755" y="10921"/>
                    <a:pt x="8769" y="10937"/>
                    <a:pt x="8784" y="10959"/>
                  </a:cubicBezTo>
                  <a:cubicBezTo>
                    <a:pt x="8777" y="10983"/>
                    <a:pt x="8767" y="10994"/>
                    <a:pt x="8757" y="10994"/>
                  </a:cubicBezTo>
                  <a:cubicBezTo>
                    <a:pt x="8746" y="10994"/>
                    <a:pt x="8734" y="10981"/>
                    <a:pt x="8724" y="10957"/>
                  </a:cubicBezTo>
                  <a:cubicBezTo>
                    <a:pt x="8728" y="10931"/>
                    <a:pt x="8735" y="10921"/>
                    <a:pt x="8744" y="10921"/>
                  </a:cubicBezTo>
                  <a:close/>
                  <a:moveTo>
                    <a:pt x="4774" y="1504"/>
                  </a:moveTo>
                  <a:cubicBezTo>
                    <a:pt x="4615" y="1504"/>
                    <a:pt x="4470" y="1580"/>
                    <a:pt x="4415" y="1763"/>
                  </a:cubicBezTo>
                  <a:cubicBezTo>
                    <a:pt x="4409" y="1762"/>
                    <a:pt x="4404" y="1762"/>
                    <a:pt x="4399" y="1762"/>
                  </a:cubicBezTo>
                  <a:cubicBezTo>
                    <a:pt x="4235" y="1762"/>
                    <a:pt x="4219" y="2345"/>
                    <a:pt x="3961" y="2467"/>
                  </a:cubicBezTo>
                  <a:cubicBezTo>
                    <a:pt x="4062" y="2035"/>
                    <a:pt x="4094" y="1882"/>
                    <a:pt x="4070" y="1882"/>
                  </a:cubicBezTo>
                  <a:cubicBezTo>
                    <a:pt x="4026" y="1882"/>
                    <a:pt x="3797" y="2389"/>
                    <a:pt x="3464" y="2648"/>
                  </a:cubicBezTo>
                  <a:cubicBezTo>
                    <a:pt x="3446" y="2649"/>
                    <a:pt x="3431" y="2650"/>
                    <a:pt x="3417" y="2650"/>
                  </a:cubicBezTo>
                  <a:cubicBezTo>
                    <a:pt x="3077" y="2650"/>
                    <a:pt x="3881" y="2160"/>
                    <a:pt x="3814" y="1904"/>
                  </a:cubicBezTo>
                  <a:lnTo>
                    <a:pt x="3814" y="1904"/>
                  </a:lnTo>
                  <a:cubicBezTo>
                    <a:pt x="1876" y="3383"/>
                    <a:pt x="1" y="6857"/>
                    <a:pt x="1497" y="9691"/>
                  </a:cubicBezTo>
                  <a:cubicBezTo>
                    <a:pt x="1615" y="9869"/>
                    <a:pt x="1681" y="9936"/>
                    <a:pt x="1710" y="9936"/>
                  </a:cubicBezTo>
                  <a:cubicBezTo>
                    <a:pt x="1772" y="9936"/>
                    <a:pt x="1652" y="9613"/>
                    <a:pt x="1501" y="9423"/>
                  </a:cubicBezTo>
                  <a:cubicBezTo>
                    <a:pt x="1369" y="9128"/>
                    <a:pt x="1327" y="9012"/>
                    <a:pt x="1343" y="9012"/>
                  </a:cubicBezTo>
                  <a:cubicBezTo>
                    <a:pt x="1396" y="9012"/>
                    <a:pt x="2028" y="10149"/>
                    <a:pt x="2277" y="10437"/>
                  </a:cubicBezTo>
                  <a:cubicBezTo>
                    <a:pt x="2441" y="10576"/>
                    <a:pt x="2613" y="10599"/>
                    <a:pt x="2782" y="10599"/>
                  </a:cubicBezTo>
                  <a:cubicBezTo>
                    <a:pt x="2866" y="10599"/>
                    <a:pt x="2950" y="10593"/>
                    <a:pt x="3032" y="10593"/>
                  </a:cubicBezTo>
                  <a:cubicBezTo>
                    <a:pt x="3155" y="10593"/>
                    <a:pt x="3274" y="10606"/>
                    <a:pt x="3383" y="10674"/>
                  </a:cubicBezTo>
                  <a:cubicBezTo>
                    <a:pt x="3594" y="10787"/>
                    <a:pt x="3865" y="10693"/>
                    <a:pt x="4044" y="10889"/>
                  </a:cubicBezTo>
                  <a:cubicBezTo>
                    <a:pt x="4145" y="11024"/>
                    <a:pt x="4448" y="11205"/>
                    <a:pt x="4670" y="11205"/>
                  </a:cubicBezTo>
                  <a:cubicBezTo>
                    <a:pt x="4775" y="11205"/>
                    <a:pt x="4862" y="11165"/>
                    <a:pt x="4901" y="11059"/>
                  </a:cubicBezTo>
                  <a:cubicBezTo>
                    <a:pt x="4956" y="10981"/>
                    <a:pt x="5222" y="10989"/>
                    <a:pt x="4999" y="10874"/>
                  </a:cubicBezTo>
                  <a:lnTo>
                    <a:pt x="4999" y="10874"/>
                  </a:lnTo>
                  <a:cubicBezTo>
                    <a:pt x="4867" y="10953"/>
                    <a:pt x="4763" y="10985"/>
                    <a:pt x="4678" y="10985"/>
                  </a:cubicBezTo>
                  <a:cubicBezTo>
                    <a:pt x="4267" y="10985"/>
                    <a:pt x="4303" y="10227"/>
                    <a:pt x="3916" y="10227"/>
                  </a:cubicBezTo>
                  <a:cubicBezTo>
                    <a:pt x="3892" y="10227"/>
                    <a:pt x="3865" y="10230"/>
                    <a:pt x="3837" y="10237"/>
                  </a:cubicBezTo>
                  <a:cubicBezTo>
                    <a:pt x="3784" y="10267"/>
                    <a:pt x="3742" y="10280"/>
                    <a:pt x="3707" y="10280"/>
                  </a:cubicBezTo>
                  <a:cubicBezTo>
                    <a:pt x="3490" y="10280"/>
                    <a:pt x="3610" y="9741"/>
                    <a:pt x="3532" y="9553"/>
                  </a:cubicBezTo>
                  <a:cubicBezTo>
                    <a:pt x="3522" y="9552"/>
                    <a:pt x="3512" y="9551"/>
                    <a:pt x="3502" y="9551"/>
                  </a:cubicBezTo>
                  <a:cubicBezTo>
                    <a:pt x="3164" y="9551"/>
                    <a:pt x="3279" y="10211"/>
                    <a:pt x="3047" y="10211"/>
                  </a:cubicBezTo>
                  <a:cubicBezTo>
                    <a:pt x="2997" y="10211"/>
                    <a:pt x="2930" y="10180"/>
                    <a:pt x="2840" y="10105"/>
                  </a:cubicBezTo>
                  <a:cubicBezTo>
                    <a:pt x="2567" y="9727"/>
                    <a:pt x="2200" y="8726"/>
                    <a:pt x="2776" y="8530"/>
                  </a:cubicBezTo>
                  <a:lnTo>
                    <a:pt x="2776" y="8530"/>
                  </a:lnTo>
                  <a:cubicBezTo>
                    <a:pt x="2819" y="8533"/>
                    <a:pt x="2866" y="8540"/>
                    <a:pt x="2908" y="8540"/>
                  </a:cubicBezTo>
                  <a:cubicBezTo>
                    <a:pt x="2995" y="8540"/>
                    <a:pt x="3061" y="8509"/>
                    <a:pt x="3034" y="8346"/>
                  </a:cubicBezTo>
                  <a:cubicBezTo>
                    <a:pt x="3155" y="8242"/>
                    <a:pt x="3254" y="8200"/>
                    <a:pt x="3341" y="8200"/>
                  </a:cubicBezTo>
                  <a:cubicBezTo>
                    <a:pt x="3612" y="8200"/>
                    <a:pt x="3759" y="8605"/>
                    <a:pt x="4054" y="8775"/>
                  </a:cubicBezTo>
                  <a:cubicBezTo>
                    <a:pt x="3443" y="7818"/>
                    <a:pt x="4199" y="7477"/>
                    <a:pt x="4114" y="6635"/>
                  </a:cubicBezTo>
                  <a:cubicBezTo>
                    <a:pt x="4481" y="6205"/>
                    <a:pt x="4549" y="5587"/>
                    <a:pt x="5077" y="5214"/>
                  </a:cubicBezTo>
                  <a:cubicBezTo>
                    <a:pt x="5095" y="5207"/>
                    <a:pt x="5109" y="5204"/>
                    <a:pt x="5119" y="5204"/>
                  </a:cubicBezTo>
                  <a:cubicBezTo>
                    <a:pt x="5205" y="5204"/>
                    <a:pt x="5070" y="5409"/>
                    <a:pt x="5117" y="5409"/>
                  </a:cubicBezTo>
                  <a:cubicBezTo>
                    <a:pt x="5133" y="5409"/>
                    <a:pt x="5169" y="5386"/>
                    <a:pt x="5239" y="5327"/>
                  </a:cubicBezTo>
                  <a:cubicBezTo>
                    <a:pt x="5466" y="5108"/>
                    <a:pt x="5701" y="4897"/>
                    <a:pt x="5596" y="4897"/>
                  </a:cubicBezTo>
                  <a:cubicBezTo>
                    <a:pt x="5552" y="4897"/>
                    <a:pt x="5452" y="4933"/>
                    <a:pt x="5269" y="5018"/>
                  </a:cubicBezTo>
                  <a:cubicBezTo>
                    <a:pt x="5066" y="4901"/>
                    <a:pt x="5149" y="4643"/>
                    <a:pt x="5059" y="4643"/>
                  </a:cubicBezTo>
                  <a:cubicBezTo>
                    <a:pt x="5018" y="4643"/>
                    <a:pt x="4941" y="4697"/>
                    <a:pt x="4783" y="4843"/>
                  </a:cubicBezTo>
                  <a:cubicBezTo>
                    <a:pt x="4727" y="4922"/>
                    <a:pt x="4575" y="5116"/>
                    <a:pt x="4556" y="5116"/>
                  </a:cubicBezTo>
                  <a:cubicBezTo>
                    <a:pt x="4549" y="5116"/>
                    <a:pt x="4560" y="5089"/>
                    <a:pt x="4600" y="5022"/>
                  </a:cubicBezTo>
                  <a:cubicBezTo>
                    <a:pt x="4699" y="4584"/>
                    <a:pt x="4938" y="4535"/>
                    <a:pt x="5126" y="4535"/>
                  </a:cubicBezTo>
                  <a:cubicBezTo>
                    <a:pt x="5180" y="4535"/>
                    <a:pt x="5230" y="4539"/>
                    <a:pt x="5271" y="4539"/>
                  </a:cubicBezTo>
                  <a:cubicBezTo>
                    <a:pt x="5336" y="4539"/>
                    <a:pt x="5379" y="4529"/>
                    <a:pt x="5384" y="4478"/>
                  </a:cubicBezTo>
                  <a:cubicBezTo>
                    <a:pt x="5131" y="4385"/>
                    <a:pt x="6591" y="3758"/>
                    <a:pt x="5749" y="3658"/>
                  </a:cubicBezTo>
                  <a:lnTo>
                    <a:pt x="5749" y="3658"/>
                  </a:lnTo>
                  <a:cubicBezTo>
                    <a:pt x="5730" y="3720"/>
                    <a:pt x="5617" y="3782"/>
                    <a:pt x="5576" y="3782"/>
                  </a:cubicBezTo>
                  <a:cubicBezTo>
                    <a:pt x="5554" y="3782"/>
                    <a:pt x="5553" y="3763"/>
                    <a:pt x="5602" y="3715"/>
                  </a:cubicBezTo>
                  <a:cubicBezTo>
                    <a:pt x="5730" y="3686"/>
                    <a:pt x="5789" y="3639"/>
                    <a:pt x="5693" y="3545"/>
                  </a:cubicBezTo>
                  <a:lnTo>
                    <a:pt x="5693" y="3545"/>
                  </a:lnTo>
                  <a:cubicBezTo>
                    <a:pt x="5665" y="3550"/>
                    <a:pt x="5639" y="3553"/>
                    <a:pt x="5616" y="3553"/>
                  </a:cubicBezTo>
                  <a:cubicBezTo>
                    <a:pt x="5299" y="3553"/>
                    <a:pt x="5392" y="3101"/>
                    <a:pt x="5207" y="3101"/>
                  </a:cubicBezTo>
                  <a:cubicBezTo>
                    <a:pt x="5137" y="3101"/>
                    <a:pt x="5028" y="3166"/>
                    <a:pt x="4841" y="3345"/>
                  </a:cubicBezTo>
                  <a:cubicBezTo>
                    <a:pt x="4670" y="3047"/>
                    <a:pt x="4535" y="2932"/>
                    <a:pt x="4428" y="2932"/>
                  </a:cubicBezTo>
                  <a:cubicBezTo>
                    <a:pt x="4164" y="2932"/>
                    <a:pt x="4067" y="3631"/>
                    <a:pt x="4014" y="4056"/>
                  </a:cubicBezTo>
                  <a:cubicBezTo>
                    <a:pt x="3844" y="4268"/>
                    <a:pt x="3781" y="4821"/>
                    <a:pt x="3709" y="4821"/>
                  </a:cubicBezTo>
                  <a:cubicBezTo>
                    <a:pt x="3674" y="4821"/>
                    <a:pt x="3637" y="4688"/>
                    <a:pt x="3583" y="4319"/>
                  </a:cubicBezTo>
                  <a:cubicBezTo>
                    <a:pt x="3566" y="4299"/>
                    <a:pt x="3541" y="4293"/>
                    <a:pt x="3510" y="4293"/>
                  </a:cubicBezTo>
                  <a:cubicBezTo>
                    <a:pt x="3464" y="4293"/>
                    <a:pt x="3407" y="4307"/>
                    <a:pt x="3352" y="4307"/>
                  </a:cubicBezTo>
                  <a:cubicBezTo>
                    <a:pt x="3290" y="4307"/>
                    <a:pt x="3230" y="4289"/>
                    <a:pt x="3189" y="4216"/>
                  </a:cubicBezTo>
                  <a:cubicBezTo>
                    <a:pt x="3179" y="4207"/>
                    <a:pt x="3165" y="4203"/>
                    <a:pt x="3150" y="4203"/>
                  </a:cubicBezTo>
                  <a:cubicBezTo>
                    <a:pt x="3116" y="4203"/>
                    <a:pt x="3075" y="4220"/>
                    <a:pt x="3041" y="4220"/>
                  </a:cubicBezTo>
                  <a:cubicBezTo>
                    <a:pt x="3006" y="4220"/>
                    <a:pt x="2980" y="4202"/>
                    <a:pt x="2980" y="4129"/>
                  </a:cubicBezTo>
                  <a:cubicBezTo>
                    <a:pt x="2997" y="3573"/>
                    <a:pt x="3462" y="3036"/>
                    <a:pt x="3942" y="2969"/>
                  </a:cubicBezTo>
                  <a:cubicBezTo>
                    <a:pt x="4148" y="2957"/>
                    <a:pt x="4082" y="2895"/>
                    <a:pt x="3993" y="2797"/>
                  </a:cubicBezTo>
                  <a:cubicBezTo>
                    <a:pt x="4078" y="2528"/>
                    <a:pt x="4340" y="1976"/>
                    <a:pt x="4683" y="1936"/>
                  </a:cubicBezTo>
                  <a:lnTo>
                    <a:pt x="4683" y="1936"/>
                  </a:lnTo>
                  <a:cubicBezTo>
                    <a:pt x="5101" y="2224"/>
                    <a:pt x="4074" y="2712"/>
                    <a:pt x="4406" y="2712"/>
                  </a:cubicBezTo>
                  <a:cubicBezTo>
                    <a:pt x="4453" y="2648"/>
                    <a:pt x="4493" y="2621"/>
                    <a:pt x="4535" y="2621"/>
                  </a:cubicBezTo>
                  <a:cubicBezTo>
                    <a:pt x="4581" y="2621"/>
                    <a:pt x="4628" y="2654"/>
                    <a:pt x="4685" y="2705"/>
                  </a:cubicBezTo>
                  <a:cubicBezTo>
                    <a:pt x="4783" y="2777"/>
                    <a:pt x="4842" y="2803"/>
                    <a:pt x="4880" y="2803"/>
                  </a:cubicBezTo>
                  <a:cubicBezTo>
                    <a:pt x="4981" y="2803"/>
                    <a:pt x="4937" y="2620"/>
                    <a:pt x="5074" y="2620"/>
                  </a:cubicBezTo>
                  <a:cubicBezTo>
                    <a:pt x="5098" y="2620"/>
                    <a:pt x="5128" y="2626"/>
                    <a:pt x="5165" y="2639"/>
                  </a:cubicBezTo>
                  <a:cubicBezTo>
                    <a:pt x="5293" y="2481"/>
                    <a:pt x="4864" y="2211"/>
                    <a:pt x="5152" y="2211"/>
                  </a:cubicBezTo>
                  <a:cubicBezTo>
                    <a:pt x="5178" y="2242"/>
                    <a:pt x="5209" y="2255"/>
                    <a:pt x="5241" y="2255"/>
                  </a:cubicBezTo>
                  <a:cubicBezTo>
                    <a:pt x="5400" y="2255"/>
                    <a:pt x="5591" y="1942"/>
                    <a:pt x="5369" y="1942"/>
                  </a:cubicBezTo>
                  <a:cubicBezTo>
                    <a:pt x="5358" y="1942"/>
                    <a:pt x="5346" y="1943"/>
                    <a:pt x="5333" y="1944"/>
                  </a:cubicBezTo>
                  <a:cubicBezTo>
                    <a:pt x="5167" y="1917"/>
                    <a:pt x="5205" y="1825"/>
                    <a:pt x="5199" y="1689"/>
                  </a:cubicBezTo>
                  <a:cubicBezTo>
                    <a:pt x="5089" y="1574"/>
                    <a:pt x="4925" y="1504"/>
                    <a:pt x="4774" y="1504"/>
                  </a:cubicBezTo>
                  <a:close/>
                  <a:moveTo>
                    <a:pt x="17973" y="9941"/>
                  </a:moveTo>
                  <a:lnTo>
                    <a:pt x="17973" y="9941"/>
                  </a:lnTo>
                  <a:cubicBezTo>
                    <a:pt x="17760" y="10446"/>
                    <a:pt x="17489" y="11102"/>
                    <a:pt x="17477" y="11592"/>
                  </a:cubicBezTo>
                  <a:cubicBezTo>
                    <a:pt x="17696" y="11172"/>
                    <a:pt x="18044" y="10254"/>
                    <a:pt x="17973" y="9941"/>
                  </a:cubicBezTo>
                  <a:close/>
                  <a:moveTo>
                    <a:pt x="11303" y="1"/>
                  </a:moveTo>
                  <a:cubicBezTo>
                    <a:pt x="10967" y="1"/>
                    <a:pt x="10662" y="72"/>
                    <a:pt x="10408" y="229"/>
                  </a:cubicBezTo>
                  <a:cubicBezTo>
                    <a:pt x="11244" y="654"/>
                    <a:pt x="10576" y="1187"/>
                    <a:pt x="11707" y="1187"/>
                  </a:cubicBezTo>
                  <a:cubicBezTo>
                    <a:pt x="11743" y="1187"/>
                    <a:pt x="11781" y="1187"/>
                    <a:pt x="11821" y="1186"/>
                  </a:cubicBezTo>
                  <a:lnTo>
                    <a:pt x="11821" y="1186"/>
                  </a:lnTo>
                  <a:cubicBezTo>
                    <a:pt x="11665" y="1432"/>
                    <a:pt x="12121" y="1467"/>
                    <a:pt x="12119" y="1665"/>
                  </a:cubicBezTo>
                  <a:cubicBezTo>
                    <a:pt x="11857" y="1836"/>
                    <a:pt x="12134" y="2253"/>
                    <a:pt x="11795" y="2381"/>
                  </a:cubicBezTo>
                  <a:cubicBezTo>
                    <a:pt x="11901" y="2535"/>
                    <a:pt x="11682" y="2452"/>
                    <a:pt x="11614" y="2586"/>
                  </a:cubicBezTo>
                  <a:cubicBezTo>
                    <a:pt x="11844" y="2620"/>
                    <a:pt x="12611" y="2999"/>
                    <a:pt x="12168" y="3191"/>
                  </a:cubicBezTo>
                  <a:cubicBezTo>
                    <a:pt x="11193" y="3238"/>
                    <a:pt x="11905" y="4102"/>
                    <a:pt x="12433" y="4102"/>
                  </a:cubicBezTo>
                  <a:cubicBezTo>
                    <a:pt x="12641" y="4102"/>
                    <a:pt x="12821" y="3967"/>
                    <a:pt x="12856" y="3594"/>
                  </a:cubicBezTo>
                  <a:cubicBezTo>
                    <a:pt x="12609" y="3355"/>
                    <a:pt x="12967" y="3291"/>
                    <a:pt x="12901" y="2959"/>
                  </a:cubicBezTo>
                  <a:cubicBezTo>
                    <a:pt x="13040" y="2861"/>
                    <a:pt x="13186" y="2819"/>
                    <a:pt x="13336" y="2819"/>
                  </a:cubicBezTo>
                  <a:cubicBezTo>
                    <a:pt x="13623" y="2819"/>
                    <a:pt x="13922" y="2975"/>
                    <a:pt x="14210" y="3189"/>
                  </a:cubicBezTo>
                  <a:cubicBezTo>
                    <a:pt x="14265" y="3253"/>
                    <a:pt x="14286" y="3332"/>
                    <a:pt x="14180" y="3385"/>
                  </a:cubicBezTo>
                  <a:cubicBezTo>
                    <a:pt x="14079" y="3438"/>
                    <a:pt x="14163" y="3491"/>
                    <a:pt x="14249" y="3491"/>
                  </a:cubicBezTo>
                  <a:cubicBezTo>
                    <a:pt x="14318" y="3491"/>
                    <a:pt x="14389" y="3457"/>
                    <a:pt x="14367" y="3359"/>
                  </a:cubicBezTo>
                  <a:cubicBezTo>
                    <a:pt x="14416" y="2786"/>
                    <a:pt x="13717" y="2863"/>
                    <a:pt x="13434" y="2565"/>
                  </a:cubicBezTo>
                  <a:cubicBezTo>
                    <a:pt x="13468" y="2560"/>
                    <a:pt x="13501" y="2558"/>
                    <a:pt x="13534" y="2558"/>
                  </a:cubicBezTo>
                  <a:cubicBezTo>
                    <a:pt x="14040" y="2558"/>
                    <a:pt x="14467" y="3027"/>
                    <a:pt x="14860" y="3323"/>
                  </a:cubicBezTo>
                  <a:cubicBezTo>
                    <a:pt x="14874" y="3325"/>
                    <a:pt x="14886" y="3326"/>
                    <a:pt x="14897" y="3326"/>
                  </a:cubicBezTo>
                  <a:cubicBezTo>
                    <a:pt x="15099" y="3326"/>
                    <a:pt x="14823" y="3013"/>
                    <a:pt x="14710" y="2987"/>
                  </a:cubicBezTo>
                  <a:cubicBezTo>
                    <a:pt x="14708" y="2880"/>
                    <a:pt x="14736" y="2840"/>
                    <a:pt x="14782" y="2840"/>
                  </a:cubicBezTo>
                  <a:cubicBezTo>
                    <a:pt x="14917" y="2840"/>
                    <a:pt x="15207" y="3196"/>
                    <a:pt x="15309" y="3266"/>
                  </a:cubicBezTo>
                  <a:cubicBezTo>
                    <a:pt x="15365" y="3242"/>
                    <a:pt x="15424" y="3232"/>
                    <a:pt x="15483" y="3232"/>
                  </a:cubicBezTo>
                  <a:cubicBezTo>
                    <a:pt x="15961" y="3232"/>
                    <a:pt x="16451" y="3922"/>
                    <a:pt x="15791" y="3971"/>
                  </a:cubicBezTo>
                  <a:cubicBezTo>
                    <a:pt x="15613" y="3920"/>
                    <a:pt x="15496" y="3898"/>
                    <a:pt x="15415" y="3898"/>
                  </a:cubicBezTo>
                  <a:cubicBezTo>
                    <a:pt x="15217" y="3898"/>
                    <a:pt x="15237" y="4032"/>
                    <a:pt x="15113" y="4212"/>
                  </a:cubicBezTo>
                  <a:cubicBezTo>
                    <a:pt x="14039" y="4163"/>
                    <a:pt x="14303" y="3732"/>
                    <a:pt x="13826" y="3594"/>
                  </a:cubicBezTo>
                  <a:cubicBezTo>
                    <a:pt x="13312" y="3728"/>
                    <a:pt x="13048" y="4154"/>
                    <a:pt x="12562" y="4203"/>
                  </a:cubicBezTo>
                  <a:cubicBezTo>
                    <a:pt x="12385" y="4301"/>
                    <a:pt x="12381" y="4766"/>
                    <a:pt x="12400" y="4996"/>
                  </a:cubicBezTo>
                  <a:cubicBezTo>
                    <a:pt x="12428" y="5501"/>
                    <a:pt x="11833" y="6279"/>
                    <a:pt x="12130" y="6748"/>
                  </a:cubicBezTo>
                  <a:cubicBezTo>
                    <a:pt x="12910" y="7613"/>
                    <a:pt x="11725" y="7479"/>
                    <a:pt x="13702" y="8540"/>
                  </a:cubicBezTo>
                  <a:cubicBezTo>
                    <a:pt x="13751" y="8578"/>
                    <a:pt x="13792" y="8593"/>
                    <a:pt x="13829" y="8593"/>
                  </a:cubicBezTo>
                  <a:cubicBezTo>
                    <a:pt x="13988" y="8593"/>
                    <a:pt x="14064" y="8313"/>
                    <a:pt x="14254" y="8313"/>
                  </a:cubicBezTo>
                  <a:cubicBezTo>
                    <a:pt x="14272" y="8313"/>
                    <a:pt x="14290" y="8316"/>
                    <a:pt x="14310" y="8321"/>
                  </a:cubicBezTo>
                  <a:cubicBezTo>
                    <a:pt x="14647" y="8287"/>
                    <a:pt x="14822" y="8016"/>
                    <a:pt x="15091" y="8016"/>
                  </a:cubicBezTo>
                  <a:cubicBezTo>
                    <a:pt x="15182" y="8016"/>
                    <a:pt x="15284" y="8047"/>
                    <a:pt x="15407" y="8129"/>
                  </a:cubicBezTo>
                  <a:cubicBezTo>
                    <a:pt x="15463" y="8109"/>
                    <a:pt x="15508" y="8100"/>
                    <a:pt x="15545" y="8100"/>
                  </a:cubicBezTo>
                  <a:cubicBezTo>
                    <a:pt x="15802" y="8100"/>
                    <a:pt x="15675" y="8531"/>
                    <a:pt x="15684" y="8747"/>
                  </a:cubicBezTo>
                  <a:cubicBezTo>
                    <a:pt x="15802" y="9150"/>
                    <a:pt x="16185" y="9455"/>
                    <a:pt x="16117" y="9934"/>
                  </a:cubicBezTo>
                  <a:cubicBezTo>
                    <a:pt x="16103" y="10486"/>
                    <a:pt x="15760" y="12893"/>
                    <a:pt x="16156" y="12893"/>
                  </a:cubicBezTo>
                  <a:cubicBezTo>
                    <a:pt x="16242" y="12893"/>
                    <a:pt x="16361" y="12781"/>
                    <a:pt x="16526" y="12515"/>
                  </a:cubicBezTo>
                  <a:cubicBezTo>
                    <a:pt x="18186" y="10184"/>
                    <a:pt x="18451" y="6782"/>
                    <a:pt x="17148" y="4406"/>
                  </a:cubicBezTo>
                  <a:cubicBezTo>
                    <a:pt x="16412" y="2483"/>
                    <a:pt x="13292" y="1"/>
                    <a:pt x="11303" y="1"/>
                  </a:cubicBezTo>
                  <a:close/>
                  <a:moveTo>
                    <a:pt x="6729" y="10051"/>
                  </a:moveTo>
                  <a:cubicBezTo>
                    <a:pt x="6625" y="10051"/>
                    <a:pt x="6531" y="10101"/>
                    <a:pt x="6461" y="10239"/>
                  </a:cubicBezTo>
                  <a:cubicBezTo>
                    <a:pt x="6437" y="10242"/>
                    <a:pt x="6412" y="10243"/>
                    <a:pt x="6386" y="10243"/>
                  </a:cubicBezTo>
                  <a:cubicBezTo>
                    <a:pt x="6249" y="10243"/>
                    <a:pt x="6082" y="10209"/>
                    <a:pt x="5944" y="10209"/>
                  </a:cubicBezTo>
                  <a:cubicBezTo>
                    <a:pt x="5752" y="10209"/>
                    <a:pt x="5614" y="10274"/>
                    <a:pt x="5683" y="10586"/>
                  </a:cubicBezTo>
                  <a:cubicBezTo>
                    <a:pt x="5623" y="10361"/>
                    <a:pt x="5559" y="10272"/>
                    <a:pt x="5492" y="10272"/>
                  </a:cubicBezTo>
                  <a:cubicBezTo>
                    <a:pt x="5357" y="10272"/>
                    <a:pt x="5215" y="10644"/>
                    <a:pt x="5101" y="10972"/>
                  </a:cubicBezTo>
                  <a:cubicBezTo>
                    <a:pt x="5508" y="11366"/>
                    <a:pt x="5086" y="12076"/>
                    <a:pt x="5487" y="12411"/>
                  </a:cubicBezTo>
                  <a:cubicBezTo>
                    <a:pt x="5459" y="12654"/>
                    <a:pt x="5551" y="12890"/>
                    <a:pt x="5779" y="12943"/>
                  </a:cubicBezTo>
                  <a:cubicBezTo>
                    <a:pt x="6797" y="13804"/>
                    <a:pt x="7648" y="13570"/>
                    <a:pt x="8278" y="14868"/>
                  </a:cubicBezTo>
                  <a:cubicBezTo>
                    <a:pt x="8700" y="15561"/>
                    <a:pt x="9769" y="16655"/>
                    <a:pt x="10537" y="16655"/>
                  </a:cubicBezTo>
                  <a:cubicBezTo>
                    <a:pt x="10659" y="16655"/>
                    <a:pt x="10773" y="16628"/>
                    <a:pt x="10876" y="16566"/>
                  </a:cubicBezTo>
                  <a:cubicBezTo>
                    <a:pt x="10442" y="16554"/>
                    <a:pt x="10141" y="16161"/>
                    <a:pt x="9945" y="15840"/>
                  </a:cubicBezTo>
                  <a:cubicBezTo>
                    <a:pt x="9593" y="15454"/>
                    <a:pt x="10548" y="15262"/>
                    <a:pt x="9866" y="14942"/>
                  </a:cubicBezTo>
                  <a:lnTo>
                    <a:pt x="9866" y="14942"/>
                  </a:lnTo>
                  <a:cubicBezTo>
                    <a:pt x="9868" y="14942"/>
                    <a:pt x="9870" y="14942"/>
                    <a:pt x="9873" y="14942"/>
                  </a:cubicBezTo>
                  <a:cubicBezTo>
                    <a:pt x="10603" y="14942"/>
                    <a:pt x="10108" y="13848"/>
                    <a:pt x="10452" y="13489"/>
                  </a:cubicBezTo>
                  <a:cubicBezTo>
                    <a:pt x="11217" y="13178"/>
                    <a:pt x="10842" y="12470"/>
                    <a:pt x="10876" y="11891"/>
                  </a:cubicBezTo>
                  <a:cubicBezTo>
                    <a:pt x="11329" y="11251"/>
                    <a:pt x="11002" y="10809"/>
                    <a:pt x="10445" y="10809"/>
                  </a:cubicBezTo>
                  <a:cubicBezTo>
                    <a:pt x="10343" y="10809"/>
                    <a:pt x="10234" y="10824"/>
                    <a:pt x="10120" y="10855"/>
                  </a:cubicBezTo>
                  <a:cubicBezTo>
                    <a:pt x="10015" y="10885"/>
                    <a:pt x="9885" y="10878"/>
                    <a:pt x="9809" y="10940"/>
                  </a:cubicBezTo>
                  <a:cubicBezTo>
                    <a:pt x="9775" y="10967"/>
                    <a:pt x="9750" y="10977"/>
                    <a:pt x="9729" y="10977"/>
                  </a:cubicBezTo>
                  <a:cubicBezTo>
                    <a:pt x="9651" y="10977"/>
                    <a:pt x="9643" y="10828"/>
                    <a:pt x="9563" y="10828"/>
                  </a:cubicBezTo>
                  <a:cubicBezTo>
                    <a:pt x="9554" y="10828"/>
                    <a:pt x="9545" y="10829"/>
                    <a:pt x="9534" y="10834"/>
                  </a:cubicBezTo>
                  <a:cubicBezTo>
                    <a:pt x="9506" y="10852"/>
                    <a:pt x="9469" y="10857"/>
                    <a:pt x="9428" y="10857"/>
                  </a:cubicBezTo>
                  <a:cubicBezTo>
                    <a:pt x="9372" y="10857"/>
                    <a:pt x="9309" y="10847"/>
                    <a:pt x="9255" y="10847"/>
                  </a:cubicBezTo>
                  <a:cubicBezTo>
                    <a:pt x="9178" y="10847"/>
                    <a:pt x="9120" y="10868"/>
                    <a:pt x="9129" y="10972"/>
                  </a:cubicBezTo>
                  <a:cubicBezTo>
                    <a:pt x="9124" y="10980"/>
                    <a:pt x="9117" y="10984"/>
                    <a:pt x="9108" y="10984"/>
                  </a:cubicBezTo>
                  <a:cubicBezTo>
                    <a:pt x="8997" y="10984"/>
                    <a:pt x="8594" y="10423"/>
                    <a:pt x="8368" y="10360"/>
                  </a:cubicBezTo>
                  <a:cubicBezTo>
                    <a:pt x="8280" y="10314"/>
                    <a:pt x="8194" y="10298"/>
                    <a:pt x="8107" y="10298"/>
                  </a:cubicBezTo>
                  <a:cubicBezTo>
                    <a:pt x="7921" y="10298"/>
                    <a:pt x="7737" y="10371"/>
                    <a:pt x="7548" y="10371"/>
                  </a:cubicBezTo>
                  <a:cubicBezTo>
                    <a:pt x="7510" y="10371"/>
                    <a:pt x="7471" y="10368"/>
                    <a:pt x="7432" y="10360"/>
                  </a:cubicBezTo>
                  <a:cubicBezTo>
                    <a:pt x="7231" y="10285"/>
                    <a:pt x="6955" y="10051"/>
                    <a:pt x="6729" y="10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37700" y="3700850"/>
              <a:ext cx="102275" cy="112275"/>
            </a:xfrm>
            <a:custGeom>
              <a:avLst/>
              <a:gdLst/>
              <a:ahLst/>
              <a:cxnLst/>
              <a:rect l="l" t="t" r="r" b="b"/>
              <a:pathLst>
                <a:path w="4091" h="4491" extrusionOk="0">
                  <a:moveTo>
                    <a:pt x="1399" y="1"/>
                  </a:moveTo>
                  <a:cubicBezTo>
                    <a:pt x="1197" y="1"/>
                    <a:pt x="1005" y="48"/>
                    <a:pt x="834" y="147"/>
                  </a:cubicBezTo>
                  <a:cubicBezTo>
                    <a:pt x="76" y="584"/>
                    <a:pt x="1" y="1880"/>
                    <a:pt x="672" y="3039"/>
                  </a:cubicBezTo>
                  <a:cubicBezTo>
                    <a:pt x="1191" y="3937"/>
                    <a:pt x="2003" y="4490"/>
                    <a:pt x="2695" y="4490"/>
                  </a:cubicBezTo>
                  <a:cubicBezTo>
                    <a:pt x="2896" y="4490"/>
                    <a:pt x="3087" y="4444"/>
                    <a:pt x="3257" y="4345"/>
                  </a:cubicBezTo>
                  <a:cubicBezTo>
                    <a:pt x="4018" y="3906"/>
                    <a:pt x="4091" y="2611"/>
                    <a:pt x="3421" y="1451"/>
                  </a:cubicBezTo>
                  <a:cubicBezTo>
                    <a:pt x="2903" y="554"/>
                    <a:pt x="2091" y="1"/>
                    <a:pt x="1399" y="1"/>
                  </a:cubicBezTo>
                  <a:close/>
                </a:path>
              </a:pathLst>
            </a:custGeom>
            <a:solidFill>
              <a:srgbClr val="FFFFFF">
                <a:alpha val="4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841275" y="3626300"/>
              <a:ext cx="457250" cy="456250"/>
            </a:xfrm>
            <a:custGeom>
              <a:avLst/>
              <a:gdLst/>
              <a:ahLst/>
              <a:cxnLst/>
              <a:rect l="l" t="t" r="r" b="b"/>
              <a:pathLst>
                <a:path w="18290" h="18250" extrusionOk="0">
                  <a:moveTo>
                    <a:pt x="9144" y="979"/>
                  </a:moveTo>
                  <a:cubicBezTo>
                    <a:pt x="9155" y="979"/>
                    <a:pt x="9167" y="979"/>
                    <a:pt x="9179" y="979"/>
                  </a:cubicBezTo>
                  <a:cubicBezTo>
                    <a:pt x="13678" y="1000"/>
                    <a:pt x="17307" y="4663"/>
                    <a:pt x="17288" y="9160"/>
                  </a:cubicBezTo>
                  <a:cubicBezTo>
                    <a:pt x="17269" y="13646"/>
                    <a:pt x="13629" y="17269"/>
                    <a:pt x="9146" y="17269"/>
                  </a:cubicBezTo>
                  <a:cubicBezTo>
                    <a:pt x="9133" y="17269"/>
                    <a:pt x="9120" y="17269"/>
                    <a:pt x="9107" y="17269"/>
                  </a:cubicBezTo>
                  <a:cubicBezTo>
                    <a:pt x="4608" y="17248"/>
                    <a:pt x="980" y="13584"/>
                    <a:pt x="997" y="9088"/>
                  </a:cubicBezTo>
                  <a:cubicBezTo>
                    <a:pt x="1019" y="4601"/>
                    <a:pt x="4663" y="979"/>
                    <a:pt x="9144" y="979"/>
                  </a:cubicBezTo>
                  <a:close/>
                  <a:moveTo>
                    <a:pt x="9146" y="0"/>
                  </a:moveTo>
                  <a:cubicBezTo>
                    <a:pt x="4124" y="0"/>
                    <a:pt x="43" y="4059"/>
                    <a:pt x="21" y="9086"/>
                  </a:cubicBezTo>
                  <a:cubicBezTo>
                    <a:pt x="0" y="14126"/>
                    <a:pt x="4064" y="18228"/>
                    <a:pt x="9104" y="18250"/>
                  </a:cubicBezTo>
                  <a:cubicBezTo>
                    <a:pt x="9118" y="18250"/>
                    <a:pt x="9131" y="18250"/>
                    <a:pt x="9144" y="18250"/>
                  </a:cubicBezTo>
                  <a:cubicBezTo>
                    <a:pt x="14166" y="18250"/>
                    <a:pt x="18247" y="14194"/>
                    <a:pt x="18269" y="9167"/>
                  </a:cubicBezTo>
                  <a:cubicBezTo>
                    <a:pt x="18290" y="4126"/>
                    <a:pt x="14226" y="24"/>
                    <a:pt x="9185" y="0"/>
                  </a:cubicBezTo>
                  <a:cubicBezTo>
                    <a:pt x="9172" y="0"/>
                    <a:pt x="9159" y="0"/>
                    <a:pt x="9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4998400" y="3841700"/>
              <a:ext cx="76100" cy="45325"/>
            </a:xfrm>
            <a:custGeom>
              <a:avLst/>
              <a:gdLst/>
              <a:ahLst/>
              <a:cxnLst/>
              <a:rect l="l" t="t" r="r" b="b"/>
              <a:pathLst>
                <a:path w="3044" h="1813" extrusionOk="0">
                  <a:moveTo>
                    <a:pt x="2773" y="0"/>
                  </a:moveTo>
                  <a:cubicBezTo>
                    <a:pt x="2763" y="0"/>
                    <a:pt x="2753" y="3"/>
                    <a:pt x="2745" y="9"/>
                  </a:cubicBezTo>
                  <a:lnTo>
                    <a:pt x="47" y="1716"/>
                  </a:lnTo>
                  <a:cubicBezTo>
                    <a:pt x="0" y="1746"/>
                    <a:pt x="27" y="1813"/>
                    <a:pt x="72" y="1813"/>
                  </a:cubicBezTo>
                  <a:cubicBezTo>
                    <a:pt x="79" y="1813"/>
                    <a:pt x="86" y="1811"/>
                    <a:pt x="94" y="1808"/>
                  </a:cubicBezTo>
                  <a:lnTo>
                    <a:pt x="3003" y="478"/>
                  </a:lnTo>
                  <a:cubicBezTo>
                    <a:pt x="3033" y="465"/>
                    <a:pt x="3043" y="433"/>
                    <a:pt x="3028" y="406"/>
                  </a:cubicBezTo>
                  <a:lnTo>
                    <a:pt x="2817" y="28"/>
                  </a:lnTo>
                  <a:cubicBezTo>
                    <a:pt x="2809" y="10"/>
                    <a:pt x="2791" y="0"/>
                    <a:pt x="2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5063075" y="3837100"/>
              <a:ext cx="83500" cy="148150"/>
            </a:xfrm>
            <a:custGeom>
              <a:avLst/>
              <a:gdLst/>
              <a:ahLst/>
              <a:cxnLst/>
              <a:rect l="l" t="t" r="r" b="b"/>
              <a:pathLst>
                <a:path w="3340" h="5926" extrusionOk="0">
                  <a:moveTo>
                    <a:pt x="444" y="0"/>
                  </a:moveTo>
                  <a:cubicBezTo>
                    <a:pt x="438" y="0"/>
                    <a:pt x="432" y="1"/>
                    <a:pt x="426" y="4"/>
                  </a:cubicBezTo>
                  <a:lnTo>
                    <a:pt x="36" y="195"/>
                  </a:lnTo>
                  <a:cubicBezTo>
                    <a:pt x="9" y="208"/>
                    <a:pt x="0" y="247"/>
                    <a:pt x="19" y="279"/>
                  </a:cubicBezTo>
                  <a:lnTo>
                    <a:pt x="3227" y="5892"/>
                  </a:lnTo>
                  <a:cubicBezTo>
                    <a:pt x="3241" y="5916"/>
                    <a:pt x="3260" y="5926"/>
                    <a:pt x="3278" y="5926"/>
                  </a:cubicBezTo>
                  <a:cubicBezTo>
                    <a:pt x="3312" y="5926"/>
                    <a:pt x="3340" y="5890"/>
                    <a:pt x="3316" y="5843"/>
                  </a:cubicBezTo>
                  <a:lnTo>
                    <a:pt x="501" y="38"/>
                  </a:lnTo>
                  <a:cubicBezTo>
                    <a:pt x="489" y="16"/>
                    <a:pt x="467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069300" y="3669550"/>
              <a:ext cx="2750" cy="13300"/>
            </a:xfrm>
            <a:custGeom>
              <a:avLst/>
              <a:gdLst/>
              <a:ahLst/>
              <a:cxnLst/>
              <a:rect l="l" t="t" r="r" b="b"/>
              <a:pathLst>
                <a:path w="110" h="532" extrusionOk="0">
                  <a:moveTo>
                    <a:pt x="56" y="1"/>
                  </a:moveTo>
                  <a:cubicBezTo>
                    <a:pt x="26" y="1"/>
                    <a:pt x="3" y="24"/>
                    <a:pt x="3" y="54"/>
                  </a:cubicBezTo>
                  <a:lnTo>
                    <a:pt x="1" y="478"/>
                  </a:lnTo>
                  <a:cubicBezTo>
                    <a:pt x="1" y="506"/>
                    <a:pt x="24" y="532"/>
                    <a:pt x="54" y="532"/>
                  </a:cubicBezTo>
                  <a:cubicBezTo>
                    <a:pt x="81" y="532"/>
                    <a:pt x="107" y="506"/>
                    <a:pt x="107" y="478"/>
                  </a:cubicBezTo>
                  <a:lnTo>
                    <a:pt x="109" y="54"/>
                  </a:lnTo>
                  <a:cubicBezTo>
                    <a:pt x="109" y="24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4977275" y="3693750"/>
              <a:ext cx="8250" cy="11850"/>
            </a:xfrm>
            <a:custGeom>
              <a:avLst/>
              <a:gdLst/>
              <a:ahLst/>
              <a:cxnLst/>
              <a:rect l="l" t="t" r="r" b="b"/>
              <a:pathLst>
                <a:path w="330" h="474" extrusionOk="0">
                  <a:moveTo>
                    <a:pt x="59" y="1"/>
                  </a:moveTo>
                  <a:cubicBezTo>
                    <a:pt x="50" y="1"/>
                    <a:pt x="41" y="3"/>
                    <a:pt x="33" y="7"/>
                  </a:cubicBezTo>
                  <a:cubicBezTo>
                    <a:pt x="9" y="20"/>
                    <a:pt x="1" y="52"/>
                    <a:pt x="16" y="79"/>
                  </a:cubicBezTo>
                  <a:lnTo>
                    <a:pt x="225" y="446"/>
                  </a:lnTo>
                  <a:cubicBezTo>
                    <a:pt x="233" y="463"/>
                    <a:pt x="252" y="474"/>
                    <a:pt x="272" y="474"/>
                  </a:cubicBezTo>
                  <a:cubicBezTo>
                    <a:pt x="282" y="474"/>
                    <a:pt x="289" y="471"/>
                    <a:pt x="297" y="465"/>
                  </a:cubicBezTo>
                  <a:cubicBezTo>
                    <a:pt x="321" y="452"/>
                    <a:pt x="329" y="420"/>
                    <a:pt x="316" y="393"/>
                  </a:cubicBezTo>
                  <a:lnTo>
                    <a:pt x="105" y="26"/>
                  </a:lnTo>
                  <a:cubicBezTo>
                    <a:pt x="97" y="10"/>
                    <a:pt x="7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909825" y="3760600"/>
              <a:ext cx="12225" cy="8025"/>
            </a:xfrm>
            <a:custGeom>
              <a:avLst/>
              <a:gdLst/>
              <a:ahLst/>
              <a:cxnLst/>
              <a:rect l="l" t="t" r="r" b="b"/>
              <a:pathLst>
                <a:path w="489" h="321" extrusionOk="0">
                  <a:moveTo>
                    <a:pt x="63" y="0"/>
                  </a:moveTo>
                  <a:cubicBezTo>
                    <a:pt x="45" y="0"/>
                    <a:pt x="28" y="10"/>
                    <a:pt x="18" y="27"/>
                  </a:cubicBezTo>
                  <a:cubicBezTo>
                    <a:pt x="1" y="50"/>
                    <a:pt x="9" y="82"/>
                    <a:pt x="35" y="99"/>
                  </a:cubicBezTo>
                  <a:lnTo>
                    <a:pt x="402" y="312"/>
                  </a:lnTo>
                  <a:cubicBezTo>
                    <a:pt x="408" y="317"/>
                    <a:pt x="419" y="321"/>
                    <a:pt x="427" y="321"/>
                  </a:cubicBezTo>
                  <a:cubicBezTo>
                    <a:pt x="444" y="321"/>
                    <a:pt x="461" y="312"/>
                    <a:pt x="472" y="293"/>
                  </a:cubicBezTo>
                  <a:cubicBezTo>
                    <a:pt x="489" y="270"/>
                    <a:pt x="480" y="238"/>
                    <a:pt x="455" y="221"/>
                  </a:cubicBezTo>
                  <a:lnTo>
                    <a:pt x="88" y="7"/>
                  </a:lnTo>
                  <a:cubicBezTo>
                    <a:pt x="80" y="3"/>
                    <a:pt x="72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4885000" y="3852250"/>
              <a:ext cx="13300" cy="2750"/>
            </a:xfrm>
            <a:custGeom>
              <a:avLst/>
              <a:gdLst/>
              <a:ahLst/>
              <a:cxnLst/>
              <a:rect l="l" t="t" r="r" b="b"/>
              <a:pathLst>
                <a:path w="532" h="110" extrusionOk="0">
                  <a:moveTo>
                    <a:pt x="54" y="1"/>
                  </a:moveTo>
                  <a:cubicBezTo>
                    <a:pt x="24" y="1"/>
                    <a:pt x="1" y="24"/>
                    <a:pt x="1" y="54"/>
                  </a:cubicBezTo>
                  <a:cubicBezTo>
                    <a:pt x="1" y="82"/>
                    <a:pt x="24" y="107"/>
                    <a:pt x="54" y="107"/>
                  </a:cubicBezTo>
                  <a:lnTo>
                    <a:pt x="478" y="109"/>
                  </a:lnTo>
                  <a:cubicBezTo>
                    <a:pt x="506" y="109"/>
                    <a:pt x="531" y="86"/>
                    <a:pt x="531" y="56"/>
                  </a:cubicBezTo>
                  <a:cubicBezTo>
                    <a:pt x="531" y="26"/>
                    <a:pt x="506" y="3"/>
                    <a:pt x="478" y="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4909025" y="3938925"/>
              <a:ext cx="12175" cy="7925"/>
            </a:xfrm>
            <a:custGeom>
              <a:avLst/>
              <a:gdLst/>
              <a:ahLst/>
              <a:cxnLst/>
              <a:rect l="l" t="t" r="r" b="b"/>
              <a:pathLst>
                <a:path w="487" h="317" extrusionOk="0">
                  <a:moveTo>
                    <a:pt x="429" y="0"/>
                  </a:moveTo>
                  <a:cubicBezTo>
                    <a:pt x="420" y="0"/>
                    <a:pt x="410" y="2"/>
                    <a:pt x="402" y="8"/>
                  </a:cubicBezTo>
                  <a:lnTo>
                    <a:pt x="33" y="216"/>
                  </a:lnTo>
                  <a:cubicBezTo>
                    <a:pt x="9" y="231"/>
                    <a:pt x="1" y="263"/>
                    <a:pt x="14" y="289"/>
                  </a:cubicBezTo>
                  <a:cubicBezTo>
                    <a:pt x="22" y="306"/>
                    <a:pt x="41" y="317"/>
                    <a:pt x="61" y="317"/>
                  </a:cubicBezTo>
                  <a:cubicBezTo>
                    <a:pt x="67" y="317"/>
                    <a:pt x="78" y="312"/>
                    <a:pt x="86" y="308"/>
                  </a:cubicBezTo>
                  <a:lnTo>
                    <a:pt x="455" y="97"/>
                  </a:lnTo>
                  <a:cubicBezTo>
                    <a:pt x="478" y="84"/>
                    <a:pt x="487" y="52"/>
                    <a:pt x="472" y="25"/>
                  </a:cubicBezTo>
                  <a:cubicBezTo>
                    <a:pt x="463" y="9"/>
                    <a:pt x="447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4975850" y="400247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76" y="1"/>
                  </a:moveTo>
                  <a:cubicBezTo>
                    <a:pt x="258" y="1"/>
                    <a:pt x="240" y="10"/>
                    <a:pt x="228" y="27"/>
                  </a:cubicBezTo>
                  <a:lnTo>
                    <a:pt x="15" y="392"/>
                  </a:lnTo>
                  <a:cubicBezTo>
                    <a:pt x="0" y="415"/>
                    <a:pt x="9" y="447"/>
                    <a:pt x="35" y="464"/>
                  </a:cubicBezTo>
                  <a:cubicBezTo>
                    <a:pt x="43" y="468"/>
                    <a:pt x="54" y="473"/>
                    <a:pt x="62" y="473"/>
                  </a:cubicBezTo>
                  <a:cubicBezTo>
                    <a:pt x="79" y="473"/>
                    <a:pt x="98" y="464"/>
                    <a:pt x="107" y="445"/>
                  </a:cubicBezTo>
                  <a:lnTo>
                    <a:pt x="320" y="80"/>
                  </a:lnTo>
                  <a:cubicBezTo>
                    <a:pt x="335" y="57"/>
                    <a:pt x="329" y="25"/>
                    <a:pt x="301" y="8"/>
                  </a:cubicBezTo>
                  <a:cubicBezTo>
                    <a:pt x="293" y="3"/>
                    <a:pt x="28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5067700" y="4026050"/>
              <a:ext cx="2750" cy="13300"/>
            </a:xfrm>
            <a:custGeom>
              <a:avLst/>
              <a:gdLst/>
              <a:ahLst/>
              <a:cxnLst/>
              <a:rect l="l" t="t" r="r" b="b"/>
              <a:pathLst>
                <a:path w="110" h="532" extrusionOk="0">
                  <a:moveTo>
                    <a:pt x="56" y="1"/>
                  </a:moveTo>
                  <a:cubicBezTo>
                    <a:pt x="26" y="1"/>
                    <a:pt x="3" y="24"/>
                    <a:pt x="3" y="54"/>
                  </a:cubicBezTo>
                  <a:lnTo>
                    <a:pt x="1" y="478"/>
                  </a:lnTo>
                  <a:cubicBezTo>
                    <a:pt x="1" y="508"/>
                    <a:pt x="24" y="531"/>
                    <a:pt x="54" y="531"/>
                  </a:cubicBezTo>
                  <a:cubicBezTo>
                    <a:pt x="82" y="531"/>
                    <a:pt x="107" y="508"/>
                    <a:pt x="107" y="478"/>
                  </a:cubicBezTo>
                  <a:lnTo>
                    <a:pt x="109" y="54"/>
                  </a:lnTo>
                  <a:cubicBezTo>
                    <a:pt x="109" y="24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154175" y="4003325"/>
              <a:ext cx="8225" cy="11825"/>
            </a:xfrm>
            <a:custGeom>
              <a:avLst/>
              <a:gdLst/>
              <a:ahLst/>
              <a:cxnLst/>
              <a:rect l="l" t="t" r="r" b="b"/>
              <a:pathLst>
                <a:path w="329" h="473" extrusionOk="0">
                  <a:moveTo>
                    <a:pt x="59" y="0"/>
                  </a:moveTo>
                  <a:cubicBezTo>
                    <a:pt x="50" y="0"/>
                    <a:pt x="41" y="2"/>
                    <a:pt x="32" y="6"/>
                  </a:cubicBezTo>
                  <a:cubicBezTo>
                    <a:pt x="9" y="21"/>
                    <a:pt x="0" y="53"/>
                    <a:pt x="15" y="78"/>
                  </a:cubicBezTo>
                  <a:lnTo>
                    <a:pt x="224" y="447"/>
                  </a:lnTo>
                  <a:cubicBezTo>
                    <a:pt x="233" y="462"/>
                    <a:pt x="252" y="473"/>
                    <a:pt x="271" y="473"/>
                  </a:cubicBezTo>
                  <a:cubicBezTo>
                    <a:pt x="278" y="473"/>
                    <a:pt x="288" y="471"/>
                    <a:pt x="297" y="464"/>
                  </a:cubicBezTo>
                  <a:cubicBezTo>
                    <a:pt x="320" y="451"/>
                    <a:pt x="329" y="419"/>
                    <a:pt x="316" y="394"/>
                  </a:cubicBezTo>
                  <a:lnTo>
                    <a:pt x="105" y="25"/>
                  </a:lnTo>
                  <a:cubicBezTo>
                    <a:pt x="96" y="9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217725" y="3940275"/>
              <a:ext cx="12225" cy="8025"/>
            </a:xfrm>
            <a:custGeom>
              <a:avLst/>
              <a:gdLst/>
              <a:ahLst/>
              <a:cxnLst/>
              <a:rect l="l" t="t" r="r" b="b"/>
              <a:pathLst>
                <a:path w="489" h="321" extrusionOk="0">
                  <a:moveTo>
                    <a:pt x="62" y="0"/>
                  </a:moveTo>
                  <a:cubicBezTo>
                    <a:pt x="44" y="0"/>
                    <a:pt x="27" y="10"/>
                    <a:pt x="16" y="28"/>
                  </a:cubicBezTo>
                  <a:cubicBezTo>
                    <a:pt x="1" y="52"/>
                    <a:pt x="9" y="84"/>
                    <a:pt x="35" y="98"/>
                  </a:cubicBezTo>
                  <a:lnTo>
                    <a:pt x="399" y="312"/>
                  </a:lnTo>
                  <a:cubicBezTo>
                    <a:pt x="408" y="318"/>
                    <a:pt x="419" y="320"/>
                    <a:pt x="427" y="320"/>
                  </a:cubicBezTo>
                  <a:cubicBezTo>
                    <a:pt x="446" y="320"/>
                    <a:pt x="463" y="309"/>
                    <a:pt x="472" y="295"/>
                  </a:cubicBezTo>
                  <a:cubicBezTo>
                    <a:pt x="489" y="269"/>
                    <a:pt x="480" y="237"/>
                    <a:pt x="453" y="222"/>
                  </a:cubicBezTo>
                  <a:lnTo>
                    <a:pt x="88" y="9"/>
                  </a:lnTo>
                  <a:cubicBezTo>
                    <a:pt x="80" y="3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5241500" y="3853850"/>
              <a:ext cx="13300" cy="2750"/>
            </a:xfrm>
            <a:custGeom>
              <a:avLst/>
              <a:gdLst/>
              <a:ahLst/>
              <a:cxnLst/>
              <a:rect l="l" t="t" r="r" b="b"/>
              <a:pathLst>
                <a:path w="532" h="110" extrusionOk="0">
                  <a:moveTo>
                    <a:pt x="54" y="1"/>
                  </a:moveTo>
                  <a:cubicBezTo>
                    <a:pt x="24" y="1"/>
                    <a:pt x="0" y="24"/>
                    <a:pt x="0" y="54"/>
                  </a:cubicBezTo>
                  <a:cubicBezTo>
                    <a:pt x="0" y="82"/>
                    <a:pt x="24" y="107"/>
                    <a:pt x="54" y="107"/>
                  </a:cubicBezTo>
                  <a:lnTo>
                    <a:pt x="478" y="109"/>
                  </a:lnTo>
                  <a:cubicBezTo>
                    <a:pt x="508" y="109"/>
                    <a:pt x="531" y="86"/>
                    <a:pt x="531" y="56"/>
                  </a:cubicBezTo>
                  <a:cubicBezTo>
                    <a:pt x="531" y="26"/>
                    <a:pt x="508" y="3"/>
                    <a:pt x="478" y="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5218600" y="3762025"/>
              <a:ext cx="12150" cy="7950"/>
            </a:xfrm>
            <a:custGeom>
              <a:avLst/>
              <a:gdLst/>
              <a:ahLst/>
              <a:cxnLst/>
              <a:rect l="l" t="t" r="r" b="b"/>
              <a:pathLst>
                <a:path w="486" h="318" extrusionOk="0">
                  <a:moveTo>
                    <a:pt x="428" y="1"/>
                  </a:moveTo>
                  <a:cubicBezTo>
                    <a:pt x="419" y="1"/>
                    <a:pt x="409" y="3"/>
                    <a:pt x="401" y="8"/>
                  </a:cubicBezTo>
                  <a:lnTo>
                    <a:pt x="32" y="217"/>
                  </a:lnTo>
                  <a:cubicBezTo>
                    <a:pt x="9" y="232"/>
                    <a:pt x="0" y="264"/>
                    <a:pt x="13" y="289"/>
                  </a:cubicBezTo>
                  <a:cubicBezTo>
                    <a:pt x="21" y="306"/>
                    <a:pt x="41" y="317"/>
                    <a:pt x="60" y="317"/>
                  </a:cubicBezTo>
                  <a:cubicBezTo>
                    <a:pt x="66" y="317"/>
                    <a:pt x="75" y="317"/>
                    <a:pt x="85" y="309"/>
                  </a:cubicBezTo>
                  <a:lnTo>
                    <a:pt x="454" y="98"/>
                  </a:lnTo>
                  <a:cubicBezTo>
                    <a:pt x="477" y="85"/>
                    <a:pt x="486" y="53"/>
                    <a:pt x="471" y="25"/>
                  </a:cubicBezTo>
                  <a:cubicBezTo>
                    <a:pt x="463" y="10"/>
                    <a:pt x="446" y="1"/>
                    <a:pt x="42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155450" y="3694600"/>
              <a:ext cx="8450" cy="11800"/>
            </a:xfrm>
            <a:custGeom>
              <a:avLst/>
              <a:gdLst/>
              <a:ahLst/>
              <a:cxnLst/>
              <a:rect l="l" t="t" r="r" b="b"/>
              <a:pathLst>
                <a:path w="338" h="472" extrusionOk="0">
                  <a:moveTo>
                    <a:pt x="274" y="0"/>
                  </a:moveTo>
                  <a:cubicBezTo>
                    <a:pt x="257" y="0"/>
                    <a:pt x="240" y="10"/>
                    <a:pt x="231" y="26"/>
                  </a:cubicBezTo>
                  <a:lnTo>
                    <a:pt x="18" y="393"/>
                  </a:lnTo>
                  <a:cubicBezTo>
                    <a:pt x="1" y="416"/>
                    <a:pt x="9" y="448"/>
                    <a:pt x="35" y="463"/>
                  </a:cubicBezTo>
                  <a:cubicBezTo>
                    <a:pt x="43" y="469"/>
                    <a:pt x="54" y="472"/>
                    <a:pt x="62" y="472"/>
                  </a:cubicBezTo>
                  <a:cubicBezTo>
                    <a:pt x="82" y="472"/>
                    <a:pt x="99" y="461"/>
                    <a:pt x="107" y="446"/>
                  </a:cubicBezTo>
                  <a:lnTo>
                    <a:pt x="320" y="79"/>
                  </a:lnTo>
                  <a:cubicBezTo>
                    <a:pt x="337" y="56"/>
                    <a:pt x="329" y="24"/>
                    <a:pt x="301" y="9"/>
                  </a:cubicBezTo>
                  <a:cubicBezTo>
                    <a:pt x="293" y="3"/>
                    <a:pt x="283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4866200" y="3650800"/>
              <a:ext cx="407825" cy="209625"/>
            </a:xfrm>
            <a:custGeom>
              <a:avLst/>
              <a:gdLst/>
              <a:ahLst/>
              <a:cxnLst/>
              <a:rect l="l" t="t" r="r" b="b"/>
              <a:pathLst>
                <a:path w="16313" h="8385" extrusionOk="0">
                  <a:moveTo>
                    <a:pt x="8143" y="1"/>
                  </a:moveTo>
                  <a:cubicBezTo>
                    <a:pt x="3662" y="1"/>
                    <a:pt x="20" y="3624"/>
                    <a:pt x="0" y="8110"/>
                  </a:cubicBezTo>
                  <a:cubicBezTo>
                    <a:pt x="0" y="8178"/>
                    <a:pt x="0" y="8246"/>
                    <a:pt x="5" y="8312"/>
                  </a:cubicBezTo>
                  <a:cubicBezTo>
                    <a:pt x="139" y="3929"/>
                    <a:pt x="3736" y="423"/>
                    <a:pt x="8142" y="423"/>
                  </a:cubicBezTo>
                  <a:cubicBezTo>
                    <a:pt x="8155" y="423"/>
                    <a:pt x="8169" y="423"/>
                    <a:pt x="8182" y="423"/>
                  </a:cubicBezTo>
                  <a:cubicBezTo>
                    <a:pt x="12606" y="442"/>
                    <a:pt x="16193" y="3988"/>
                    <a:pt x="16289" y="8385"/>
                  </a:cubicBezTo>
                  <a:cubicBezTo>
                    <a:pt x="16291" y="8319"/>
                    <a:pt x="16291" y="8248"/>
                    <a:pt x="16291" y="8182"/>
                  </a:cubicBezTo>
                  <a:cubicBezTo>
                    <a:pt x="16312" y="3683"/>
                    <a:pt x="12681" y="20"/>
                    <a:pt x="8182" y="1"/>
                  </a:cubicBezTo>
                  <a:cubicBezTo>
                    <a:pt x="8169" y="1"/>
                    <a:pt x="8156" y="1"/>
                    <a:pt x="8143" y="1"/>
                  </a:cubicBezTo>
                  <a:close/>
                </a:path>
              </a:pathLst>
            </a:custGeom>
            <a:solidFill>
              <a:srgbClr val="2A4260">
                <a:alpha val="2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5053950" y="3828600"/>
              <a:ext cx="35450" cy="33325"/>
            </a:xfrm>
            <a:custGeom>
              <a:avLst/>
              <a:gdLst/>
              <a:ahLst/>
              <a:cxnLst/>
              <a:rect l="l" t="t" r="r" b="b"/>
              <a:pathLst>
                <a:path w="1418" h="1333" extrusionOk="0">
                  <a:moveTo>
                    <a:pt x="708" y="1"/>
                  </a:moveTo>
                  <a:cubicBezTo>
                    <a:pt x="380" y="1"/>
                    <a:pt x="95" y="244"/>
                    <a:pt x="50" y="578"/>
                  </a:cubicBezTo>
                  <a:cubicBezTo>
                    <a:pt x="1" y="942"/>
                    <a:pt x="256" y="1277"/>
                    <a:pt x="621" y="1326"/>
                  </a:cubicBezTo>
                  <a:cubicBezTo>
                    <a:pt x="651" y="1330"/>
                    <a:pt x="681" y="1332"/>
                    <a:pt x="710" y="1332"/>
                  </a:cubicBezTo>
                  <a:cubicBezTo>
                    <a:pt x="1039" y="1332"/>
                    <a:pt x="1324" y="1089"/>
                    <a:pt x="1369" y="755"/>
                  </a:cubicBezTo>
                  <a:cubicBezTo>
                    <a:pt x="1418" y="390"/>
                    <a:pt x="1162" y="56"/>
                    <a:pt x="798" y="7"/>
                  </a:cubicBezTo>
                  <a:cubicBezTo>
                    <a:pt x="768" y="3"/>
                    <a:pt x="73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4984225" y="3758100"/>
              <a:ext cx="30500" cy="21375"/>
            </a:xfrm>
            <a:custGeom>
              <a:avLst/>
              <a:gdLst/>
              <a:ahLst/>
              <a:cxnLst/>
              <a:rect l="l" t="t" r="r" b="b"/>
              <a:pathLst>
                <a:path w="1220" h="855" extrusionOk="0">
                  <a:moveTo>
                    <a:pt x="575" y="1"/>
                  </a:moveTo>
                  <a:cubicBezTo>
                    <a:pt x="279" y="1"/>
                    <a:pt x="35" y="164"/>
                    <a:pt x="17" y="382"/>
                  </a:cubicBezTo>
                  <a:cubicBezTo>
                    <a:pt x="0" y="617"/>
                    <a:pt x="252" y="826"/>
                    <a:pt x="575" y="851"/>
                  </a:cubicBezTo>
                  <a:cubicBezTo>
                    <a:pt x="599" y="853"/>
                    <a:pt x="622" y="854"/>
                    <a:pt x="645" y="854"/>
                  </a:cubicBezTo>
                  <a:cubicBezTo>
                    <a:pt x="940" y="854"/>
                    <a:pt x="1182" y="692"/>
                    <a:pt x="1200" y="474"/>
                  </a:cubicBezTo>
                  <a:cubicBezTo>
                    <a:pt x="1219" y="240"/>
                    <a:pt x="965" y="31"/>
                    <a:pt x="639" y="3"/>
                  </a:cubicBezTo>
                  <a:cubicBezTo>
                    <a:pt x="618" y="1"/>
                    <a:pt x="596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084175" y="3787350"/>
              <a:ext cx="30550" cy="21400"/>
            </a:xfrm>
            <a:custGeom>
              <a:avLst/>
              <a:gdLst/>
              <a:ahLst/>
              <a:cxnLst/>
              <a:rect l="l" t="t" r="r" b="b"/>
              <a:pathLst>
                <a:path w="1222" h="856" extrusionOk="0">
                  <a:moveTo>
                    <a:pt x="579" y="1"/>
                  </a:moveTo>
                  <a:cubicBezTo>
                    <a:pt x="281" y="1"/>
                    <a:pt x="35" y="164"/>
                    <a:pt x="19" y="382"/>
                  </a:cubicBezTo>
                  <a:cubicBezTo>
                    <a:pt x="0" y="617"/>
                    <a:pt x="252" y="828"/>
                    <a:pt x="580" y="853"/>
                  </a:cubicBezTo>
                  <a:cubicBezTo>
                    <a:pt x="600" y="855"/>
                    <a:pt x="620" y="856"/>
                    <a:pt x="640" y="856"/>
                  </a:cubicBezTo>
                  <a:cubicBezTo>
                    <a:pt x="940" y="856"/>
                    <a:pt x="1186" y="694"/>
                    <a:pt x="1204" y="474"/>
                  </a:cubicBezTo>
                  <a:cubicBezTo>
                    <a:pt x="1221" y="238"/>
                    <a:pt x="972" y="29"/>
                    <a:pt x="644" y="3"/>
                  </a:cubicBezTo>
                  <a:cubicBezTo>
                    <a:pt x="622" y="1"/>
                    <a:pt x="600" y="1"/>
                    <a:pt x="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26150" y="3774450"/>
              <a:ext cx="48350" cy="40400"/>
            </a:xfrm>
            <a:custGeom>
              <a:avLst/>
              <a:gdLst/>
              <a:ahLst/>
              <a:cxnLst/>
              <a:rect l="l" t="t" r="r" b="b"/>
              <a:pathLst>
                <a:path w="1934" h="1616" extrusionOk="0">
                  <a:moveTo>
                    <a:pt x="1418" y="1"/>
                  </a:moveTo>
                  <a:cubicBezTo>
                    <a:pt x="1379" y="1"/>
                    <a:pt x="1339" y="7"/>
                    <a:pt x="1300" y="18"/>
                  </a:cubicBezTo>
                  <a:cubicBezTo>
                    <a:pt x="1123" y="67"/>
                    <a:pt x="951" y="153"/>
                    <a:pt x="791" y="246"/>
                  </a:cubicBezTo>
                  <a:cubicBezTo>
                    <a:pt x="612" y="349"/>
                    <a:pt x="444" y="474"/>
                    <a:pt x="294" y="615"/>
                  </a:cubicBezTo>
                  <a:cubicBezTo>
                    <a:pt x="220" y="687"/>
                    <a:pt x="149" y="762"/>
                    <a:pt x="81" y="843"/>
                  </a:cubicBezTo>
                  <a:cubicBezTo>
                    <a:pt x="45" y="888"/>
                    <a:pt x="0" y="928"/>
                    <a:pt x="28" y="988"/>
                  </a:cubicBezTo>
                  <a:cubicBezTo>
                    <a:pt x="32" y="996"/>
                    <a:pt x="36" y="1005"/>
                    <a:pt x="43" y="1009"/>
                  </a:cubicBezTo>
                  <a:cubicBezTo>
                    <a:pt x="43" y="1031"/>
                    <a:pt x="49" y="1050"/>
                    <a:pt x="75" y="1063"/>
                  </a:cubicBezTo>
                  <a:cubicBezTo>
                    <a:pt x="162" y="1112"/>
                    <a:pt x="258" y="1137"/>
                    <a:pt x="356" y="1146"/>
                  </a:cubicBezTo>
                  <a:cubicBezTo>
                    <a:pt x="374" y="1147"/>
                    <a:pt x="392" y="1147"/>
                    <a:pt x="410" y="1147"/>
                  </a:cubicBezTo>
                  <a:cubicBezTo>
                    <a:pt x="435" y="1147"/>
                    <a:pt x="461" y="1146"/>
                    <a:pt x="486" y="1144"/>
                  </a:cubicBezTo>
                  <a:cubicBezTo>
                    <a:pt x="537" y="1137"/>
                    <a:pt x="588" y="1120"/>
                    <a:pt x="640" y="1114"/>
                  </a:cubicBezTo>
                  <a:cubicBezTo>
                    <a:pt x="645" y="1113"/>
                    <a:pt x="650" y="1113"/>
                    <a:pt x="655" y="1113"/>
                  </a:cubicBezTo>
                  <a:cubicBezTo>
                    <a:pt x="733" y="1113"/>
                    <a:pt x="792" y="1187"/>
                    <a:pt x="842" y="1239"/>
                  </a:cubicBezTo>
                  <a:cubicBezTo>
                    <a:pt x="906" y="1305"/>
                    <a:pt x="972" y="1372"/>
                    <a:pt x="1045" y="1429"/>
                  </a:cubicBezTo>
                  <a:cubicBezTo>
                    <a:pt x="1173" y="1531"/>
                    <a:pt x="1332" y="1615"/>
                    <a:pt x="1502" y="1615"/>
                  </a:cubicBezTo>
                  <a:cubicBezTo>
                    <a:pt x="1510" y="1615"/>
                    <a:pt x="1518" y="1615"/>
                    <a:pt x="1526" y="1614"/>
                  </a:cubicBezTo>
                  <a:cubicBezTo>
                    <a:pt x="1690" y="1606"/>
                    <a:pt x="1846" y="1521"/>
                    <a:pt x="1897" y="1357"/>
                  </a:cubicBezTo>
                  <a:cubicBezTo>
                    <a:pt x="1925" y="1263"/>
                    <a:pt x="1931" y="1156"/>
                    <a:pt x="1931" y="1058"/>
                  </a:cubicBezTo>
                  <a:cubicBezTo>
                    <a:pt x="1933" y="960"/>
                    <a:pt x="1929" y="858"/>
                    <a:pt x="1914" y="758"/>
                  </a:cubicBezTo>
                  <a:cubicBezTo>
                    <a:pt x="1888" y="570"/>
                    <a:pt x="1844" y="370"/>
                    <a:pt x="1744" y="208"/>
                  </a:cubicBezTo>
                  <a:cubicBezTo>
                    <a:pt x="1701" y="138"/>
                    <a:pt x="1646" y="76"/>
                    <a:pt x="1573" y="37"/>
                  </a:cubicBezTo>
                  <a:cubicBezTo>
                    <a:pt x="1523" y="12"/>
                    <a:pt x="1471" y="1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5001750" y="3733900"/>
              <a:ext cx="18300" cy="21975"/>
            </a:xfrm>
            <a:custGeom>
              <a:avLst/>
              <a:gdLst/>
              <a:ahLst/>
              <a:cxnLst/>
              <a:rect l="l" t="t" r="r" b="b"/>
              <a:pathLst>
                <a:path w="732" h="879" extrusionOk="0">
                  <a:moveTo>
                    <a:pt x="396" y="0"/>
                  </a:moveTo>
                  <a:cubicBezTo>
                    <a:pt x="232" y="0"/>
                    <a:pt x="78" y="163"/>
                    <a:pt x="41" y="385"/>
                  </a:cubicBezTo>
                  <a:cubicBezTo>
                    <a:pt x="0" y="626"/>
                    <a:pt x="115" y="847"/>
                    <a:pt x="294" y="875"/>
                  </a:cubicBezTo>
                  <a:cubicBezTo>
                    <a:pt x="308" y="877"/>
                    <a:pt x="321" y="879"/>
                    <a:pt x="335" y="879"/>
                  </a:cubicBezTo>
                  <a:cubicBezTo>
                    <a:pt x="498" y="879"/>
                    <a:pt x="653" y="716"/>
                    <a:pt x="691" y="492"/>
                  </a:cubicBezTo>
                  <a:cubicBezTo>
                    <a:pt x="731" y="253"/>
                    <a:pt x="616" y="31"/>
                    <a:pt x="437" y="4"/>
                  </a:cubicBezTo>
                  <a:cubicBezTo>
                    <a:pt x="423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5090500" y="3761700"/>
              <a:ext cx="18300" cy="22050"/>
            </a:xfrm>
            <a:custGeom>
              <a:avLst/>
              <a:gdLst/>
              <a:ahLst/>
              <a:cxnLst/>
              <a:rect l="l" t="t" r="r" b="b"/>
              <a:pathLst>
                <a:path w="732" h="882" extrusionOk="0">
                  <a:moveTo>
                    <a:pt x="397" y="1"/>
                  </a:moveTo>
                  <a:cubicBezTo>
                    <a:pt x="234" y="1"/>
                    <a:pt x="79" y="163"/>
                    <a:pt x="41" y="388"/>
                  </a:cubicBezTo>
                  <a:cubicBezTo>
                    <a:pt x="1" y="628"/>
                    <a:pt x="116" y="848"/>
                    <a:pt x="295" y="878"/>
                  </a:cubicBezTo>
                  <a:cubicBezTo>
                    <a:pt x="308" y="880"/>
                    <a:pt x="322" y="881"/>
                    <a:pt x="336" y="881"/>
                  </a:cubicBezTo>
                  <a:cubicBezTo>
                    <a:pt x="500" y="881"/>
                    <a:pt x="654" y="719"/>
                    <a:pt x="691" y="494"/>
                  </a:cubicBezTo>
                  <a:cubicBezTo>
                    <a:pt x="732" y="255"/>
                    <a:pt x="617" y="34"/>
                    <a:pt x="438" y="4"/>
                  </a:cubicBezTo>
                  <a:cubicBezTo>
                    <a:pt x="424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5017525" y="3758450"/>
              <a:ext cx="60600" cy="58100"/>
            </a:xfrm>
            <a:custGeom>
              <a:avLst/>
              <a:gdLst/>
              <a:ahLst/>
              <a:cxnLst/>
              <a:rect l="l" t="t" r="r" b="b"/>
              <a:pathLst>
                <a:path w="2424" h="2324" extrusionOk="0">
                  <a:moveTo>
                    <a:pt x="1916" y="750"/>
                  </a:moveTo>
                  <a:cubicBezTo>
                    <a:pt x="2018" y="901"/>
                    <a:pt x="2099" y="1067"/>
                    <a:pt x="2167" y="1234"/>
                  </a:cubicBezTo>
                  <a:cubicBezTo>
                    <a:pt x="2255" y="1457"/>
                    <a:pt x="2317" y="1709"/>
                    <a:pt x="2214" y="1926"/>
                  </a:cubicBezTo>
                  <a:cubicBezTo>
                    <a:pt x="2172" y="2020"/>
                    <a:pt x="2103" y="2105"/>
                    <a:pt x="2010" y="2154"/>
                  </a:cubicBezTo>
                  <a:cubicBezTo>
                    <a:pt x="1961" y="2180"/>
                    <a:pt x="1907" y="2191"/>
                    <a:pt x="1852" y="2191"/>
                  </a:cubicBezTo>
                  <a:cubicBezTo>
                    <a:pt x="1786" y="2191"/>
                    <a:pt x="1719" y="2175"/>
                    <a:pt x="1658" y="2148"/>
                  </a:cubicBezTo>
                  <a:cubicBezTo>
                    <a:pt x="1411" y="2041"/>
                    <a:pt x="1236" y="1815"/>
                    <a:pt x="980" y="1720"/>
                  </a:cubicBezTo>
                  <a:cubicBezTo>
                    <a:pt x="978" y="1720"/>
                    <a:pt x="976" y="1717"/>
                    <a:pt x="976" y="1717"/>
                  </a:cubicBezTo>
                  <a:cubicBezTo>
                    <a:pt x="968" y="1713"/>
                    <a:pt x="959" y="1711"/>
                    <a:pt x="950" y="1711"/>
                  </a:cubicBezTo>
                  <a:cubicBezTo>
                    <a:pt x="941" y="1711"/>
                    <a:pt x="931" y="1713"/>
                    <a:pt x="921" y="1717"/>
                  </a:cubicBezTo>
                  <a:cubicBezTo>
                    <a:pt x="865" y="1743"/>
                    <a:pt x="806" y="1755"/>
                    <a:pt x="747" y="1755"/>
                  </a:cubicBezTo>
                  <a:cubicBezTo>
                    <a:pt x="653" y="1755"/>
                    <a:pt x="559" y="1726"/>
                    <a:pt x="475" y="1679"/>
                  </a:cubicBezTo>
                  <a:cubicBezTo>
                    <a:pt x="526" y="1391"/>
                    <a:pt x="776" y="1157"/>
                    <a:pt x="1021" y="1016"/>
                  </a:cubicBezTo>
                  <a:cubicBezTo>
                    <a:pt x="1294" y="859"/>
                    <a:pt x="1613" y="812"/>
                    <a:pt x="1916" y="750"/>
                  </a:cubicBezTo>
                  <a:close/>
                  <a:moveTo>
                    <a:pt x="923" y="1"/>
                  </a:moveTo>
                  <a:cubicBezTo>
                    <a:pt x="906" y="1"/>
                    <a:pt x="889" y="1"/>
                    <a:pt x="872" y="2"/>
                  </a:cubicBezTo>
                  <a:cubicBezTo>
                    <a:pt x="654" y="13"/>
                    <a:pt x="437" y="89"/>
                    <a:pt x="283" y="249"/>
                  </a:cubicBezTo>
                  <a:cubicBezTo>
                    <a:pt x="104" y="432"/>
                    <a:pt x="26" y="697"/>
                    <a:pt x="13" y="946"/>
                  </a:cubicBezTo>
                  <a:cubicBezTo>
                    <a:pt x="0" y="1195"/>
                    <a:pt x="62" y="1455"/>
                    <a:pt x="224" y="1647"/>
                  </a:cubicBezTo>
                  <a:cubicBezTo>
                    <a:pt x="352" y="1796"/>
                    <a:pt x="547" y="1890"/>
                    <a:pt x="744" y="1890"/>
                  </a:cubicBezTo>
                  <a:cubicBezTo>
                    <a:pt x="772" y="1890"/>
                    <a:pt x="801" y="1888"/>
                    <a:pt x="829" y="1884"/>
                  </a:cubicBezTo>
                  <a:cubicBezTo>
                    <a:pt x="872" y="1879"/>
                    <a:pt x="912" y="1867"/>
                    <a:pt x="948" y="1852"/>
                  </a:cubicBezTo>
                  <a:cubicBezTo>
                    <a:pt x="1193" y="1945"/>
                    <a:pt x="1362" y="2169"/>
                    <a:pt x="1605" y="2272"/>
                  </a:cubicBezTo>
                  <a:cubicBezTo>
                    <a:pt x="1683" y="2304"/>
                    <a:pt x="1766" y="2324"/>
                    <a:pt x="1851" y="2324"/>
                  </a:cubicBezTo>
                  <a:cubicBezTo>
                    <a:pt x="1895" y="2324"/>
                    <a:pt x="1940" y="2318"/>
                    <a:pt x="1984" y="2306"/>
                  </a:cubicBezTo>
                  <a:cubicBezTo>
                    <a:pt x="2095" y="2274"/>
                    <a:pt x="2184" y="2201"/>
                    <a:pt x="2255" y="2112"/>
                  </a:cubicBezTo>
                  <a:cubicBezTo>
                    <a:pt x="2415" y="1903"/>
                    <a:pt x="2423" y="1636"/>
                    <a:pt x="2355" y="1391"/>
                  </a:cubicBezTo>
                  <a:cubicBezTo>
                    <a:pt x="2289" y="1148"/>
                    <a:pt x="2170" y="908"/>
                    <a:pt x="2031" y="697"/>
                  </a:cubicBezTo>
                  <a:cubicBezTo>
                    <a:pt x="2035" y="665"/>
                    <a:pt x="2014" y="626"/>
                    <a:pt x="1978" y="620"/>
                  </a:cubicBezTo>
                  <a:cubicBezTo>
                    <a:pt x="1852" y="441"/>
                    <a:pt x="1699" y="283"/>
                    <a:pt x="1511" y="168"/>
                  </a:cubicBezTo>
                  <a:cubicBezTo>
                    <a:pt x="1336" y="60"/>
                    <a:pt x="1130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5008275" y="3706650"/>
              <a:ext cx="29200" cy="15475"/>
            </a:xfrm>
            <a:custGeom>
              <a:avLst/>
              <a:gdLst/>
              <a:ahLst/>
              <a:cxnLst/>
              <a:rect l="l" t="t" r="r" b="b"/>
              <a:pathLst>
                <a:path w="1168" h="619" extrusionOk="0">
                  <a:moveTo>
                    <a:pt x="1098" y="0"/>
                  </a:moveTo>
                  <a:cubicBezTo>
                    <a:pt x="1075" y="0"/>
                    <a:pt x="1050" y="11"/>
                    <a:pt x="1039" y="32"/>
                  </a:cubicBezTo>
                  <a:cubicBezTo>
                    <a:pt x="965" y="194"/>
                    <a:pt x="843" y="328"/>
                    <a:pt x="683" y="409"/>
                  </a:cubicBezTo>
                  <a:cubicBezTo>
                    <a:pt x="577" y="464"/>
                    <a:pt x="460" y="490"/>
                    <a:pt x="344" y="490"/>
                  </a:cubicBezTo>
                  <a:cubicBezTo>
                    <a:pt x="264" y="490"/>
                    <a:pt x="184" y="478"/>
                    <a:pt x="108" y="454"/>
                  </a:cubicBezTo>
                  <a:cubicBezTo>
                    <a:pt x="100" y="452"/>
                    <a:pt x="93" y="451"/>
                    <a:pt x="87" y="451"/>
                  </a:cubicBezTo>
                  <a:cubicBezTo>
                    <a:pt x="22" y="451"/>
                    <a:pt x="0" y="556"/>
                    <a:pt x="72" y="578"/>
                  </a:cubicBezTo>
                  <a:cubicBezTo>
                    <a:pt x="159" y="605"/>
                    <a:pt x="248" y="618"/>
                    <a:pt x="336" y="618"/>
                  </a:cubicBezTo>
                  <a:cubicBezTo>
                    <a:pt x="679" y="618"/>
                    <a:pt x="1008" y="420"/>
                    <a:pt x="1154" y="96"/>
                  </a:cubicBezTo>
                  <a:cubicBezTo>
                    <a:pt x="1167" y="64"/>
                    <a:pt x="1163" y="28"/>
                    <a:pt x="1131" y="9"/>
                  </a:cubicBezTo>
                  <a:cubicBezTo>
                    <a:pt x="1121" y="3"/>
                    <a:pt x="1110" y="0"/>
                    <a:pt x="1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5100750" y="3733100"/>
              <a:ext cx="22025" cy="21150"/>
            </a:xfrm>
            <a:custGeom>
              <a:avLst/>
              <a:gdLst/>
              <a:ahLst/>
              <a:cxnLst/>
              <a:rect l="l" t="t" r="r" b="b"/>
              <a:pathLst>
                <a:path w="881" h="846" extrusionOk="0">
                  <a:moveTo>
                    <a:pt x="79" y="0"/>
                  </a:moveTo>
                  <a:cubicBezTo>
                    <a:pt x="41" y="0"/>
                    <a:pt x="0" y="33"/>
                    <a:pt x="11" y="82"/>
                  </a:cubicBezTo>
                  <a:cubicBezTo>
                    <a:pt x="47" y="272"/>
                    <a:pt x="141" y="447"/>
                    <a:pt x="273" y="585"/>
                  </a:cubicBezTo>
                  <a:cubicBezTo>
                    <a:pt x="341" y="656"/>
                    <a:pt x="418" y="713"/>
                    <a:pt x="501" y="762"/>
                  </a:cubicBezTo>
                  <a:cubicBezTo>
                    <a:pt x="574" y="805"/>
                    <a:pt x="659" y="846"/>
                    <a:pt x="744" y="846"/>
                  </a:cubicBezTo>
                  <a:cubicBezTo>
                    <a:pt x="766" y="846"/>
                    <a:pt x="788" y="843"/>
                    <a:pt x="810" y="837"/>
                  </a:cubicBezTo>
                  <a:cubicBezTo>
                    <a:pt x="881" y="817"/>
                    <a:pt x="857" y="707"/>
                    <a:pt x="789" y="707"/>
                  </a:cubicBezTo>
                  <a:cubicBezTo>
                    <a:pt x="783" y="707"/>
                    <a:pt x="778" y="707"/>
                    <a:pt x="771" y="709"/>
                  </a:cubicBezTo>
                  <a:cubicBezTo>
                    <a:pt x="760" y="712"/>
                    <a:pt x="749" y="713"/>
                    <a:pt x="737" y="713"/>
                  </a:cubicBezTo>
                  <a:cubicBezTo>
                    <a:pt x="666" y="713"/>
                    <a:pt x="585" y="663"/>
                    <a:pt x="528" y="628"/>
                  </a:cubicBezTo>
                  <a:cubicBezTo>
                    <a:pt x="460" y="585"/>
                    <a:pt x="398" y="532"/>
                    <a:pt x="345" y="475"/>
                  </a:cubicBezTo>
                  <a:cubicBezTo>
                    <a:pt x="236" y="355"/>
                    <a:pt x="164" y="204"/>
                    <a:pt x="134" y="48"/>
                  </a:cubicBezTo>
                  <a:cubicBezTo>
                    <a:pt x="128" y="15"/>
                    <a:pt x="104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48"/>
          <p:cNvGrpSpPr/>
          <p:nvPr/>
        </p:nvGrpSpPr>
        <p:grpSpPr>
          <a:xfrm rot="-575708">
            <a:off x="4306566" y="1423932"/>
            <a:ext cx="846544" cy="894134"/>
            <a:chOff x="3781100" y="2953800"/>
            <a:chExt cx="407350" cy="430250"/>
          </a:xfrm>
        </p:grpSpPr>
        <p:sp>
          <p:nvSpPr>
            <p:cNvPr id="1373" name="Google Shape;1373;p48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 rot="1606426">
            <a:off x="643340" y="634428"/>
            <a:ext cx="889185" cy="1094800"/>
            <a:chOff x="4401600" y="2873950"/>
            <a:chExt cx="421100" cy="518475"/>
          </a:xfrm>
        </p:grpSpPr>
        <p:sp>
          <p:nvSpPr>
            <p:cNvPr id="1390" name="Google Shape;1390;p48"/>
            <p:cNvSpPr/>
            <p:nvPr/>
          </p:nvSpPr>
          <p:spPr>
            <a:xfrm>
              <a:off x="4401600" y="2877175"/>
              <a:ext cx="421100" cy="515250"/>
            </a:xfrm>
            <a:custGeom>
              <a:avLst/>
              <a:gdLst/>
              <a:ahLst/>
              <a:cxnLst/>
              <a:rect l="l" t="t" r="r" b="b"/>
              <a:pathLst>
                <a:path w="16844" h="20610" extrusionOk="0">
                  <a:moveTo>
                    <a:pt x="11123" y="1"/>
                  </a:moveTo>
                  <a:cubicBezTo>
                    <a:pt x="10038" y="1"/>
                    <a:pt x="9889" y="1554"/>
                    <a:pt x="9853" y="2207"/>
                  </a:cubicBezTo>
                  <a:cubicBezTo>
                    <a:pt x="8960" y="1693"/>
                    <a:pt x="7922" y="1401"/>
                    <a:pt x="6814" y="1401"/>
                  </a:cubicBezTo>
                  <a:cubicBezTo>
                    <a:pt x="5712" y="1401"/>
                    <a:pt x="4683" y="1693"/>
                    <a:pt x="3790" y="2204"/>
                  </a:cubicBezTo>
                  <a:cubicBezTo>
                    <a:pt x="3751" y="1550"/>
                    <a:pt x="3602" y="5"/>
                    <a:pt x="2522" y="5"/>
                  </a:cubicBezTo>
                  <a:cubicBezTo>
                    <a:pt x="1200" y="5"/>
                    <a:pt x="1122" y="1401"/>
                    <a:pt x="1122" y="1401"/>
                  </a:cubicBezTo>
                  <a:lnTo>
                    <a:pt x="806" y="6552"/>
                  </a:lnTo>
                  <a:cubicBezTo>
                    <a:pt x="761" y="6853"/>
                    <a:pt x="736" y="7162"/>
                    <a:pt x="736" y="7479"/>
                  </a:cubicBezTo>
                  <a:cubicBezTo>
                    <a:pt x="736" y="8702"/>
                    <a:pt x="1094" y="9836"/>
                    <a:pt x="1712" y="10787"/>
                  </a:cubicBezTo>
                  <a:cubicBezTo>
                    <a:pt x="815" y="11249"/>
                    <a:pt x="1" y="12379"/>
                    <a:pt x="1" y="14288"/>
                  </a:cubicBezTo>
                  <a:cubicBezTo>
                    <a:pt x="1" y="16215"/>
                    <a:pt x="1720" y="17127"/>
                    <a:pt x="1944" y="17238"/>
                  </a:cubicBezTo>
                  <a:cubicBezTo>
                    <a:pt x="1949" y="17242"/>
                    <a:pt x="1957" y="17248"/>
                    <a:pt x="1968" y="17248"/>
                  </a:cubicBezTo>
                  <a:cubicBezTo>
                    <a:pt x="1850" y="19066"/>
                    <a:pt x="3293" y="20609"/>
                    <a:pt x="5115" y="20609"/>
                  </a:cubicBezTo>
                  <a:lnTo>
                    <a:pt x="9889" y="20609"/>
                  </a:lnTo>
                  <a:cubicBezTo>
                    <a:pt x="11488" y="20609"/>
                    <a:pt x="12756" y="19264"/>
                    <a:pt x="12660" y="17668"/>
                  </a:cubicBezTo>
                  <a:lnTo>
                    <a:pt x="12540" y="15686"/>
                  </a:lnTo>
                  <a:cubicBezTo>
                    <a:pt x="16843" y="13998"/>
                    <a:pt x="12894" y="7477"/>
                    <a:pt x="12894" y="7477"/>
                  </a:cubicBezTo>
                  <a:cubicBezTo>
                    <a:pt x="12894" y="7151"/>
                    <a:pt x="12869" y="6835"/>
                    <a:pt x="12820" y="6526"/>
                  </a:cubicBezTo>
                  <a:lnTo>
                    <a:pt x="12820" y="6526"/>
                  </a:lnTo>
                  <a:cubicBezTo>
                    <a:pt x="12835" y="6541"/>
                    <a:pt x="12839" y="6550"/>
                    <a:pt x="12839" y="6550"/>
                  </a:cubicBezTo>
                  <a:lnTo>
                    <a:pt x="12521" y="1397"/>
                  </a:lnTo>
                  <a:cubicBezTo>
                    <a:pt x="12521" y="1397"/>
                    <a:pt x="12445" y="1"/>
                    <a:pt x="11123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401700" y="3060900"/>
              <a:ext cx="420825" cy="328275"/>
            </a:xfrm>
            <a:custGeom>
              <a:avLst/>
              <a:gdLst/>
              <a:ahLst/>
              <a:cxnLst/>
              <a:rect l="l" t="t" r="r" b="b"/>
              <a:pathLst>
                <a:path w="16833" h="13131" extrusionOk="0">
                  <a:moveTo>
                    <a:pt x="12888" y="0"/>
                  </a:moveTo>
                  <a:lnTo>
                    <a:pt x="1921" y="3214"/>
                  </a:lnTo>
                  <a:cubicBezTo>
                    <a:pt x="943" y="3596"/>
                    <a:pt x="1" y="4749"/>
                    <a:pt x="1" y="6810"/>
                  </a:cubicBezTo>
                  <a:cubicBezTo>
                    <a:pt x="1" y="8868"/>
                    <a:pt x="1966" y="9770"/>
                    <a:pt x="1966" y="9770"/>
                  </a:cubicBezTo>
                  <a:cubicBezTo>
                    <a:pt x="1849" y="11588"/>
                    <a:pt x="3294" y="13131"/>
                    <a:pt x="5111" y="13131"/>
                  </a:cubicBezTo>
                  <a:lnTo>
                    <a:pt x="9885" y="13131"/>
                  </a:lnTo>
                  <a:cubicBezTo>
                    <a:pt x="11484" y="13131"/>
                    <a:pt x="12752" y="11786"/>
                    <a:pt x="12656" y="10190"/>
                  </a:cubicBezTo>
                  <a:lnTo>
                    <a:pt x="12536" y="8208"/>
                  </a:lnTo>
                  <a:cubicBezTo>
                    <a:pt x="16833" y="6522"/>
                    <a:pt x="12888" y="1"/>
                    <a:pt x="12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4420150" y="2908950"/>
              <a:ext cx="303825" cy="303825"/>
            </a:xfrm>
            <a:custGeom>
              <a:avLst/>
              <a:gdLst/>
              <a:ahLst/>
              <a:cxnLst/>
              <a:rect l="l" t="t" r="r" b="b"/>
              <a:pathLst>
                <a:path w="12153" h="12153" extrusionOk="0">
                  <a:moveTo>
                    <a:pt x="6084" y="0"/>
                  </a:moveTo>
                  <a:cubicBezTo>
                    <a:pt x="6082" y="0"/>
                    <a:pt x="6079" y="0"/>
                    <a:pt x="6076" y="0"/>
                  </a:cubicBezTo>
                  <a:cubicBezTo>
                    <a:pt x="2720" y="0"/>
                    <a:pt x="0" y="2720"/>
                    <a:pt x="0" y="6076"/>
                  </a:cubicBezTo>
                  <a:cubicBezTo>
                    <a:pt x="0" y="9441"/>
                    <a:pt x="2709" y="12152"/>
                    <a:pt x="6076" y="12152"/>
                  </a:cubicBezTo>
                  <a:cubicBezTo>
                    <a:pt x="9433" y="12152"/>
                    <a:pt x="12152" y="9433"/>
                    <a:pt x="12152" y="6076"/>
                  </a:cubicBezTo>
                  <a:cubicBezTo>
                    <a:pt x="12152" y="2712"/>
                    <a:pt x="9446" y="0"/>
                    <a:pt x="6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4511000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1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2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6" y="190"/>
                    <a:pt x="744" y="28"/>
                    <a:pt x="541" y="4"/>
                  </a:cubicBezTo>
                  <a:cubicBezTo>
                    <a:pt x="521" y="2"/>
                    <a:pt x="501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4603975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0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1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3" y="190"/>
                    <a:pt x="739" y="28"/>
                    <a:pt x="541" y="4"/>
                  </a:cubicBezTo>
                  <a:cubicBezTo>
                    <a:pt x="521" y="2"/>
                    <a:pt x="500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4558275" y="2958525"/>
              <a:ext cx="27275" cy="56375"/>
            </a:xfrm>
            <a:custGeom>
              <a:avLst/>
              <a:gdLst/>
              <a:ahLst/>
              <a:cxnLst/>
              <a:rect l="l" t="t" r="r" b="b"/>
              <a:pathLst>
                <a:path w="1091" h="2255" extrusionOk="0">
                  <a:moveTo>
                    <a:pt x="485" y="0"/>
                  </a:moveTo>
                  <a:cubicBezTo>
                    <a:pt x="451" y="0"/>
                    <a:pt x="417" y="2"/>
                    <a:pt x="383" y="6"/>
                  </a:cubicBezTo>
                  <a:cubicBezTo>
                    <a:pt x="283" y="16"/>
                    <a:pt x="166" y="38"/>
                    <a:pt x="93" y="114"/>
                  </a:cubicBezTo>
                  <a:cubicBezTo>
                    <a:pt x="27" y="187"/>
                    <a:pt x="10" y="289"/>
                    <a:pt x="29" y="381"/>
                  </a:cubicBezTo>
                  <a:cubicBezTo>
                    <a:pt x="53" y="498"/>
                    <a:pt x="131" y="600"/>
                    <a:pt x="191" y="698"/>
                  </a:cubicBezTo>
                  <a:cubicBezTo>
                    <a:pt x="261" y="811"/>
                    <a:pt x="330" y="922"/>
                    <a:pt x="402" y="1031"/>
                  </a:cubicBezTo>
                  <a:cubicBezTo>
                    <a:pt x="408" y="1044"/>
                    <a:pt x="419" y="1050"/>
                    <a:pt x="426" y="1054"/>
                  </a:cubicBezTo>
                  <a:lnTo>
                    <a:pt x="426" y="1977"/>
                  </a:lnTo>
                  <a:cubicBezTo>
                    <a:pt x="283" y="1990"/>
                    <a:pt x="142" y="2047"/>
                    <a:pt x="40" y="2154"/>
                  </a:cubicBezTo>
                  <a:cubicBezTo>
                    <a:pt x="0" y="2195"/>
                    <a:pt x="40" y="2254"/>
                    <a:pt x="84" y="2254"/>
                  </a:cubicBezTo>
                  <a:cubicBezTo>
                    <a:pt x="97" y="2254"/>
                    <a:pt x="111" y="2249"/>
                    <a:pt x="123" y="2237"/>
                  </a:cubicBezTo>
                  <a:cubicBezTo>
                    <a:pt x="219" y="2137"/>
                    <a:pt x="355" y="2092"/>
                    <a:pt x="491" y="2092"/>
                  </a:cubicBezTo>
                  <a:cubicBezTo>
                    <a:pt x="494" y="2092"/>
                    <a:pt x="497" y="2092"/>
                    <a:pt x="500" y="2092"/>
                  </a:cubicBezTo>
                  <a:cubicBezTo>
                    <a:pt x="664" y="2094"/>
                    <a:pt x="818" y="2158"/>
                    <a:pt x="958" y="2239"/>
                  </a:cubicBezTo>
                  <a:cubicBezTo>
                    <a:pt x="968" y="2245"/>
                    <a:pt x="978" y="2247"/>
                    <a:pt x="987" y="2247"/>
                  </a:cubicBezTo>
                  <a:cubicBezTo>
                    <a:pt x="1038" y="2247"/>
                    <a:pt x="1072" y="2172"/>
                    <a:pt x="1018" y="2141"/>
                  </a:cubicBezTo>
                  <a:cubicBezTo>
                    <a:pt x="873" y="2058"/>
                    <a:pt x="711" y="1992"/>
                    <a:pt x="543" y="1981"/>
                  </a:cubicBezTo>
                  <a:lnTo>
                    <a:pt x="543" y="1140"/>
                  </a:lnTo>
                  <a:cubicBezTo>
                    <a:pt x="696" y="1001"/>
                    <a:pt x="835" y="841"/>
                    <a:pt x="948" y="666"/>
                  </a:cubicBezTo>
                  <a:cubicBezTo>
                    <a:pt x="1005" y="581"/>
                    <a:pt x="1052" y="489"/>
                    <a:pt x="1071" y="389"/>
                  </a:cubicBezTo>
                  <a:cubicBezTo>
                    <a:pt x="1090" y="291"/>
                    <a:pt x="1082" y="183"/>
                    <a:pt x="999" y="112"/>
                  </a:cubicBezTo>
                  <a:cubicBezTo>
                    <a:pt x="922" y="50"/>
                    <a:pt x="809" y="38"/>
                    <a:pt x="717" y="23"/>
                  </a:cubicBezTo>
                  <a:cubicBezTo>
                    <a:pt x="640" y="9"/>
                    <a:pt x="563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4449075" y="3204900"/>
              <a:ext cx="177125" cy="111050"/>
            </a:xfrm>
            <a:custGeom>
              <a:avLst/>
              <a:gdLst/>
              <a:ahLst/>
              <a:cxnLst/>
              <a:rect l="l" t="t" r="r" b="b"/>
              <a:pathLst>
                <a:path w="7085" h="4442" extrusionOk="0">
                  <a:moveTo>
                    <a:pt x="668" y="1"/>
                  </a:moveTo>
                  <a:cubicBezTo>
                    <a:pt x="608" y="1"/>
                    <a:pt x="586" y="98"/>
                    <a:pt x="653" y="114"/>
                  </a:cubicBezTo>
                  <a:cubicBezTo>
                    <a:pt x="1171" y="244"/>
                    <a:pt x="1691" y="376"/>
                    <a:pt x="2211" y="500"/>
                  </a:cubicBezTo>
                  <a:cubicBezTo>
                    <a:pt x="2731" y="625"/>
                    <a:pt x="3253" y="749"/>
                    <a:pt x="3777" y="860"/>
                  </a:cubicBezTo>
                  <a:cubicBezTo>
                    <a:pt x="4269" y="966"/>
                    <a:pt x="4770" y="1050"/>
                    <a:pt x="5252" y="1203"/>
                  </a:cubicBezTo>
                  <a:cubicBezTo>
                    <a:pt x="5674" y="1337"/>
                    <a:pt x="6079" y="1533"/>
                    <a:pt x="6400" y="1840"/>
                  </a:cubicBezTo>
                  <a:cubicBezTo>
                    <a:pt x="6648" y="2077"/>
                    <a:pt x="6839" y="2379"/>
                    <a:pt x="6903" y="2716"/>
                  </a:cubicBezTo>
                  <a:cubicBezTo>
                    <a:pt x="6895" y="2714"/>
                    <a:pt x="6888" y="2712"/>
                    <a:pt x="6880" y="2712"/>
                  </a:cubicBezTo>
                  <a:cubicBezTo>
                    <a:pt x="6680" y="2695"/>
                    <a:pt x="6481" y="2682"/>
                    <a:pt x="6281" y="2667"/>
                  </a:cubicBezTo>
                  <a:cubicBezTo>
                    <a:pt x="6279" y="2667"/>
                    <a:pt x="6277" y="2667"/>
                    <a:pt x="6275" y="2667"/>
                  </a:cubicBezTo>
                  <a:cubicBezTo>
                    <a:pt x="6246" y="2667"/>
                    <a:pt x="6221" y="2697"/>
                    <a:pt x="6221" y="2725"/>
                  </a:cubicBezTo>
                  <a:cubicBezTo>
                    <a:pt x="6221" y="2757"/>
                    <a:pt x="6249" y="2780"/>
                    <a:pt x="6281" y="2784"/>
                  </a:cubicBezTo>
                  <a:cubicBezTo>
                    <a:pt x="6481" y="2799"/>
                    <a:pt x="6680" y="2812"/>
                    <a:pt x="6880" y="2829"/>
                  </a:cubicBezTo>
                  <a:cubicBezTo>
                    <a:pt x="6893" y="2829"/>
                    <a:pt x="6908" y="2823"/>
                    <a:pt x="6918" y="2812"/>
                  </a:cubicBezTo>
                  <a:cubicBezTo>
                    <a:pt x="6920" y="2833"/>
                    <a:pt x="6923" y="2855"/>
                    <a:pt x="6923" y="2876"/>
                  </a:cubicBezTo>
                  <a:cubicBezTo>
                    <a:pt x="6935" y="3093"/>
                    <a:pt x="6901" y="3311"/>
                    <a:pt x="6814" y="3505"/>
                  </a:cubicBezTo>
                  <a:cubicBezTo>
                    <a:pt x="6528" y="3509"/>
                    <a:pt x="6486" y="3509"/>
                    <a:pt x="6200" y="3511"/>
                  </a:cubicBezTo>
                  <a:cubicBezTo>
                    <a:pt x="6182" y="3471"/>
                    <a:pt x="6158" y="3457"/>
                    <a:pt x="6138" y="3457"/>
                  </a:cubicBezTo>
                  <a:cubicBezTo>
                    <a:pt x="6108" y="3457"/>
                    <a:pt x="6083" y="3486"/>
                    <a:pt x="6083" y="3515"/>
                  </a:cubicBezTo>
                  <a:cubicBezTo>
                    <a:pt x="6083" y="3547"/>
                    <a:pt x="6111" y="3573"/>
                    <a:pt x="6143" y="3575"/>
                  </a:cubicBezTo>
                  <a:cubicBezTo>
                    <a:pt x="6347" y="3590"/>
                    <a:pt x="6552" y="3605"/>
                    <a:pt x="6754" y="3620"/>
                  </a:cubicBezTo>
                  <a:cubicBezTo>
                    <a:pt x="6697" y="3718"/>
                    <a:pt x="6624" y="3807"/>
                    <a:pt x="6533" y="3882"/>
                  </a:cubicBezTo>
                  <a:cubicBezTo>
                    <a:pt x="6351" y="4033"/>
                    <a:pt x="6121" y="4116"/>
                    <a:pt x="5897" y="4174"/>
                  </a:cubicBezTo>
                  <a:cubicBezTo>
                    <a:pt x="5655" y="4238"/>
                    <a:pt x="5403" y="4268"/>
                    <a:pt x="5154" y="4287"/>
                  </a:cubicBezTo>
                  <a:cubicBezTo>
                    <a:pt x="4761" y="4314"/>
                    <a:pt x="4369" y="4327"/>
                    <a:pt x="3976" y="4327"/>
                  </a:cubicBezTo>
                  <a:cubicBezTo>
                    <a:pt x="3849" y="4327"/>
                    <a:pt x="3723" y="4326"/>
                    <a:pt x="3596" y="4323"/>
                  </a:cubicBezTo>
                  <a:cubicBezTo>
                    <a:pt x="3072" y="4312"/>
                    <a:pt x="2545" y="4278"/>
                    <a:pt x="2027" y="4223"/>
                  </a:cubicBezTo>
                  <a:cubicBezTo>
                    <a:pt x="1505" y="4165"/>
                    <a:pt x="987" y="4084"/>
                    <a:pt x="474" y="3980"/>
                  </a:cubicBezTo>
                  <a:cubicBezTo>
                    <a:pt x="348" y="3956"/>
                    <a:pt x="222" y="3929"/>
                    <a:pt x="101" y="3899"/>
                  </a:cubicBezTo>
                  <a:cubicBezTo>
                    <a:pt x="96" y="3898"/>
                    <a:pt x="92" y="3898"/>
                    <a:pt x="88" y="3898"/>
                  </a:cubicBezTo>
                  <a:cubicBezTo>
                    <a:pt x="25" y="3898"/>
                    <a:pt x="1" y="3996"/>
                    <a:pt x="69" y="4012"/>
                  </a:cubicBezTo>
                  <a:cubicBezTo>
                    <a:pt x="593" y="4129"/>
                    <a:pt x="1122" y="4223"/>
                    <a:pt x="1654" y="4291"/>
                  </a:cubicBezTo>
                  <a:cubicBezTo>
                    <a:pt x="2183" y="4361"/>
                    <a:pt x="2713" y="4406"/>
                    <a:pt x="3246" y="4427"/>
                  </a:cubicBezTo>
                  <a:cubicBezTo>
                    <a:pt x="3484" y="4437"/>
                    <a:pt x="3721" y="4442"/>
                    <a:pt x="3959" y="4442"/>
                  </a:cubicBezTo>
                  <a:cubicBezTo>
                    <a:pt x="4255" y="4442"/>
                    <a:pt x="4551" y="4434"/>
                    <a:pt x="4847" y="4419"/>
                  </a:cubicBezTo>
                  <a:cubicBezTo>
                    <a:pt x="5354" y="4393"/>
                    <a:pt x="5885" y="4357"/>
                    <a:pt x="6347" y="4133"/>
                  </a:cubicBezTo>
                  <a:cubicBezTo>
                    <a:pt x="6541" y="4042"/>
                    <a:pt x="6709" y="3903"/>
                    <a:pt x="6829" y="3722"/>
                  </a:cubicBezTo>
                  <a:cubicBezTo>
                    <a:pt x="6854" y="3686"/>
                    <a:pt x="6876" y="3650"/>
                    <a:pt x="6893" y="3611"/>
                  </a:cubicBezTo>
                  <a:cubicBezTo>
                    <a:pt x="6908" y="3601"/>
                    <a:pt x="6914" y="3586"/>
                    <a:pt x="6914" y="3569"/>
                  </a:cubicBezTo>
                  <a:cubicBezTo>
                    <a:pt x="6972" y="3447"/>
                    <a:pt x="7010" y="3313"/>
                    <a:pt x="7027" y="3181"/>
                  </a:cubicBezTo>
                  <a:cubicBezTo>
                    <a:pt x="7085" y="2772"/>
                    <a:pt x="6967" y="2364"/>
                    <a:pt x="6726" y="2036"/>
                  </a:cubicBezTo>
                  <a:cubicBezTo>
                    <a:pt x="6469" y="1689"/>
                    <a:pt x="6111" y="1431"/>
                    <a:pt x="5718" y="1258"/>
                  </a:cubicBezTo>
                  <a:cubicBezTo>
                    <a:pt x="5250" y="1050"/>
                    <a:pt x="4749" y="945"/>
                    <a:pt x="4248" y="843"/>
                  </a:cubicBezTo>
                  <a:cubicBezTo>
                    <a:pt x="3717" y="732"/>
                    <a:pt x="3189" y="615"/>
                    <a:pt x="2660" y="491"/>
                  </a:cubicBezTo>
                  <a:cubicBezTo>
                    <a:pt x="2130" y="365"/>
                    <a:pt x="1603" y="233"/>
                    <a:pt x="1075" y="101"/>
                  </a:cubicBezTo>
                  <a:cubicBezTo>
                    <a:pt x="945" y="69"/>
                    <a:pt x="815" y="35"/>
                    <a:pt x="685" y="3"/>
                  </a:cubicBezTo>
                  <a:cubicBezTo>
                    <a:pt x="679" y="2"/>
                    <a:pt x="674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4521425" y="3155125"/>
              <a:ext cx="109825" cy="8675"/>
            </a:xfrm>
            <a:custGeom>
              <a:avLst/>
              <a:gdLst/>
              <a:ahLst/>
              <a:cxnLst/>
              <a:rect l="l" t="t" r="r" b="b"/>
              <a:pathLst>
                <a:path w="4393" h="347" extrusionOk="0">
                  <a:moveTo>
                    <a:pt x="68" y="0"/>
                  </a:moveTo>
                  <a:cubicBezTo>
                    <a:pt x="42" y="0"/>
                    <a:pt x="18" y="15"/>
                    <a:pt x="9" y="40"/>
                  </a:cubicBezTo>
                  <a:cubicBezTo>
                    <a:pt x="1" y="70"/>
                    <a:pt x="20" y="104"/>
                    <a:pt x="50" y="112"/>
                  </a:cubicBezTo>
                  <a:cubicBezTo>
                    <a:pt x="600" y="227"/>
                    <a:pt x="1160" y="300"/>
                    <a:pt x="1725" y="332"/>
                  </a:cubicBezTo>
                  <a:cubicBezTo>
                    <a:pt x="1923" y="342"/>
                    <a:pt x="2121" y="347"/>
                    <a:pt x="2319" y="347"/>
                  </a:cubicBezTo>
                  <a:cubicBezTo>
                    <a:pt x="2681" y="347"/>
                    <a:pt x="3043" y="330"/>
                    <a:pt x="3402" y="296"/>
                  </a:cubicBezTo>
                  <a:cubicBezTo>
                    <a:pt x="3720" y="268"/>
                    <a:pt x="4035" y="221"/>
                    <a:pt x="4346" y="166"/>
                  </a:cubicBezTo>
                  <a:cubicBezTo>
                    <a:pt x="4378" y="161"/>
                    <a:pt x="4393" y="123"/>
                    <a:pt x="4387" y="93"/>
                  </a:cubicBezTo>
                  <a:cubicBezTo>
                    <a:pt x="4378" y="65"/>
                    <a:pt x="4355" y="51"/>
                    <a:pt x="4330" y="51"/>
                  </a:cubicBezTo>
                  <a:cubicBezTo>
                    <a:pt x="4325" y="51"/>
                    <a:pt x="4319" y="52"/>
                    <a:pt x="4314" y="53"/>
                  </a:cubicBezTo>
                  <a:cubicBezTo>
                    <a:pt x="3771" y="151"/>
                    <a:pt x="3219" y="208"/>
                    <a:pt x="2665" y="225"/>
                  </a:cubicBezTo>
                  <a:cubicBezTo>
                    <a:pt x="2558" y="228"/>
                    <a:pt x="2451" y="230"/>
                    <a:pt x="2344" y="230"/>
                  </a:cubicBezTo>
                  <a:cubicBezTo>
                    <a:pt x="1895" y="230"/>
                    <a:pt x="1446" y="204"/>
                    <a:pt x="1000" y="151"/>
                  </a:cubicBezTo>
                  <a:cubicBezTo>
                    <a:pt x="691" y="112"/>
                    <a:pt x="384" y="63"/>
                    <a:pt x="82" y="1"/>
                  </a:cubicBezTo>
                  <a:cubicBezTo>
                    <a:pt x="77" y="0"/>
                    <a:pt x="7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4605350" y="3037650"/>
              <a:ext cx="122950" cy="178950"/>
            </a:xfrm>
            <a:custGeom>
              <a:avLst/>
              <a:gdLst/>
              <a:ahLst/>
              <a:cxnLst/>
              <a:rect l="l" t="t" r="r" b="b"/>
              <a:pathLst>
                <a:path w="4918" h="7158" extrusionOk="0">
                  <a:moveTo>
                    <a:pt x="2396" y="0"/>
                  </a:moveTo>
                  <a:cubicBezTo>
                    <a:pt x="2267" y="0"/>
                    <a:pt x="2138" y="9"/>
                    <a:pt x="2010" y="27"/>
                  </a:cubicBezTo>
                  <a:cubicBezTo>
                    <a:pt x="1481" y="99"/>
                    <a:pt x="972" y="329"/>
                    <a:pt x="595" y="705"/>
                  </a:cubicBezTo>
                  <a:cubicBezTo>
                    <a:pt x="412" y="888"/>
                    <a:pt x="262" y="1103"/>
                    <a:pt x="160" y="1340"/>
                  </a:cubicBezTo>
                  <a:cubicBezTo>
                    <a:pt x="54" y="1595"/>
                    <a:pt x="0" y="1883"/>
                    <a:pt x="58" y="2156"/>
                  </a:cubicBezTo>
                  <a:cubicBezTo>
                    <a:pt x="64" y="2186"/>
                    <a:pt x="75" y="2218"/>
                    <a:pt x="83" y="2245"/>
                  </a:cubicBezTo>
                  <a:cubicBezTo>
                    <a:pt x="83" y="2260"/>
                    <a:pt x="88" y="2273"/>
                    <a:pt x="96" y="2284"/>
                  </a:cubicBezTo>
                  <a:cubicBezTo>
                    <a:pt x="173" y="2484"/>
                    <a:pt x="320" y="2655"/>
                    <a:pt x="512" y="2753"/>
                  </a:cubicBezTo>
                  <a:cubicBezTo>
                    <a:pt x="636" y="2819"/>
                    <a:pt x="773" y="2851"/>
                    <a:pt x="911" y="2851"/>
                  </a:cubicBezTo>
                  <a:cubicBezTo>
                    <a:pt x="1035" y="2851"/>
                    <a:pt x="1160" y="2824"/>
                    <a:pt x="1277" y="2774"/>
                  </a:cubicBezTo>
                  <a:cubicBezTo>
                    <a:pt x="1334" y="2746"/>
                    <a:pt x="1394" y="2714"/>
                    <a:pt x="1443" y="2676"/>
                  </a:cubicBezTo>
                  <a:cubicBezTo>
                    <a:pt x="1611" y="3111"/>
                    <a:pt x="1778" y="3541"/>
                    <a:pt x="1946" y="3976"/>
                  </a:cubicBezTo>
                  <a:lnTo>
                    <a:pt x="2720" y="5988"/>
                  </a:lnTo>
                  <a:cubicBezTo>
                    <a:pt x="2865" y="6363"/>
                    <a:pt x="3012" y="6740"/>
                    <a:pt x="3154" y="7115"/>
                  </a:cubicBezTo>
                  <a:cubicBezTo>
                    <a:pt x="3163" y="7140"/>
                    <a:pt x="3186" y="7158"/>
                    <a:pt x="3212" y="7158"/>
                  </a:cubicBezTo>
                  <a:cubicBezTo>
                    <a:pt x="3217" y="7158"/>
                    <a:pt x="3222" y="7157"/>
                    <a:pt x="3227" y="7156"/>
                  </a:cubicBezTo>
                  <a:cubicBezTo>
                    <a:pt x="3252" y="7147"/>
                    <a:pt x="3278" y="7113"/>
                    <a:pt x="3267" y="7083"/>
                  </a:cubicBezTo>
                  <a:cubicBezTo>
                    <a:pt x="3007" y="6410"/>
                    <a:pt x="2747" y="5736"/>
                    <a:pt x="2489" y="5063"/>
                  </a:cubicBezTo>
                  <a:lnTo>
                    <a:pt x="1716" y="3051"/>
                  </a:lnTo>
                  <a:cubicBezTo>
                    <a:pt x="1573" y="2676"/>
                    <a:pt x="1426" y="2297"/>
                    <a:pt x="1281" y="1921"/>
                  </a:cubicBezTo>
                  <a:cubicBezTo>
                    <a:pt x="1272" y="1896"/>
                    <a:pt x="1250" y="1880"/>
                    <a:pt x="1224" y="1880"/>
                  </a:cubicBezTo>
                  <a:cubicBezTo>
                    <a:pt x="1220" y="1880"/>
                    <a:pt x="1215" y="1880"/>
                    <a:pt x="1211" y="1881"/>
                  </a:cubicBezTo>
                  <a:cubicBezTo>
                    <a:pt x="1183" y="1889"/>
                    <a:pt x="1160" y="1924"/>
                    <a:pt x="1170" y="1953"/>
                  </a:cubicBezTo>
                  <a:cubicBezTo>
                    <a:pt x="1249" y="2158"/>
                    <a:pt x="1328" y="2365"/>
                    <a:pt x="1407" y="2569"/>
                  </a:cubicBezTo>
                  <a:cubicBezTo>
                    <a:pt x="1403" y="2569"/>
                    <a:pt x="1394" y="2571"/>
                    <a:pt x="1388" y="2578"/>
                  </a:cubicBezTo>
                  <a:cubicBezTo>
                    <a:pt x="1251" y="2682"/>
                    <a:pt x="1084" y="2739"/>
                    <a:pt x="915" y="2739"/>
                  </a:cubicBezTo>
                  <a:cubicBezTo>
                    <a:pt x="841" y="2739"/>
                    <a:pt x="767" y="2728"/>
                    <a:pt x="695" y="2706"/>
                  </a:cubicBezTo>
                  <a:cubicBezTo>
                    <a:pt x="475" y="2635"/>
                    <a:pt x="286" y="2463"/>
                    <a:pt x="205" y="2243"/>
                  </a:cubicBezTo>
                  <a:cubicBezTo>
                    <a:pt x="277" y="2060"/>
                    <a:pt x="416" y="1907"/>
                    <a:pt x="588" y="1815"/>
                  </a:cubicBezTo>
                  <a:cubicBezTo>
                    <a:pt x="616" y="1802"/>
                    <a:pt x="627" y="1762"/>
                    <a:pt x="610" y="1736"/>
                  </a:cubicBezTo>
                  <a:cubicBezTo>
                    <a:pt x="600" y="1717"/>
                    <a:pt x="581" y="1707"/>
                    <a:pt x="561" y="1707"/>
                  </a:cubicBezTo>
                  <a:cubicBezTo>
                    <a:pt x="551" y="1707"/>
                    <a:pt x="541" y="1710"/>
                    <a:pt x="531" y="1715"/>
                  </a:cubicBezTo>
                  <a:cubicBezTo>
                    <a:pt x="375" y="1796"/>
                    <a:pt x="247" y="1921"/>
                    <a:pt x="160" y="2071"/>
                  </a:cubicBezTo>
                  <a:cubicBezTo>
                    <a:pt x="130" y="1875"/>
                    <a:pt x="162" y="1666"/>
                    <a:pt x="230" y="1476"/>
                  </a:cubicBezTo>
                  <a:cubicBezTo>
                    <a:pt x="254" y="1410"/>
                    <a:pt x="279" y="1344"/>
                    <a:pt x="311" y="1280"/>
                  </a:cubicBezTo>
                  <a:cubicBezTo>
                    <a:pt x="316" y="1276"/>
                    <a:pt x="318" y="1274"/>
                    <a:pt x="320" y="1274"/>
                  </a:cubicBezTo>
                  <a:cubicBezTo>
                    <a:pt x="429" y="1154"/>
                    <a:pt x="582" y="1075"/>
                    <a:pt x="742" y="1060"/>
                  </a:cubicBezTo>
                  <a:cubicBezTo>
                    <a:pt x="774" y="1058"/>
                    <a:pt x="799" y="1037"/>
                    <a:pt x="799" y="1003"/>
                  </a:cubicBezTo>
                  <a:cubicBezTo>
                    <a:pt x="799" y="974"/>
                    <a:pt x="775" y="943"/>
                    <a:pt x="745" y="943"/>
                  </a:cubicBezTo>
                  <a:cubicBezTo>
                    <a:pt x="744" y="943"/>
                    <a:pt x="743" y="943"/>
                    <a:pt x="742" y="943"/>
                  </a:cubicBezTo>
                  <a:cubicBezTo>
                    <a:pt x="648" y="952"/>
                    <a:pt x="556" y="975"/>
                    <a:pt x="471" y="1016"/>
                  </a:cubicBezTo>
                  <a:cubicBezTo>
                    <a:pt x="512" y="960"/>
                    <a:pt x="556" y="907"/>
                    <a:pt x="603" y="856"/>
                  </a:cubicBezTo>
                  <a:cubicBezTo>
                    <a:pt x="944" y="483"/>
                    <a:pt x="1409" y="248"/>
                    <a:pt x="1903" y="155"/>
                  </a:cubicBezTo>
                  <a:cubicBezTo>
                    <a:pt x="2062" y="126"/>
                    <a:pt x="2223" y="112"/>
                    <a:pt x="2384" y="112"/>
                  </a:cubicBezTo>
                  <a:cubicBezTo>
                    <a:pt x="2731" y="112"/>
                    <a:pt x="3077" y="177"/>
                    <a:pt x="3402" y="297"/>
                  </a:cubicBezTo>
                  <a:cubicBezTo>
                    <a:pt x="3877" y="472"/>
                    <a:pt x="4303" y="762"/>
                    <a:pt x="4659" y="1120"/>
                  </a:cubicBezTo>
                  <a:cubicBezTo>
                    <a:pt x="4706" y="1165"/>
                    <a:pt x="4748" y="1210"/>
                    <a:pt x="4791" y="1257"/>
                  </a:cubicBezTo>
                  <a:cubicBezTo>
                    <a:pt x="4804" y="1270"/>
                    <a:pt x="4819" y="1276"/>
                    <a:pt x="4833" y="1276"/>
                  </a:cubicBezTo>
                  <a:cubicBezTo>
                    <a:pt x="4879" y="1276"/>
                    <a:pt x="4917" y="1218"/>
                    <a:pt x="4878" y="1178"/>
                  </a:cubicBezTo>
                  <a:cubicBezTo>
                    <a:pt x="4518" y="788"/>
                    <a:pt x="4081" y="462"/>
                    <a:pt x="3591" y="251"/>
                  </a:cubicBezTo>
                  <a:cubicBezTo>
                    <a:pt x="3212" y="88"/>
                    <a:pt x="2805" y="0"/>
                    <a:pt x="2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4421850" y="2873950"/>
              <a:ext cx="75950" cy="163750"/>
            </a:xfrm>
            <a:custGeom>
              <a:avLst/>
              <a:gdLst/>
              <a:ahLst/>
              <a:cxnLst/>
              <a:rect l="l" t="t" r="r" b="b"/>
              <a:pathLst>
                <a:path w="3038" h="6550" extrusionOk="0">
                  <a:moveTo>
                    <a:pt x="1716" y="0"/>
                  </a:moveTo>
                  <a:cubicBezTo>
                    <a:pt x="395" y="0"/>
                    <a:pt x="318" y="1396"/>
                    <a:pt x="318" y="1396"/>
                  </a:cubicBezTo>
                  <a:lnTo>
                    <a:pt x="0" y="6549"/>
                  </a:lnTo>
                  <a:cubicBezTo>
                    <a:pt x="0" y="6549"/>
                    <a:pt x="3037" y="2653"/>
                    <a:pt x="3003" y="2481"/>
                  </a:cubicBezTo>
                  <a:cubicBezTo>
                    <a:pt x="2969" y="2306"/>
                    <a:pt x="3037" y="0"/>
                    <a:pt x="1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444807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667" y="0"/>
                  </a:moveTo>
                  <a:cubicBezTo>
                    <a:pt x="0" y="0"/>
                    <a:pt x="70" y="1552"/>
                    <a:pt x="70" y="2696"/>
                  </a:cubicBezTo>
                  <a:lnTo>
                    <a:pt x="1360" y="1607"/>
                  </a:lnTo>
                  <a:cubicBezTo>
                    <a:pt x="1360" y="1607"/>
                    <a:pt x="1581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646700" y="2873950"/>
              <a:ext cx="75925" cy="163750"/>
            </a:xfrm>
            <a:custGeom>
              <a:avLst/>
              <a:gdLst/>
              <a:ahLst/>
              <a:cxnLst/>
              <a:rect l="l" t="t" r="r" b="b"/>
              <a:pathLst>
                <a:path w="3037" h="6550" extrusionOk="0">
                  <a:moveTo>
                    <a:pt x="1321" y="0"/>
                  </a:moveTo>
                  <a:cubicBezTo>
                    <a:pt x="0" y="0"/>
                    <a:pt x="70" y="2306"/>
                    <a:pt x="36" y="2481"/>
                  </a:cubicBezTo>
                  <a:cubicBezTo>
                    <a:pt x="0" y="2653"/>
                    <a:pt x="3037" y="6549"/>
                    <a:pt x="3037" y="6549"/>
                  </a:cubicBezTo>
                  <a:lnTo>
                    <a:pt x="2722" y="1396"/>
                  </a:lnTo>
                  <a:cubicBezTo>
                    <a:pt x="2722" y="1396"/>
                    <a:pt x="2643" y="0"/>
                    <a:pt x="1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65692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912" y="0"/>
                  </a:moveTo>
                  <a:cubicBezTo>
                    <a:pt x="0" y="0"/>
                    <a:pt x="220" y="1607"/>
                    <a:pt x="220" y="1607"/>
                  </a:cubicBezTo>
                  <a:lnTo>
                    <a:pt x="1509" y="2696"/>
                  </a:lnTo>
                  <a:cubicBezTo>
                    <a:pt x="1509" y="1552"/>
                    <a:pt x="1582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605825" y="2976400"/>
              <a:ext cx="20375" cy="43275"/>
            </a:xfrm>
            <a:custGeom>
              <a:avLst/>
              <a:gdLst/>
              <a:ahLst/>
              <a:cxnLst/>
              <a:rect l="l" t="t" r="r" b="b"/>
              <a:pathLst>
                <a:path w="815" h="1731" extrusionOk="0">
                  <a:moveTo>
                    <a:pt x="407" y="0"/>
                  </a:moveTo>
                  <a:cubicBezTo>
                    <a:pt x="407" y="0"/>
                    <a:pt x="0" y="601"/>
                    <a:pt x="0" y="1100"/>
                  </a:cubicBezTo>
                  <a:cubicBezTo>
                    <a:pt x="0" y="1716"/>
                    <a:pt x="407" y="1731"/>
                    <a:pt x="407" y="1731"/>
                  </a:cubicBezTo>
                  <a:cubicBezTo>
                    <a:pt x="407" y="1731"/>
                    <a:pt x="815" y="1731"/>
                    <a:pt x="815" y="1100"/>
                  </a:cubicBezTo>
                  <a:cubicBezTo>
                    <a:pt x="815" y="601"/>
                    <a:pt x="407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FF51B58-759D-46E0-8FD7-B9032970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75" y="1182694"/>
            <a:ext cx="4829849" cy="3591426"/>
          </a:xfrm>
          <a:prstGeom prst="rect">
            <a:avLst/>
          </a:prstGeom>
        </p:spPr>
      </p:pic>
      <p:sp>
        <p:nvSpPr>
          <p:cNvPr id="31" name="Google Shape;1128;p44">
            <a:extLst>
              <a:ext uri="{FF2B5EF4-FFF2-40B4-BE49-F238E27FC236}">
                <a16:creationId xmlns:a16="http://schemas.microsoft.com/office/drawing/2014/main" id="{B1BE117D-26F0-4B69-B26C-97EA5D32F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607" y="273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DADOS </a:t>
            </a:r>
            <a:r>
              <a:rPr lang="pt-BR" dirty="0"/>
              <a:t>AUSENTES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52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44"/>
          <p:cNvGrpSpPr/>
          <p:nvPr/>
        </p:nvGrpSpPr>
        <p:grpSpPr>
          <a:xfrm rot="960210">
            <a:off x="401609" y="4282563"/>
            <a:ext cx="686340" cy="572634"/>
            <a:chOff x="2718139" y="3612260"/>
            <a:chExt cx="1078184" cy="899561"/>
          </a:xfrm>
        </p:grpSpPr>
        <p:grpSp>
          <p:nvGrpSpPr>
            <p:cNvPr id="1132" name="Google Shape;1132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3" name="Google Shape;1133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44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137" name="Google Shape;1137;p44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4"/>
          <p:cNvGrpSpPr/>
          <p:nvPr/>
        </p:nvGrpSpPr>
        <p:grpSpPr>
          <a:xfrm rot="-575728">
            <a:off x="7982641" y="361818"/>
            <a:ext cx="778089" cy="821831"/>
            <a:chOff x="3781100" y="2953800"/>
            <a:chExt cx="407350" cy="430250"/>
          </a:xfrm>
        </p:grpSpPr>
        <p:sp>
          <p:nvSpPr>
            <p:cNvPr id="1141" name="Google Shape;1141;p44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0B6B1AB-A375-4401-8631-7503B110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10" y="918107"/>
            <a:ext cx="6283820" cy="3882109"/>
          </a:xfrm>
          <a:prstGeom prst="rect">
            <a:avLst/>
          </a:prstGeom>
        </p:spPr>
      </p:pic>
      <p:sp>
        <p:nvSpPr>
          <p:cNvPr id="30" name="Google Shape;1128;p44">
            <a:extLst>
              <a:ext uri="{FF2B5EF4-FFF2-40B4-BE49-F238E27FC236}">
                <a16:creationId xmlns:a16="http://schemas.microsoft.com/office/drawing/2014/main" id="{B1BE117D-26F0-4B69-B26C-97EA5D32F59B}"/>
              </a:ext>
            </a:extLst>
          </p:cNvPr>
          <p:cNvSpPr txBox="1">
            <a:spLocks noGrp="1"/>
          </p:cNvSpPr>
          <p:nvPr/>
        </p:nvSpPr>
        <p:spPr>
          <a:xfrm>
            <a:off x="720000" y="29278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VALORES </a:t>
            </a:r>
            <a:r>
              <a:rPr lang="pt-BR" dirty="0"/>
              <a:t>INCORRETOS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563560"/>
      </p:ext>
    </p:extLst>
  </p:cSld>
  <p:clrMapOvr>
    <a:masterClrMapping/>
  </p:clrMapOvr>
</p:sld>
</file>

<file path=ppt/theme/theme1.xml><?xml version="1.0" encoding="utf-8"?>
<a:theme xmlns:a="http://schemas.openxmlformats.org/drawingml/2006/main" name="Causes of Global Warming Lesson for Elementary by Slidesgo">
  <a:themeElements>
    <a:clrScheme name="Simple Light">
      <a:dk1>
        <a:srgbClr val="6B99D7"/>
      </a:dk1>
      <a:lt1>
        <a:srgbClr val="2A4260"/>
      </a:lt1>
      <a:dk2>
        <a:srgbClr val="FFF1DD"/>
      </a:dk2>
      <a:lt2>
        <a:srgbClr val="D2F9D6"/>
      </a:lt2>
      <a:accent1>
        <a:srgbClr val="83C48C"/>
      </a:accent1>
      <a:accent2>
        <a:srgbClr val="496C89"/>
      </a:accent2>
      <a:accent3>
        <a:srgbClr val="EFEFEF"/>
      </a:accent3>
      <a:accent4>
        <a:srgbClr val="CE4E58"/>
      </a:accent4>
      <a:accent5>
        <a:srgbClr val="FFFFFF"/>
      </a:accent5>
      <a:accent6>
        <a:srgbClr val="FFD273"/>
      </a:accent6>
      <a:hlink>
        <a:srgbClr val="2A42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298</Words>
  <Application>Microsoft Office PowerPoint</Application>
  <PresentationFormat>Apresentação na tela (16:9)</PresentationFormat>
  <Paragraphs>66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Anaheim</vt:lpstr>
      <vt:lpstr>Luckiest Guy</vt:lpstr>
      <vt:lpstr>Assistant Medium</vt:lpstr>
      <vt:lpstr>Arial</vt:lpstr>
      <vt:lpstr>Bebas Neue</vt:lpstr>
      <vt:lpstr>Actor</vt:lpstr>
      <vt:lpstr>Causes of Global Warming Lesson for Elementary by Slidesgo</vt:lpstr>
      <vt:lpstr>Global Climate Events and Economic Impact</vt:lpstr>
      <vt:lpstr>INTEGRANTES</vt:lpstr>
      <vt:lpstr>CONTEÚDO</vt:lpstr>
      <vt:lpstr>INTRODUÇÃO</vt:lpstr>
      <vt:lpstr>ESCOLHA DO TEMA</vt:lpstr>
      <vt:lpstr>NÚMERO DE DESASTRES AMBIENTAIS</vt:lpstr>
      <vt:lpstr>LIMPEZA</vt:lpstr>
      <vt:lpstr>DADOS AUSENTES</vt:lpstr>
      <vt:lpstr>Apresentação do PowerPoint</vt:lpstr>
      <vt:lpstr>Apresentação do PowerPoint</vt:lpstr>
      <vt:lpstr>Apresentação do PowerPoint</vt:lpstr>
      <vt:lpstr>Apresentação do PowerPoint</vt:lpstr>
      <vt:lpstr>ANÁLISE</vt:lpstr>
      <vt:lpstr>QUESTIONAMENTOS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Climate Events and Economic Impact</dc:title>
  <cp:lastModifiedBy>CETD. Aline Cristina Ribeiro de Barros</cp:lastModifiedBy>
  <cp:revision>16</cp:revision>
  <dcterms:modified xsi:type="dcterms:W3CDTF">2025-10-09T19:32:08Z</dcterms:modified>
</cp:coreProperties>
</file>