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58" r:id="rId3"/>
    <p:sldId id="261" r:id="rId4"/>
    <p:sldId id="263" r:id="rId5"/>
    <p:sldId id="271" r:id="rId6"/>
    <p:sldId id="287" r:id="rId7"/>
    <p:sldId id="288" r:id="rId8"/>
    <p:sldId id="289" r:id="rId9"/>
    <p:sldId id="290" r:id="rId10"/>
    <p:sldId id="297" r:id="rId11"/>
    <p:sldId id="279" r:id="rId12"/>
    <p:sldId id="291" r:id="rId13"/>
    <p:sldId id="293" r:id="rId14"/>
    <p:sldId id="292" r:id="rId15"/>
    <p:sldId id="294" r:id="rId16"/>
    <p:sldId id="295" r:id="rId17"/>
    <p:sldId id="296" r:id="rId18"/>
  </p:sldIdLst>
  <p:sldSz cx="9144000" cy="5143500" type="screen16x9"/>
  <p:notesSz cx="6858000" cy="9144000"/>
  <p:embeddedFontLst>
    <p:embeddedFont>
      <p:font typeface="Kumbh Sans" panose="020B0604020202020204" charset="0"/>
      <p:regular r:id="rId20"/>
      <p:bold r:id="rId21"/>
    </p:embeddedFont>
    <p:embeddedFont>
      <p:font typeface="Modak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C2428F-E344-4138-B8C1-0D4885FAB17E}">
  <a:tblStyle styleId="{1EC2428F-E344-4138-B8C1-0D4885FAB1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>
          <a:extLst>
            <a:ext uri="{FF2B5EF4-FFF2-40B4-BE49-F238E27FC236}">
              <a16:creationId xmlns:a16="http://schemas.microsoft.com/office/drawing/2014/main" id="{622AE7AA-BCF3-948D-A436-71A1E6F8F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7966a956b_0_0:notes">
            <a:extLst>
              <a:ext uri="{FF2B5EF4-FFF2-40B4-BE49-F238E27FC236}">
                <a16:creationId xmlns:a16="http://schemas.microsoft.com/office/drawing/2014/main" id="{9051718B-C1D2-1E56-54FD-EF691A53AC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7966a956b_0_0:notes">
            <a:extLst>
              <a:ext uri="{FF2B5EF4-FFF2-40B4-BE49-F238E27FC236}">
                <a16:creationId xmlns:a16="http://schemas.microsoft.com/office/drawing/2014/main" id="{0AD7DCCC-0A74-09EB-A39A-333D687AF8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441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f7966a967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f7966a967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>
          <a:extLst>
            <a:ext uri="{FF2B5EF4-FFF2-40B4-BE49-F238E27FC236}">
              <a16:creationId xmlns:a16="http://schemas.microsoft.com/office/drawing/2014/main" id="{6BE4FFAD-AE3A-8CDD-801A-327D25749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7966a956b_0_0:notes">
            <a:extLst>
              <a:ext uri="{FF2B5EF4-FFF2-40B4-BE49-F238E27FC236}">
                <a16:creationId xmlns:a16="http://schemas.microsoft.com/office/drawing/2014/main" id="{1157351E-33A5-A3FB-E92B-D9AAF64D46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7966a956b_0_0:notes">
            <a:extLst>
              <a:ext uri="{FF2B5EF4-FFF2-40B4-BE49-F238E27FC236}">
                <a16:creationId xmlns:a16="http://schemas.microsoft.com/office/drawing/2014/main" id="{7F89E8FA-EA83-29F6-98E4-10D562B7AE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57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>
          <a:extLst>
            <a:ext uri="{FF2B5EF4-FFF2-40B4-BE49-F238E27FC236}">
              <a16:creationId xmlns:a16="http://schemas.microsoft.com/office/drawing/2014/main" id="{00D42649-4992-B4AC-597C-C3FECB695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7966a956b_0_0:notes">
            <a:extLst>
              <a:ext uri="{FF2B5EF4-FFF2-40B4-BE49-F238E27FC236}">
                <a16:creationId xmlns:a16="http://schemas.microsoft.com/office/drawing/2014/main" id="{632B6DB9-26D5-1D54-6829-BB344BC701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7966a956b_0_0:notes">
            <a:extLst>
              <a:ext uri="{FF2B5EF4-FFF2-40B4-BE49-F238E27FC236}">
                <a16:creationId xmlns:a16="http://schemas.microsoft.com/office/drawing/2014/main" id="{61ACBB7B-CB27-5892-A122-2D710F1B40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057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>
          <a:extLst>
            <a:ext uri="{FF2B5EF4-FFF2-40B4-BE49-F238E27FC236}">
              <a16:creationId xmlns:a16="http://schemas.microsoft.com/office/drawing/2014/main" id="{BF8531B2-26F4-0D37-508B-F22F7002E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7966a956b_0_0:notes">
            <a:extLst>
              <a:ext uri="{FF2B5EF4-FFF2-40B4-BE49-F238E27FC236}">
                <a16:creationId xmlns:a16="http://schemas.microsoft.com/office/drawing/2014/main" id="{BC3DB8E1-2ACE-2F67-B873-EEC5BF67A5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7966a956b_0_0:notes">
            <a:extLst>
              <a:ext uri="{FF2B5EF4-FFF2-40B4-BE49-F238E27FC236}">
                <a16:creationId xmlns:a16="http://schemas.microsoft.com/office/drawing/2014/main" id="{3A97A6B4-BF4F-CB23-D4D7-1C4A9F92B6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273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>
          <a:extLst>
            <a:ext uri="{FF2B5EF4-FFF2-40B4-BE49-F238E27FC236}">
              <a16:creationId xmlns:a16="http://schemas.microsoft.com/office/drawing/2014/main" id="{12483B10-B59F-2E6C-D9F1-AA61545A4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7966a956b_0_0:notes">
            <a:extLst>
              <a:ext uri="{FF2B5EF4-FFF2-40B4-BE49-F238E27FC236}">
                <a16:creationId xmlns:a16="http://schemas.microsoft.com/office/drawing/2014/main" id="{00C8C47B-4E70-9D29-589D-7ACDF6DE6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7966a956b_0_0:notes">
            <a:extLst>
              <a:ext uri="{FF2B5EF4-FFF2-40B4-BE49-F238E27FC236}">
                <a16:creationId xmlns:a16="http://schemas.microsoft.com/office/drawing/2014/main" id="{BE942957-4892-262D-23C8-1BD32D51D0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4116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6">
          <a:extLst>
            <a:ext uri="{FF2B5EF4-FFF2-40B4-BE49-F238E27FC236}">
              <a16:creationId xmlns:a16="http://schemas.microsoft.com/office/drawing/2014/main" id="{51DF6602-1929-350C-F7BE-CDDBA9322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f7966a9673_0_96:notes">
            <a:extLst>
              <a:ext uri="{FF2B5EF4-FFF2-40B4-BE49-F238E27FC236}">
                <a16:creationId xmlns:a16="http://schemas.microsoft.com/office/drawing/2014/main" id="{C1F5631F-1B01-8665-2DCC-CE02012C31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f7966a9673_0_96:notes">
            <a:extLst>
              <a:ext uri="{FF2B5EF4-FFF2-40B4-BE49-F238E27FC236}">
                <a16:creationId xmlns:a16="http://schemas.microsoft.com/office/drawing/2014/main" id="{92B95A85-35D0-A5DA-B52A-489A4594CA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000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>
          <a:extLst>
            <a:ext uri="{FF2B5EF4-FFF2-40B4-BE49-F238E27FC236}">
              <a16:creationId xmlns:a16="http://schemas.microsoft.com/office/drawing/2014/main" id="{C94A3631-DFD3-CB09-3413-85EECABE3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7966a956b_0_0:notes">
            <a:extLst>
              <a:ext uri="{FF2B5EF4-FFF2-40B4-BE49-F238E27FC236}">
                <a16:creationId xmlns:a16="http://schemas.microsoft.com/office/drawing/2014/main" id="{DDC7010C-A74D-AED8-3166-C09675076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7966a956b_0_0:notes">
            <a:extLst>
              <a:ext uri="{FF2B5EF4-FFF2-40B4-BE49-F238E27FC236}">
                <a16:creationId xmlns:a16="http://schemas.microsoft.com/office/drawing/2014/main" id="{F5F87831-1960-4897-C6E8-1B7D33BADF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422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7966a95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7966a95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f7966a96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f7966a96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>
          <a:extLst>
            <a:ext uri="{FF2B5EF4-FFF2-40B4-BE49-F238E27FC236}">
              <a16:creationId xmlns:a16="http://schemas.microsoft.com/office/drawing/2014/main" id="{01112BDE-A210-DB9D-17E9-DE3AD976E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7966a956b_0_0:notes">
            <a:extLst>
              <a:ext uri="{FF2B5EF4-FFF2-40B4-BE49-F238E27FC236}">
                <a16:creationId xmlns:a16="http://schemas.microsoft.com/office/drawing/2014/main" id="{0C855CCB-F768-5CC4-13BB-A1A676503F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7966a956b_0_0:notes">
            <a:extLst>
              <a:ext uri="{FF2B5EF4-FFF2-40B4-BE49-F238E27FC236}">
                <a16:creationId xmlns:a16="http://schemas.microsoft.com/office/drawing/2014/main" id="{37C67F05-7D66-2E0B-17BF-1FD0C2AA06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314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>
          <a:extLst>
            <a:ext uri="{FF2B5EF4-FFF2-40B4-BE49-F238E27FC236}">
              <a16:creationId xmlns:a16="http://schemas.microsoft.com/office/drawing/2014/main" id="{5BD76924-B942-2FDF-9B8E-8AB96A6C6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7966a956b_0_0:notes">
            <a:extLst>
              <a:ext uri="{FF2B5EF4-FFF2-40B4-BE49-F238E27FC236}">
                <a16:creationId xmlns:a16="http://schemas.microsoft.com/office/drawing/2014/main" id="{DA862C6E-2B4F-57C8-F9DC-6399D92C2E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7966a956b_0_0:notes">
            <a:extLst>
              <a:ext uri="{FF2B5EF4-FFF2-40B4-BE49-F238E27FC236}">
                <a16:creationId xmlns:a16="http://schemas.microsoft.com/office/drawing/2014/main" id="{A0168416-9205-27A7-454D-5BF3D6B01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949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>
          <a:extLst>
            <a:ext uri="{FF2B5EF4-FFF2-40B4-BE49-F238E27FC236}">
              <a16:creationId xmlns:a16="http://schemas.microsoft.com/office/drawing/2014/main" id="{262FC877-8AFA-2645-2685-896DA0AC1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7966a956b_0_0:notes">
            <a:extLst>
              <a:ext uri="{FF2B5EF4-FFF2-40B4-BE49-F238E27FC236}">
                <a16:creationId xmlns:a16="http://schemas.microsoft.com/office/drawing/2014/main" id="{0BD1A67B-55DB-C335-23C3-F217FEE4B8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7966a956b_0_0:notes">
            <a:extLst>
              <a:ext uri="{FF2B5EF4-FFF2-40B4-BE49-F238E27FC236}">
                <a16:creationId xmlns:a16="http://schemas.microsoft.com/office/drawing/2014/main" id="{C81FBD9B-A029-0EA3-3B4A-5728B11FAF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624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>
          <a:extLst>
            <a:ext uri="{FF2B5EF4-FFF2-40B4-BE49-F238E27FC236}">
              <a16:creationId xmlns:a16="http://schemas.microsoft.com/office/drawing/2014/main" id="{A402BED2-0D12-1A17-EBE3-5686767EC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7966a956b_0_0:notes">
            <a:extLst>
              <a:ext uri="{FF2B5EF4-FFF2-40B4-BE49-F238E27FC236}">
                <a16:creationId xmlns:a16="http://schemas.microsoft.com/office/drawing/2014/main" id="{21AADD98-1C42-DBC4-8FCD-01C4639FC4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f7966a956b_0_0:notes">
            <a:extLst>
              <a:ext uri="{FF2B5EF4-FFF2-40B4-BE49-F238E27FC236}">
                <a16:creationId xmlns:a16="http://schemas.microsoft.com/office/drawing/2014/main" id="{F1648D64-ADC3-6926-4033-6BAC4ACEEC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07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12949" y="3484808"/>
            <a:ext cx="2252100" cy="2312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862386" y="-1930995"/>
            <a:ext cx="3701225" cy="3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39502" y="2740930"/>
            <a:ext cx="3701225" cy="37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404425" y="1893650"/>
            <a:ext cx="4335000" cy="3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5925" y="926867"/>
            <a:ext cx="2163450" cy="222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12025" y="1120760"/>
            <a:ext cx="3029951" cy="311074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/>
          <p:nvPr/>
        </p:nvSpPr>
        <p:spPr>
          <a:xfrm>
            <a:off x="5204200" y="539400"/>
            <a:ext cx="1084200" cy="108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5950" y="25325"/>
            <a:ext cx="1538150" cy="15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/>
          <p:nvPr/>
        </p:nvSpPr>
        <p:spPr>
          <a:xfrm>
            <a:off x="8490127" y="712569"/>
            <a:ext cx="581700" cy="581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7469300" y="3637025"/>
            <a:ext cx="1536300" cy="1536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283050" y="-157050"/>
            <a:ext cx="1392900" cy="13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1807427" y="4400244"/>
            <a:ext cx="581700" cy="581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9883" y="3656356"/>
            <a:ext cx="3224224" cy="331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6639" y="-862370"/>
            <a:ext cx="3701225" cy="379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1275" y="1044176"/>
            <a:ext cx="2723449" cy="27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3"/>
          <p:cNvSpPr/>
          <p:nvPr/>
        </p:nvSpPr>
        <p:spPr>
          <a:xfrm>
            <a:off x="2745700" y="-63475"/>
            <a:ext cx="1504200" cy="1504200"/>
          </a:xfrm>
          <a:prstGeom prst="ellipse">
            <a:avLst/>
          </a:prstGeom>
          <a:solidFill>
            <a:srgbClr val="FFD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3"/>
          <p:cNvSpPr/>
          <p:nvPr/>
        </p:nvSpPr>
        <p:spPr>
          <a:xfrm>
            <a:off x="7039600" y="496725"/>
            <a:ext cx="847500" cy="84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-94500" y="3121250"/>
            <a:ext cx="1151700" cy="1151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4698175" y="3742050"/>
            <a:ext cx="1250400" cy="125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9899" y="541995"/>
            <a:ext cx="1484700" cy="1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/>
          <p:nvPr/>
        </p:nvSpPr>
        <p:spPr>
          <a:xfrm>
            <a:off x="656802" y="773348"/>
            <a:ext cx="521400" cy="52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0400" y="-458075"/>
            <a:ext cx="1538149" cy="15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1848" y="3641949"/>
            <a:ext cx="2745350" cy="281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4425" y="-2150991"/>
            <a:ext cx="3423375" cy="351465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257725" y="1869400"/>
            <a:ext cx="23457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893525" y="2211225"/>
            <a:ext cx="10242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164125" y="2697425"/>
            <a:ext cx="2345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0200" y="-275599"/>
            <a:ext cx="2723449" cy="27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5925" y="926867"/>
            <a:ext cx="2163450" cy="222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6100" y="4016800"/>
            <a:ext cx="1538150" cy="15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63996" y="2125522"/>
            <a:ext cx="4591800" cy="20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720000" y="817200"/>
            <a:ext cx="41274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19902" y="542009"/>
            <a:ext cx="965400" cy="99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59883" y="3656356"/>
            <a:ext cx="3224224" cy="331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6639" y="-862370"/>
            <a:ext cx="3701225" cy="379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2"/>
          </p:nvPr>
        </p:nvSpPr>
        <p:spPr>
          <a:xfrm>
            <a:off x="1783222" y="1567934"/>
            <a:ext cx="1608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1783222" y="209139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 hasCustomPrompt="1"/>
          </p:nvPr>
        </p:nvSpPr>
        <p:spPr>
          <a:xfrm>
            <a:off x="1039650" y="1953600"/>
            <a:ext cx="5628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4"/>
          </p:nvPr>
        </p:nvSpPr>
        <p:spPr>
          <a:xfrm>
            <a:off x="6032051" y="1567934"/>
            <a:ext cx="1608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5"/>
          </p:nvPr>
        </p:nvSpPr>
        <p:spPr>
          <a:xfrm>
            <a:off x="5982626" y="209139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6" hasCustomPrompt="1"/>
          </p:nvPr>
        </p:nvSpPr>
        <p:spPr>
          <a:xfrm>
            <a:off x="5230600" y="1953600"/>
            <a:ext cx="5628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7"/>
          </p:nvPr>
        </p:nvSpPr>
        <p:spPr>
          <a:xfrm>
            <a:off x="1783222" y="3213171"/>
            <a:ext cx="1608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8"/>
          </p:nvPr>
        </p:nvSpPr>
        <p:spPr>
          <a:xfrm>
            <a:off x="1783222" y="373663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9" hasCustomPrompt="1"/>
          </p:nvPr>
        </p:nvSpPr>
        <p:spPr>
          <a:xfrm>
            <a:off x="1039650" y="3598847"/>
            <a:ext cx="5628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3"/>
          </p:nvPr>
        </p:nvSpPr>
        <p:spPr>
          <a:xfrm>
            <a:off x="6032051" y="3213171"/>
            <a:ext cx="1608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4"/>
          </p:nvPr>
        </p:nvSpPr>
        <p:spPr>
          <a:xfrm>
            <a:off x="5982626" y="373663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5" hasCustomPrompt="1"/>
          </p:nvPr>
        </p:nvSpPr>
        <p:spPr>
          <a:xfrm>
            <a:off x="5230600" y="3598847"/>
            <a:ext cx="5628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81375" y="-473296"/>
            <a:ext cx="1392900" cy="1430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5925" y="145067"/>
            <a:ext cx="2163450" cy="222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26524" y="3568621"/>
            <a:ext cx="2252100" cy="231215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 flipH="1">
            <a:off x="4542475" y="1869400"/>
            <a:ext cx="23457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304425" y="2211225"/>
            <a:ext cx="10248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 flipH="1">
            <a:off x="4694164" y="2697425"/>
            <a:ext cx="2346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70363" y="2531601"/>
            <a:ext cx="2723449" cy="27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5925" y="926867"/>
            <a:ext cx="2163450" cy="222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12025" y="774435"/>
            <a:ext cx="3029951" cy="3110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4185125" y="1077825"/>
            <a:ext cx="23457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 b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title" idx="2" hasCustomPrompt="1"/>
          </p:nvPr>
        </p:nvSpPr>
        <p:spPr>
          <a:xfrm>
            <a:off x="2820913" y="1419650"/>
            <a:ext cx="10242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4029413" y="1905850"/>
            <a:ext cx="2345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0200" y="-275599"/>
            <a:ext cx="2723449" cy="27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25925" y="926867"/>
            <a:ext cx="2163450" cy="222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3300" y="4134088"/>
            <a:ext cx="1538150" cy="15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11375" y="2868492"/>
            <a:ext cx="2163450" cy="222114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/>
          <p:nvPr/>
        </p:nvSpPr>
        <p:spPr>
          <a:xfrm>
            <a:off x="644752" y="1565898"/>
            <a:ext cx="521400" cy="52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-276550" y="241200"/>
            <a:ext cx="1169100" cy="1169100"/>
          </a:xfrm>
          <a:prstGeom prst="ellipse">
            <a:avLst/>
          </a:prstGeom>
          <a:solidFill>
            <a:srgbClr val="FFD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7581175" y="-127075"/>
            <a:ext cx="1437900" cy="1437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5837475" y="3885175"/>
            <a:ext cx="1084200" cy="108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952077" y="3718361"/>
            <a:ext cx="521400" cy="521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25325" y="1468500"/>
            <a:ext cx="3235301" cy="332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43425" y="-1322740"/>
            <a:ext cx="3029951" cy="3110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3623" y="3641949"/>
            <a:ext cx="2745350" cy="2818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/>
          <p:nvPr/>
        </p:nvSpPr>
        <p:spPr>
          <a:xfrm>
            <a:off x="5837475" y="3885175"/>
            <a:ext cx="1084200" cy="108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1366900" y="2687700"/>
            <a:ext cx="607500" cy="60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2260902" y="187023"/>
            <a:ext cx="521400" cy="52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-548750" y="3084575"/>
            <a:ext cx="1779300" cy="1779300"/>
          </a:xfrm>
          <a:prstGeom prst="ellipse">
            <a:avLst/>
          </a:prstGeom>
          <a:solidFill>
            <a:srgbClr val="FFD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7653950" y="425550"/>
            <a:ext cx="847500" cy="84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8292100" y="2800325"/>
            <a:ext cx="879600" cy="879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dak"/>
              <a:buNone/>
              <a:defRPr sz="3500">
                <a:solidFill>
                  <a:schemeClr val="dk1"/>
                </a:solidFill>
                <a:latin typeface="Modak"/>
                <a:ea typeface="Modak"/>
                <a:cs typeface="Modak"/>
                <a:sym typeface="Moda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dak"/>
              <a:buNone/>
              <a:defRPr sz="3500">
                <a:solidFill>
                  <a:schemeClr val="dk1"/>
                </a:solidFill>
                <a:latin typeface="Modak"/>
                <a:ea typeface="Modak"/>
                <a:cs typeface="Modak"/>
                <a:sym typeface="Moda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dak"/>
              <a:buNone/>
              <a:defRPr sz="3500">
                <a:solidFill>
                  <a:schemeClr val="dk1"/>
                </a:solidFill>
                <a:latin typeface="Modak"/>
                <a:ea typeface="Modak"/>
                <a:cs typeface="Modak"/>
                <a:sym typeface="Moda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dak"/>
              <a:buNone/>
              <a:defRPr sz="3500">
                <a:solidFill>
                  <a:schemeClr val="dk1"/>
                </a:solidFill>
                <a:latin typeface="Modak"/>
                <a:ea typeface="Modak"/>
                <a:cs typeface="Modak"/>
                <a:sym typeface="Moda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dak"/>
              <a:buNone/>
              <a:defRPr sz="3500">
                <a:solidFill>
                  <a:schemeClr val="dk1"/>
                </a:solidFill>
                <a:latin typeface="Modak"/>
                <a:ea typeface="Modak"/>
                <a:cs typeface="Modak"/>
                <a:sym typeface="Moda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dak"/>
              <a:buNone/>
              <a:defRPr sz="3500">
                <a:solidFill>
                  <a:schemeClr val="dk1"/>
                </a:solidFill>
                <a:latin typeface="Modak"/>
                <a:ea typeface="Modak"/>
                <a:cs typeface="Modak"/>
                <a:sym typeface="Moda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dak"/>
              <a:buNone/>
              <a:defRPr sz="3500">
                <a:solidFill>
                  <a:schemeClr val="dk1"/>
                </a:solidFill>
                <a:latin typeface="Modak"/>
                <a:ea typeface="Modak"/>
                <a:cs typeface="Modak"/>
                <a:sym typeface="Moda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dak"/>
              <a:buNone/>
              <a:defRPr sz="3500">
                <a:solidFill>
                  <a:schemeClr val="dk1"/>
                </a:solidFill>
                <a:latin typeface="Modak"/>
                <a:ea typeface="Modak"/>
                <a:cs typeface="Modak"/>
                <a:sym typeface="Moda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dak"/>
              <a:buNone/>
              <a:defRPr sz="3500">
                <a:solidFill>
                  <a:schemeClr val="dk1"/>
                </a:solidFill>
                <a:latin typeface="Modak"/>
                <a:ea typeface="Modak"/>
                <a:cs typeface="Modak"/>
                <a:sym typeface="Moda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○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■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○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■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●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umbh Sans"/>
              <a:buChar char="○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Kumbh Sans"/>
              <a:buChar char="■"/>
              <a:defRPr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59" r:id="rId5"/>
    <p:sldLayoutId id="2147483662" r:id="rId6"/>
    <p:sldLayoutId id="2147483663" r:id="rId7"/>
    <p:sldLayoutId id="2147483676" r:id="rId8"/>
    <p:sldLayoutId id="2147483677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F0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/>
          <p:nvPr/>
        </p:nvSpPr>
        <p:spPr>
          <a:xfrm>
            <a:off x="7925727" y="216169"/>
            <a:ext cx="581700" cy="58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7"/>
          <p:cNvSpPr/>
          <p:nvPr/>
        </p:nvSpPr>
        <p:spPr>
          <a:xfrm>
            <a:off x="2203799" y="1193105"/>
            <a:ext cx="4736394" cy="437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8F0"/>
                </a:solidFill>
                <a:latin typeface="Modak"/>
              </a:rPr>
              <a:t>AND ECONOMIC IMPACT</a:t>
            </a:r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F8F0"/>
              </a:solidFill>
              <a:latin typeface="Modak"/>
            </a:endParaRPr>
          </a:p>
        </p:txBody>
      </p:sp>
      <p:grpSp>
        <p:nvGrpSpPr>
          <p:cNvPr id="268" name="Google Shape;268;p37"/>
          <p:cNvGrpSpPr/>
          <p:nvPr/>
        </p:nvGrpSpPr>
        <p:grpSpPr>
          <a:xfrm>
            <a:off x="2203906" y="2602293"/>
            <a:ext cx="4736235" cy="4152820"/>
            <a:chOff x="2203906" y="2602293"/>
            <a:chExt cx="4736235" cy="4152820"/>
          </a:xfrm>
        </p:grpSpPr>
        <p:grpSp>
          <p:nvGrpSpPr>
            <p:cNvPr id="269" name="Google Shape;269;p37"/>
            <p:cNvGrpSpPr/>
            <p:nvPr/>
          </p:nvGrpSpPr>
          <p:grpSpPr>
            <a:xfrm>
              <a:off x="2203906" y="3367286"/>
              <a:ext cx="2474474" cy="3387827"/>
              <a:chOff x="2203906" y="3367286"/>
              <a:chExt cx="2474474" cy="3387827"/>
            </a:xfrm>
          </p:grpSpPr>
          <p:sp>
            <p:nvSpPr>
              <p:cNvPr id="270" name="Google Shape;270;p37"/>
              <p:cNvSpPr/>
              <p:nvPr/>
            </p:nvSpPr>
            <p:spPr>
              <a:xfrm rot="-1074180" flipH="1">
                <a:off x="3520712" y="4090992"/>
                <a:ext cx="49" cy="4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F66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7"/>
              <p:cNvSpPr/>
              <p:nvPr/>
            </p:nvSpPr>
            <p:spPr>
              <a:xfrm rot="-1074180" flipH="1">
                <a:off x="3520712" y="4090992"/>
                <a:ext cx="49" cy="4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15850" cap="rnd" cmpd="sng">
                <a:solidFill>
                  <a:srgbClr val="1611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7"/>
              <p:cNvSpPr/>
              <p:nvPr/>
            </p:nvSpPr>
            <p:spPr>
              <a:xfrm rot="-1074180" flipH="1">
                <a:off x="2609628" y="3741948"/>
                <a:ext cx="1650041" cy="2808884"/>
              </a:xfrm>
              <a:custGeom>
                <a:avLst/>
                <a:gdLst/>
                <a:ahLst/>
                <a:cxnLst/>
                <a:rect l="l" t="t" r="r" b="b"/>
                <a:pathLst>
                  <a:path w="33525" h="57070" extrusionOk="0">
                    <a:moveTo>
                      <a:pt x="15881" y="1"/>
                    </a:moveTo>
                    <a:cubicBezTo>
                      <a:pt x="12805" y="1"/>
                      <a:pt x="5598" y="1997"/>
                      <a:pt x="5571" y="1997"/>
                    </a:cubicBezTo>
                    <a:cubicBezTo>
                      <a:pt x="5534" y="2003"/>
                      <a:pt x="5496" y="2006"/>
                      <a:pt x="5457" y="2006"/>
                    </a:cubicBezTo>
                    <a:cubicBezTo>
                      <a:pt x="5181" y="2006"/>
                      <a:pt x="4874" y="1865"/>
                      <a:pt x="4538" y="1865"/>
                    </a:cubicBezTo>
                    <a:cubicBezTo>
                      <a:pt x="4419" y="1865"/>
                      <a:pt x="4297" y="1883"/>
                      <a:pt x="4170" y="1930"/>
                    </a:cubicBezTo>
                    <a:cubicBezTo>
                      <a:pt x="3737" y="2097"/>
                      <a:pt x="3370" y="2497"/>
                      <a:pt x="3103" y="2864"/>
                    </a:cubicBezTo>
                    <a:cubicBezTo>
                      <a:pt x="2436" y="3665"/>
                      <a:pt x="2169" y="4699"/>
                      <a:pt x="1869" y="5700"/>
                    </a:cubicBezTo>
                    <a:cubicBezTo>
                      <a:pt x="1168" y="8435"/>
                      <a:pt x="735" y="11237"/>
                      <a:pt x="501" y="14039"/>
                    </a:cubicBezTo>
                    <a:cubicBezTo>
                      <a:pt x="1" y="20077"/>
                      <a:pt x="268" y="26948"/>
                      <a:pt x="3036" y="32519"/>
                    </a:cubicBezTo>
                    <a:cubicBezTo>
                      <a:pt x="4270" y="35021"/>
                      <a:pt x="6105" y="37155"/>
                      <a:pt x="7840" y="39357"/>
                    </a:cubicBezTo>
                    <a:cubicBezTo>
                      <a:pt x="9574" y="41592"/>
                      <a:pt x="10808" y="44027"/>
                      <a:pt x="12076" y="46562"/>
                    </a:cubicBezTo>
                    <a:cubicBezTo>
                      <a:pt x="12676" y="47730"/>
                      <a:pt x="13277" y="48897"/>
                      <a:pt x="13944" y="49998"/>
                    </a:cubicBezTo>
                    <a:cubicBezTo>
                      <a:pt x="14378" y="50665"/>
                      <a:pt x="14811" y="51532"/>
                      <a:pt x="15478" y="51966"/>
                    </a:cubicBezTo>
                    <a:cubicBezTo>
                      <a:pt x="18814" y="54101"/>
                      <a:pt x="27320" y="54902"/>
                      <a:pt x="30656" y="57070"/>
                    </a:cubicBezTo>
                    <a:cubicBezTo>
                      <a:pt x="33525" y="53000"/>
                      <a:pt x="32858" y="26715"/>
                      <a:pt x="30856" y="23546"/>
                    </a:cubicBezTo>
                    <a:lnTo>
                      <a:pt x="23217" y="17742"/>
                    </a:lnTo>
                    <a:cubicBezTo>
                      <a:pt x="20882" y="16074"/>
                      <a:pt x="19348" y="13539"/>
                      <a:pt x="18781" y="10737"/>
                    </a:cubicBezTo>
                    <a:cubicBezTo>
                      <a:pt x="18781" y="10737"/>
                      <a:pt x="17213" y="4098"/>
                      <a:pt x="17246" y="529"/>
                    </a:cubicBezTo>
                    <a:cubicBezTo>
                      <a:pt x="17254" y="150"/>
                      <a:pt x="16722" y="1"/>
                      <a:pt x="158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7"/>
              <p:cNvSpPr/>
              <p:nvPr/>
            </p:nvSpPr>
            <p:spPr>
              <a:xfrm rot="-1074180" flipH="1">
                <a:off x="2599709" y="3725026"/>
                <a:ext cx="1682870" cy="2840187"/>
              </a:xfrm>
              <a:custGeom>
                <a:avLst/>
                <a:gdLst/>
                <a:ahLst/>
                <a:cxnLst/>
                <a:rect l="l" t="t" r="r" b="b"/>
                <a:pathLst>
                  <a:path w="34192" h="57706" extrusionOk="0">
                    <a:moveTo>
                      <a:pt x="16408" y="696"/>
                    </a:moveTo>
                    <a:cubicBezTo>
                      <a:pt x="16882" y="696"/>
                      <a:pt x="17219" y="749"/>
                      <a:pt x="17380" y="865"/>
                    </a:cubicBezTo>
                    <a:lnTo>
                      <a:pt x="17413" y="931"/>
                    </a:lnTo>
                    <a:cubicBezTo>
                      <a:pt x="17380" y="4467"/>
                      <a:pt x="18914" y="10938"/>
                      <a:pt x="18981" y="11172"/>
                    </a:cubicBezTo>
                    <a:cubicBezTo>
                      <a:pt x="19548" y="14107"/>
                      <a:pt x="21149" y="16643"/>
                      <a:pt x="23518" y="18344"/>
                    </a:cubicBezTo>
                    <a:lnTo>
                      <a:pt x="31190" y="24015"/>
                    </a:lnTo>
                    <a:cubicBezTo>
                      <a:pt x="33158" y="27384"/>
                      <a:pt x="33558" y="52335"/>
                      <a:pt x="31156" y="56905"/>
                    </a:cubicBezTo>
                    <a:cubicBezTo>
                      <a:pt x="29388" y="55904"/>
                      <a:pt x="26520" y="55204"/>
                      <a:pt x="23718" y="54503"/>
                    </a:cubicBezTo>
                    <a:cubicBezTo>
                      <a:pt x="20816" y="53803"/>
                      <a:pt x="17847" y="53035"/>
                      <a:pt x="16212" y="52001"/>
                    </a:cubicBezTo>
                    <a:cubicBezTo>
                      <a:pt x="15679" y="51668"/>
                      <a:pt x="15312" y="50967"/>
                      <a:pt x="14911" y="50367"/>
                    </a:cubicBezTo>
                    <a:lnTo>
                      <a:pt x="14745" y="50133"/>
                    </a:lnTo>
                    <a:cubicBezTo>
                      <a:pt x="14044" y="48999"/>
                      <a:pt x="13410" y="47832"/>
                      <a:pt x="12877" y="46697"/>
                    </a:cubicBezTo>
                    <a:cubicBezTo>
                      <a:pt x="11642" y="44196"/>
                      <a:pt x="10375" y="41727"/>
                      <a:pt x="8574" y="39459"/>
                    </a:cubicBezTo>
                    <a:cubicBezTo>
                      <a:pt x="8307" y="39125"/>
                      <a:pt x="8006" y="38725"/>
                      <a:pt x="7706" y="38358"/>
                    </a:cubicBezTo>
                    <a:cubicBezTo>
                      <a:pt x="6305" y="36557"/>
                      <a:pt x="4871" y="34722"/>
                      <a:pt x="3837" y="32687"/>
                    </a:cubicBezTo>
                    <a:cubicBezTo>
                      <a:pt x="1502" y="28017"/>
                      <a:pt x="668" y="21880"/>
                      <a:pt x="1302" y="14374"/>
                    </a:cubicBezTo>
                    <a:cubicBezTo>
                      <a:pt x="1569" y="11272"/>
                      <a:pt x="2036" y="8503"/>
                      <a:pt x="2669" y="6102"/>
                    </a:cubicBezTo>
                    <a:cubicBezTo>
                      <a:pt x="2903" y="5168"/>
                      <a:pt x="3203" y="4167"/>
                      <a:pt x="3837" y="3366"/>
                    </a:cubicBezTo>
                    <a:cubicBezTo>
                      <a:pt x="4037" y="3133"/>
                      <a:pt x="4371" y="2766"/>
                      <a:pt x="4737" y="2566"/>
                    </a:cubicBezTo>
                    <a:cubicBezTo>
                      <a:pt x="4838" y="2532"/>
                      <a:pt x="4904" y="2532"/>
                      <a:pt x="5004" y="2532"/>
                    </a:cubicBezTo>
                    <a:cubicBezTo>
                      <a:pt x="5138" y="2532"/>
                      <a:pt x="5238" y="2566"/>
                      <a:pt x="5371" y="2633"/>
                    </a:cubicBezTo>
                    <a:cubicBezTo>
                      <a:pt x="5508" y="2655"/>
                      <a:pt x="5676" y="2709"/>
                      <a:pt x="5864" y="2709"/>
                    </a:cubicBezTo>
                    <a:cubicBezTo>
                      <a:pt x="5951" y="2709"/>
                      <a:pt x="6043" y="2698"/>
                      <a:pt x="6138" y="2666"/>
                    </a:cubicBezTo>
                    <a:cubicBezTo>
                      <a:pt x="10042" y="1616"/>
                      <a:pt x="14424" y="696"/>
                      <a:pt x="16408" y="696"/>
                    </a:cubicBezTo>
                    <a:close/>
                    <a:moveTo>
                      <a:pt x="16247" y="0"/>
                    </a:moveTo>
                    <a:cubicBezTo>
                      <a:pt x="13447" y="0"/>
                      <a:pt x="7888" y="1463"/>
                      <a:pt x="5905" y="1999"/>
                    </a:cubicBezTo>
                    <a:cubicBezTo>
                      <a:pt x="5885" y="2009"/>
                      <a:pt x="5857" y="2013"/>
                      <a:pt x="5823" y="2013"/>
                    </a:cubicBezTo>
                    <a:cubicBezTo>
                      <a:pt x="5741" y="2013"/>
                      <a:pt x="5623" y="1989"/>
                      <a:pt x="5505" y="1965"/>
                    </a:cubicBezTo>
                    <a:cubicBezTo>
                      <a:pt x="5337" y="1909"/>
                      <a:pt x="5158" y="1864"/>
                      <a:pt x="4969" y="1864"/>
                    </a:cubicBezTo>
                    <a:cubicBezTo>
                      <a:pt x="4821" y="1864"/>
                      <a:pt x="4665" y="1892"/>
                      <a:pt x="4504" y="1965"/>
                    </a:cubicBezTo>
                    <a:cubicBezTo>
                      <a:pt x="4004" y="2166"/>
                      <a:pt x="3637" y="2566"/>
                      <a:pt x="3336" y="2966"/>
                    </a:cubicBezTo>
                    <a:cubicBezTo>
                      <a:pt x="2636" y="3833"/>
                      <a:pt x="2302" y="4968"/>
                      <a:pt x="2036" y="5902"/>
                    </a:cubicBezTo>
                    <a:cubicBezTo>
                      <a:pt x="1368" y="8370"/>
                      <a:pt x="968" y="11139"/>
                      <a:pt x="668" y="14341"/>
                    </a:cubicBezTo>
                    <a:cubicBezTo>
                      <a:pt x="1" y="21980"/>
                      <a:pt x="868" y="28218"/>
                      <a:pt x="3236" y="32988"/>
                    </a:cubicBezTo>
                    <a:cubicBezTo>
                      <a:pt x="4304" y="35089"/>
                      <a:pt x="5805" y="36990"/>
                      <a:pt x="7206" y="38758"/>
                    </a:cubicBezTo>
                    <a:cubicBezTo>
                      <a:pt x="7506" y="39159"/>
                      <a:pt x="7806" y="39492"/>
                      <a:pt x="8073" y="39859"/>
                    </a:cubicBezTo>
                    <a:cubicBezTo>
                      <a:pt x="9841" y="42094"/>
                      <a:pt x="11075" y="44529"/>
                      <a:pt x="12310" y="47031"/>
                    </a:cubicBezTo>
                    <a:cubicBezTo>
                      <a:pt x="12843" y="48199"/>
                      <a:pt x="13510" y="49366"/>
                      <a:pt x="14178" y="50500"/>
                    </a:cubicBezTo>
                    <a:lnTo>
                      <a:pt x="14344" y="50734"/>
                    </a:lnTo>
                    <a:cubicBezTo>
                      <a:pt x="14711" y="51401"/>
                      <a:pt x="15178" y="52168"/>
                      <a:pt x="15845" y="52568"/>
                    </a:cubicBezTo>
                    <a:cubicBezTo>
                      <a:pt x="17547" y="53669"/>
                      <a:pt x="20582" y="54436"/>
                      <a:pt x="23518" y="55170"/>
                    </a:cubicBezTo>
                    <a:cubicBezTo>
                      <a:pt x="26420" y="55871"/>
                      <a:pt x="29388" y="56605"/>
                      <a:pt x="31023" y="57672"/>
                    </a:cubicBezTo>
                    <a:cubicBezTo>
                      <a:pt x="31056" y="57705"/>
                      <a:pt x="31156" y="57705"/>
                      <a:pt x="31190" y="57705"/>
                    </a:cubicBezTo>
                    <a:cubicBezTo>
                      <a:pt x="31256" y="57705"/>
                      <a:pt x="31356" y="57672"/>
                      <a:pt x="31390" y="57539"/>
                    </a:cubicBezTo>
                    <a:cubicBezTo>
                      <a:pt x="34192" y="53469"/>
                      <a:pt x="33725" y="27150"/>
                      <a:pt x="31557" y="23681"/>
                    </a:cubicBezTo>
                    <a:lnTo>
                      <a:pt x="31490" y="23614"/>
                    </a:lnTo>
                    <a:lnTo>
                      <a:pt x="23851" y="17810"/>
                    </a:lnTo>
                    <a:cubicBezTo>
                      <a:pt x="21583" y="16176"/>
                      <a:pt x="20082" y="13774"/>
                      <a:pt x="19548" y="10972"/>
                    </a:cubicBezTo>
                    <a:cubicBezTo>
                      <a:pt x="19548" y="10872"/>
                      <a:pt x="17980" y="4334"/>
                      <a:pt x="18014" y="831"/>
                    </a:cubicBezTo>
                    <a:cubicBezTo>
                      <a:pt x="18014" y="631"/>
                      <a:pt x="17880" y="431"/>
                      <a:pt x="17713" y="298"/>
                    </a:cubicBezTo>
                    <a:cubicBezTo>
                      <a:pt x="17451" y="88"/>
                      <a:pt x="16932" y="0"/>
                      <a:pt x="16247" y="0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7"/>
              <p:cNvSpPr/>
              <p:nvPr/>
            </p:nvSpPr>
            <p:spPr>
              <a:xfrm rot="-1074180" flipH="1">
                <a:off x="3418082" y="3479444"/>
                <a:ext cx="229898" cy="743983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15116" extrusionOk="0">
                    <a:moveTo>
                      <a:pt x="2393" y="0"/>
                    </a:moveTo>
                    <a:cubicBezTo>
                      <a:pt x="2352" y="0"/>
                      <a:pt x="2310" y="2"/>
                      <a:pt x="2269" y="5"/>
                    </a:cubicBezTo>
                    <a:lnTo>
                      <a:pt x="1935" y="71"/>
                    </a:lnTo>
                    <a:cubicBezTo>
                      <a:pt x="1935" y="71"/>
                      <a:pt x="0" y="272"/>
                      <a:pt x="434" y="4641"/>
                    </a:cubicBezTo>
                    <a:cubicBezTo>
                      <a:pt x="801" y="9045"/>
                      <a:pt x="1902" y="15116"/>
                      <a:pt x="1902" y="15116"/>
                    </a:cubicBezTo>
                    <a:lnTo>
                      <a:pt x="4670" y="5008"/>
                    </a:lnTo>
                    <a:lnTo>
                      <a:pt x="4170" y="1506"/>
                    </a:lnTo>
                    <a:cubicBezTo>
                      <a:pt x="4074" y="647"/>
                      <a:pt x="3251" y="0"/>
                      <a:pt x="2393" y="0"/>
                    </a:cubicBezTo>
                    <a:close/>
                  </a:path>
                </a:pathLst>
              </a:custGeom>
              <a:solidFill>
                <a:srgbClr val="FF5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7"/>
              <p:cNvSpPr/>
              <p:nvPr/>
            </p:nvSpPr>
            <p:spPr>
              <a:xfrm rot="-1074180" flipH="1">
                <a:off x="3399484" y="3466670"/>
                <a:ext cx="262727" cy="777304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15793" extrusionOk="0">
                    <a:moveTo>
                      <a:pt x="2769" y="0"/>
                    </a:moveTo>
                    <a:cubicBezTo>
                      <a:pt x="2692" y="0"/>
                      <a:pt x="2614" y="5"/>
                      <a:pt x="2536" y="15"/>
                    </a:cubicBezTo>
                    <a:lnTo>
                      <a:pt x="2202" y="48"/>
                    </a:lnTo>
                    <a:cubicBezTo>
                      <a:pt x="2102" y="48"/>
                      <a:pt x="0" y="282"/>
                      <a:pt x="401" y="4952"/>
                    </a:cubicBezTo>
                    <a:cubicBezTo>
                      <a:pt x="768" y="9355"/>
                      <a:pt x="1868" y="15426"/>
                      <a:pt x="1868" y="15459"/>
                    </a:cubicBezTo>
                    <a:cubicBezTo>
                      <a:pt x="1868" y="15593"/>
                      <a:pt x="2002" y="15726"/>
                      <a:pt x="2169" y="15726"/>
                    </a:cubicBezTo>
                    <a:cubicBezTo>
                      <a:pt x="2169" y="15726"/>
                      <a:pt x="2202" y="15726"/>
                      <a:pt x="2202" y="15793"/>
                    </a:cubicBezTo>
                    <a:cubicBezTo>
                      <a:pt x="2369" y="15760"/>
                      <a:pt x="2502" y="15593"/>
                      <a:pt x="2435" y="15426"/>
                    </a:cubicBezTo>
                    <a:cubicBezTo>
                      <a:pt x="2435" y="15359"/>
                      <a:pt x="1368" y="9288"/>
                      <a:pt x="1001" y="4952"/>
                    </a:cubicBezTo>
                    <a:cubicBezTo>
                      <a:pt x="668" y="1016"/>
                      <a:pt x="2235" y="715"/>
                      <a:pt x="2235" y="715"/>
                    </a:cubicBezTo>
                    <a:lnTo>
                      <a:pt x="2569" y="682"/>
                    </a:lnTo>
                    <a:cubicBezTo>
                      <a:pt x="2631" y="674"/>
                      <a:pt x="2693" y="670"/>
                      <a:pt x="2754" y="670"/>
                    </a:cubicBezTo>
                    <a:cubicBezTo>
                      <a:pt x="3446" y="670"/>
                      <a:pt x="4047" y="1178"/>
                      <a:pt x="4170" y="1883"/>
                    </a:cubicBezTo>
                    <a:lnTo>
                      <a:pt x="4670" y="5385"/>
                    </a:lnTo>
                    <a:cubicBezTo>
                      <a:pt x="4698" y="5522"/>
                      <a:pt x="4815" y="5636"/>
                      <a:pt x="4948" y="5636"/>
                    </a:cubicBezTo>
                    <a:cubicBezTo>
                      <a:pt x="4977" y="5636"/>
                      <a:pt x="5007" y="5631"/>
                      <a:pt x="5037" y="5619"/>
                    </a:cubicBezTo>
                    <a:cubicBezTo>
                      <a:pt x="5204" y="5586"/>
                      <a:pt x="5338" y="5419"/>
                      <a:pt x="5271" y="5252"/>
                    </a:cubicBezTo>
                    <a:lnTo>
                      <a:pt x="4770" y="1749"/>
                    </a:lnTo>
                    <a:cubicBezTo>
                      <a:pt x="4616" y="760"/>
                      <a:pt x="3745" y="0"/>
                      <a:pt x="2769" y="0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7"/>
              <p:cNvSpPr/>
              <p:nvPr/>
            </p:nvSpPr>
            <p:spPr>
              <a:xfrm rot="-1074180" flipH="1">
                <a:off x="3221813" y="3406438"/>
                <a:ext cx="243040" cy="79418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6136" extrusionOk="0">
                    <a:moveTo>
                      <a:pt x="2513" y="0"/>
                    </a:moveTo>
                    <a:cubicBezTo>
                      <a:pt x="2014" y="0"/>
                      <a:pt x="1520" y="172"/>
                      <a:pt x="1168" y="524"/>
                    </a:cubicBezTo>
                    <a:cubicBezTo>
                      <a:pt x="101" y="1425"/>
                      <a:pt x="1" y="3093"/>
                      <a:pt x="34" y="4394"/>
                    </a:cubicBezTo>
                    <a:cubicBezTo>
                      <a:pt x="101" y="8763"/>
                      <a:pt x="1902" y="16135"/>
                      <a:pt x="1902" y="16135"/>
                    </a:cubicBezTo>
                    <a:lnTo>
                      <a:pt x="4938" y="7596"/>
                    </a:lnTo>
                    <a:cubicBezTo>
                      <a:pt x="4904" y="7196"/>
                      <a:pt x="4904" y="6795"/>
                      <a:pt x="4871" y="6428"/>
                    </a:cubicBezTo>
                    <a:cubicBezTo>
                      <a:pt x="4838" y="5695"/>
                      <a:pt x="4738" y="4894"/>
                      <a:pt x="4704" y="4127"/>
                    </a:cubicBezTo>
                    <a:cubicBezTo>
                      <a:pt x="4671" y="3793"/>
                      <a:pt x="4671" y="3426"/>
                      <a:pt x="4604" y="3093"/>
                    </a:cubicBezTo>
                    <a:cubicBezTo>
                      <a:pt x="4537" y="1959"/>
                      <a:pt x="4571" y="724"/>
                      <a:pt x="3403" y="191"/>
                    </a:cubicBezTo>
                    <a:cubicBezTo>
                      <a:pt x="3125" y="64"/>
                      <a:pt x="2818" y="0"/>
                      <a:pt x="2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7"/>
              <p:cNvSpPr/>
              <p:nvPr/>
            </p:nvSpPr>
            <p:spPr>
              <a:xfrm rot="-1074180" flipH="1">
                <a:off x="3202053" y="3389900"/>
                <a:ext cx="277542" cy="827900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16821" extrusionOk="0">
                    <a:moveTo>
                      <a:pt x="2870" y="1"/>
                    </a:moveTo>
                    <a:cubicBezTo>
                      <a:pt x="2304" y="1"/>
                      <a:pt x="1738" y="214"/>
                      <a:pt x="1302" y="609"/>
                    </a:cubicBezTo>
                    <a:cubicBezTo>
                      <a:pt x="134" y="1643"/>
                      <a:pt x="1" y="3478"/>
                      <a:pt x="34" y="4746"/>
                    </a:cubicBezTo>
                    <a:cubicBezTo>
                      <a:pt x="134" y="9115"/>
                      <a:pt x="1902" y="16487"/>
                      <a:pt x="1902" y="16587"/>
                    </a:cubicBezTo>
                    <a:cubicBezTo>
                      <a:pt x="1969" y="16754"/>
                      <a:pt x="2069" y="16821"/>
                      <a:pt x="2202" y="16821"/>
                    </a:cubicBezTo>
                    <a:cubicBezTo>
                      <a:pt x="2202" y="16821"/>
                      <a:pt x="2236" y="16821"/>
                      <a:pt x="2336" y="16754"/>
                    </a:cubicBezTo>
                    <a:cubicBezTo>
                      <a:pt x="2536" y="16721"/>
                      <a:pt x="2636" y="16554"/>
                      <a:pt x="2569" y="16387"/>
                    </a:cubicBezTo>
                    <a:cubicBezTo>
                      <a:pt x="2569" y="16321"/>
                      <a:pt x="801" y="8982"/>
                      <a:pt x="701" y="4712"/>
                    </a:cubicBezTo>
                    <a:cubicBezTo>
                      <a:pt x="701" y="3578"/>
                      <a:pt x="801" y="1944"/>
                      <a:pt x="1735" y="1076"/>
                    </a:cubicBezTo>
                    <a:cubicBezTo>
                      <a:pt x="2055" y="778"/>
                      <a:pt x="2497" y="616"/>
                      <a:pt x="2931" y="616"/>
                    </a:cubicBezTo>
                    <a:cubicBezTo>
                      <a:pt x="3177" y="616"/>
                      <a:pt x="3420" y="668"/>
                      <a:pt x="3637" y="776"/>
                    </a:cubicBezTo>
                    <a:cubicBezTo>
                      <a:pt x="4504" y="1210"/>
                      <a:pt x="4537" y="2144"/>
                      <a:pt x="4637" y="3111"/>
                    </a:cubicBezTo>
                    <a:lnTo>
                      <a:pt x="5004" y="7948"/>
                    </a:lnTo>
                    <a:cubicBezTo>
                      <a:pt x="5004" y="8115"/>
                      <a:pt x="5171" y="8248"/>
                      <a:pt x="5338" y="8248"/>
                    </a:cubicBezTo>
                    <a:cubicBezTo>
                      <a:pt x="5505" y="8248"/>
                      <a:pt x="5638" y="8081"/>
                      <a:pt x="5638" y="7915"/>
                    </a:cubicBezTo>
                    <a:lnTo>
                      <a:pt x="5238" y="3078"/>
                    </a:lnTo>
                    <a:cubicBezTo>
                      <a:pt x="5171" y="2010"/>
                      <a:pt x="5071" y="810"/>
                      <a:pt x="3870" y="242"/>
                    </a:cubicBezTo>
                    <a:cubicBezTo>
                      <a:pt x="3556" y="79"/>
                      <a:pt x="3213" y="1"/>
                      <a:pt x="2870" y="1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7"/>
              <p:cNvSpPr/>
              <p:nvPr/>
            </p:nvSpPr>
            <p:spPr>
              <a:xfrm rot="-1074180" flipH="1">
                <a:off x="3009393" y="3575386"/>
                <a:ext cx="280790" cy="673551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13685" extrusionOk="0">
                    <a:moveTo>
                      <a:pt x="3373" y="0"/>
                    </a:moveTo>
                    <a:cubicBezTo>
                      <a:pt x="3211" y="0"/>
                      <a:pt x="3052" y="25"/>
                      <a:pt x="2902" y="75"/>
                    </a:cubicBezTo>
                    <a:lnTo>
                      <a:pt x="2502" y="175"/>
                    </a:lnTo>
                    <a:cubicBezTo>
                      <a:pt x="2502" y="175"/>
                      <a:pt x="0" y="809"/>
                      <a:pt x="367" y="6680"/>
                    </a:cubicBezTo>
                    <a:cubicBezTo>
                      <a:pt x="667" y="10983"/>
                      <a:pt x="1535" y="13251"/>
                      <a:pt x="1535" y="13685"/>
                    </a:cubicBezTo>
                    <a:lnTo>
                      <a:pt x="5571" y="5913"/>
                    </a:lnTo>
                    <a:lnTo>
                      <a:pt x="5537" y="3244"/>
                    </a:lnTo>
                    <a:cubicBezTo>
                      <a:pt x="5537" y="3077"/>
                      <a:pt x="5571" y="2944"/>
                      <a:pt x="5571" y="2810"/>
                    </a:cubicBezTo>
                    <a:cubicBezTo>
                      <a:pt x="5704" y="1509"/>
                      <a:pt x="5137" y="375"/>
                      <a:pt x="3870" y="75"/>
                    </a:cubicBezTo>
                    <a:cubicBezTo>
                      <a:pt x="3703" y="25"/>
                      <a:pt x="3536" y="0"/>
                      <a:pt x="3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7"/>
              <p:cNvSpPr/>
              <p:nvPr/>
            </p:nvSpPr>
            <p:spPr>
              <a:xfrm rot="-1074180" flipH="1">
                <a:off x="2993868" y="3564436"/>
                <a:ext cx="316916" cy="700277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14228" extrusionOk="0">
                    <a:moveTo>
                      <a:pt x="3762" y="1"/>
                    </a:moveTo>
                    <a:cubicBezTo>
                      <a:pt x="3578" y="1"/>
                      <a:pt x="3403" y="17"/>
                      <a:pt x="3236" y="51"/>
                    </a:cubicBezTo>
                    <a:lnTo>
                      <a:pt x="2803" y="184"/>
                    </a:lnTo>
                    <a:cubicBezTo>
                      <a:pt x="2669" y="184"/>
                      <a:pt x="1" y="951"/>
                      <a:pt x="434" y="6989"/>
                    </a:cubicBezTo>
                    <a:cubicBezTo>
                      <a:pt x="635" y="10158"/>
                      <a:pt x="1168" y="12293"/>
                      <a:pt x="1435" y="13293"/>
                    </a:cubicBezTo>
                    <a:cubicBezTo>
                      <a:pt x="1535" y="13560"/>
                      <a:pt x="1602" y="13860"/>
                      <a:pt x="1602" y="13961"/>
                    </a:cubicBezTo>
                    <a:cubicBezTo>
                      <a:pt x="1635" y="14127"/>
                      <a:pt x="1769" y="14227"/>
                      <a:pt x="1936" y="14227"/>
                    </a:cubicBezTo>
                    <a:cubicBezTo>
                      <a:pt x="2102" y="14227"/>
                      <a:pt x="2236" y="14061"/>
                      <a:pt x="2236" y="14061"/>
                    </a:cubicBezTo>
                    <a:cubicBezTo>
                      <a:pt x="2236" y="13894"/>
                      <a:pt x="2169" y="13660"/>
                      <a:pt x="2069" y="13227"/>
                    </a:cubicBezTo>
                    <a:cubicBezTo>
                      <a:pt x="1769" y="12159"/>
                      <a:pt x="1268" y="10158"/>
                      <a:pt x="1068" y="7022"/>
                    </a:cubicBezTo>
                    <a:cubicBezTo>
                      <a:pt x="668" y="1552"/>
                      <a:pt x="2936" y="851"/>
                      <a:pt x="2970" y="851"/>
                    </a:cubicBezTo>
                    <a:lnTo>
                      <a:pt x="3403" y="718"/>
                    </a:lnTo>
                    <a:cubicBezTo>
                      <a:pt x="3503" y="684"/>
                      <a:pt x="3628" y="668"/>
                      <a:pt x="3762" y="668"/>
                    </a:cubicBezTo>
                    <a:cubicBezTo>
                      <a:pt x="3895" y="668"/>
                      <a:pt x="4037" y="684"/>
                      <a:pt x="4170" y="718"/>
                    </a:cubicBezTo>
                    <a:cubicBezTo>
                      <a:pt x="5238" y="985"/>
                      <a:pt x="5805" y="1885"/>
                      <a:pt x="5672" y="3153"/>
                    </a:cubicBezTo>
                    <a:cubicBezTo>
                      <a:pt x="5638" y="3286"/>
                      <a:pt x="5638" y="3453"/>
                      <a:pt x="5638" y="3553"/>
                    </a:cubicBezTo>
                    <a:lnTo>
                      <a:pt x="5672" y="6222"/>
                    </a:lnTo>
                    <a:cubicBezTo>
                      <a:pt x="5738" y="6388"/>
                      <a:pt x="5838" y="6522"/>
                      <a:pt x="6005" y="6522"/>
                    </a:cubicBezTo>
                    <a:cubicBezTo>
                      <a:pt x="6172" y="6522"/>
                      <a:pt x="6305" y="6355"/>
                      <a:pt x="6305" y="6188"/>
                    </a:cubicBezTo>
                    <a:lnTo>
                      <a:pt x="6272" y="3520"/>
                    </a:lnTo>
                    <a:cubicBezTo>
                      <a:pt x="6272" y="3386"/>
                      <a:pt x="6305" y="3286"/>
                      <a:pt x="6305" y="3153"/>
                    </a:cubicBezTo>
                    <a:cubicBezTo>
                      <a:pt x="6439" y="1618"/>
                      <a:pt x="5672" y="384"/>
                      <a:pt x="4337" y="51"/>
                    </a:cubicBezTo>
                    <a:cubicBezTo>
                      <a:pt x="4137" y="17"/>
                      <a:pt x="3945" y="1"/>
                      <a:pt x="3762" y="1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7"/>
              <p:cNvSpPr/>
              <p:nvPr/>
            </p:nvSpPr>
            <p:spPr>
              <a:xfrm rot="-1074180" flipH="1">
                <a:off x="3115849" y="4016776"/>
                <a:ext cx="914524" cy="1037619"/>
              </a:xfrm>
              <a:custGeom>
                <a:avLst/>
                <a:gdLst/>
                <a:ahLst/>
                <a:cxnLst/>
                <a:rect l="l" t="t" r="r" b="b"/>
                <a:pathLst>
                  <a:path w="18581" h="21082" extrusionOk="0">
                    <a:moveTo>
                      <a:pt x="68" y="4303"/>
                    </a:moveTo>
                    <a:lnTo>
                      <a:pt x="68" y="4303"/>
                    </a:lnTo>
                    <a:cubicBezTo>
                      <a:pt x="1" y="10808"/>
                      <a:pt x="3303" y="16846"/>
                      <a:pt x="8774" y="20348"/>
                    </a:cubicBezTo>
                    <a:lnTo>
                      <a:pt x="9975" y="21082"/>
                    </a:lnTo>
                    <a:cubicBezTo>
                      <a:pt x="9975" y="21082"/>
                      <a:pt x="12243" y="6672"/>
                      <a:pt x="18581" y="0"/>
                    </a:cubicBezTo>
                    <a:lnTo>
                      <a:pt x="12310" y="3469"/>
                    </a:lnTo>
                    <a:cubicBezTo>
                      <a:pt x="8574" y="5504"/>
                      <a:pt x="4070" y="5838"/>
                      <a:pt x="68" y="4303"/>
                    </a:cubicBezTo>
                    <a:close/>
                  </a:path>
                </a:pathLst>
              </a:custGeom>
              <a:solidFill>
                <a:srgbClr val="000000">
                  <a:alpha val="29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7"/>
              <p:cNvSpPr/>
              <p:nvPr/>
            </p:nvSpPr>
            <p:spPr>
              <a:xfrm rot="-1074180" flipH="1">
                <a:off x="2912912" y="3857899"/>
                <a:ext cx="704362" cy="1292175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26254" extrusionOk="0">
                    <a:moveTo>
                      <a:pt x="11903" y="0"/>
                    </a:moveTo>
                    <a:cubicBezTo>
                      <a:pt x="11347" y="0"/>
                      <a:pt x="10768" y="134"/>
                      <a:pt x="10241" y="301"/>
                    </a:cubicBezTo>
                    <a:cubicBezTo>
                      <a:pt x="8140" y="1102"/>
                      <a:pt x="6672" y="2770"/>
                      <a:pt x="5905" y="4905"/>
                    </a:cubicBezTo>
                    <a:cubicBezTo>
                      <a:pt x="5371" y="6406"/>
                      <a:pt x="5405" y="8107"/>
                      <a:pt x="5204" y="9641"/>
                    </a:cubicBezTo>
                    <a:cubicBezTo>
                      <a:pt x="5004" y="11276"/>
                      <a:pt x="4304" y="12110"/>
                      <a:pt x="3203" y="13311"/>
                    </a:cubicBezTo>
                    <a:cubicBezTo>
                      <a:pt x="1" y="16880"/>
                      <a:pt x="334" y="22251"/>
                      <a:pt x="2536" y="26253"/>
                    </a:cubicBezTo>
                    <a:lnTo>
                      <a:pt x="13811" y="15546"/>
                    </a:lnTo>
                    <a:cubicBezTo>
                      <a:pt x="13310" y="13611"/>
                      <a:pt x="13210" y="11476"/>
                      <a:pt x="13210" y="9508"/>
                    </a:cubicBezTo>
                    <a:cubicBezTo>
                      <a:pt x="13210" y="7440"/>
                      <a:pt x="13477" y="5405"/>
                      <a:pt x="13977" y="3404"/>
                    </a:cubicBezTo>
                    <a:cubicBezTo>
                      <a:pt x="14311" y="1969"/>
                      <a:pt x="14244" y="435"/>
                      <a:pt x="12543" y="68"/>
                    </a:cubicBezTo>
                    <a:cubicBezTo>
                      <a:pt x="12336" y="21"/>
                      <a:pt x="12122" y="0"/>
                      <a:pt x="11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7"/>
              <p:cNvSpPr/>
              <p:nvPr/>
            </p:nvSpPr>
            <p:spPr>
              <a:xfrm rot="-1074180" flipH="1">
                <a:off x="2899334" y="3838739"/>
                <a:ext cx="742112" cy="1325988"/>
              </a:xfrm>
              <a:custGeom>
                <a:avLst/>
                <a:gdLst/>
                <a:ahLst/>
                <a:cxnLst/>
                <a:rect l="l" t="t" r="r" b="b"/>
                <a:pathLst>
                  <a:path w="15078" h="26941" extrusionOk="0">
                    <a:moveTo>
                      <a:pt x="12317" y="1"/>
                    </a:moveTo>
                    <a:cubicBezTo>
                      <a:pt x="11787" y="1"/>
                      <a:pt x="11228" y="105"/>
                      <a:pt x="10641" y="322"/>
                    </a:cubicBezTo>
                    <a:cubicBezTo>
                      <a:pt x="8506" y="1156"/>
                      <a:pt x="6972" y="2790"/>
                      <a:pt x="6138" y="5125"/>
                    </a:cubicBezTo>
                    <a:cubicBezTo>
                      <a:pt x="5738" y="6193"/>
                      <a:pt x="5638" y="7327"/>
                      <a:pt x="5538" y="8461"/>
                    </a:cubicBezTo>
                    <a:cubicBezTo>
                      <a:pt x="5504" y="8961"/>
                      <a:pt x="5471" y="9462"/>
                      <a:pt x="5371" y="9962"/>
                    </a:cubicBezTo>
                    <a:cubicBezTo>
                      <a:pt x="5171" y="11497"/>
                      <a:pt x="4504" y="12297"/>
                      <a:pt x="3470" y="13465"/>
                    </a:cubicBezTo>
                    <a:cubicBezTo>
                      <a:pt x="0" y="17334"/>
                      <a:pt x="634" y="22938"/>
                      <a:pt x="2736" y="26774"/>
                    </a:cubicBezTo>
                    <a:cubicBezTo>
                      <a:pt x="2836" y="26908"/>
                      <a:pt x="2902" y="26941"/>
                      <a:pt x="3036" y="26941"/>
                    </a:cubicBezTo>
                    <a:cubicBezTo>
                      <a:pt x="3058" y="26941"/>
                      <a:pt x="3110" y="26926"/>
                      <a:pt x="3142" y="26926"/>
                    </a:cubicBezTo>
                    <a:cubicBezTo>
                      <a:pt x="3158" y="26926"/>
                      <a:pt x="3169" y="26930"/>
                      <a:pt x="3169" y="26941"/>
                    </a:cubicBezTo>
                    <a:cubicBezTo>
                      <a:pt x="3336" y="26841"/>
                      <a:pt x="3369" y="26674"/>
                      <a:pt x="3303" y="26507"/>
                    </a:cubicBezTo>
                    <a:cubicBezTo>
                      <a:pt x="1235" y="22871"/>
                      <a:pt x="668" y="17601"/>
                      <a:pt x="3903" y="13965"/>
                    </a:cubicBezTo>
                    <a:cubicBezTo>
                      <a:pt x="5037" y="12697"/>
                      <a:pt x="5738" y="11830"/>
                      <a:pt x="6005" y="10129"/>
                    </a:cubicBezTo>
                    <a:cubicBezTo>
                      <a:pt x="6071" y="9629"/>
                      <a:pt x="6138" y="9095"/>
                      <a:pt x="6171" y="8594"/>
                    </a:cubicBezTo>
                    <a:cubicBezTo>
                      <a:pt x="6238" y="7527"/>
                      <a:pt x="6338" y="6426"/>
                      <a:pt x="6705" y="5426"/>
                    </a:cubicBezTo>
                    <a:cubicBezTo>
                      <a:pt x="7506" y="3257"/>
                      <a:pt x="8907" y="1690"/>
                      <a:pt x="10875" y="989"/>
                    </a:cubicBezTo>
                    <a:cubicBezTo>
                      <a:pt x="11438" y="786"/>
                      <a:pt x="11940" y="690"/>
                      <a:pt x="12392" y="690"/>
                    </a:cubicBezTo>
                    <a:cubicBezTo>
                      <a:pt x="12609" y="690"/>
                      <a:pt x="12815" y="712"/>
                      <a:pt x="13010" y="756"/>
                    </a:cubicBezTo>
                    <a:cubicBezTo>
                      <a:pt x="13510" y="856"/>
                      <a:pt x="13877" y="1122"/>
                      <a:pt x="14077" y="1456"/>
                    </a:cubicBezTo>
                    <a:cubicBezTo>
                      <a:pt x="14377" y="1956"/>
                      <a:pt x="14411" y="2690"/>
                      <a:pt x="14177" y="3691"/>
                    </a:cubicBezTo>
                    <a:cubicBezTo>
                      <a:pt x="13677" y="5759"/>
                      <a:pt x="13410" y="7827"/>
                      <a:pt x="13410" y="9929"/>
                    </a:cubicBezTo>
                    <a:cubicBezTo>
                      <a:pt x="13410" y="11930"/>
                      <a:pt x="13477" y="14065"/>
                      <a:pt x="14010" y="16000"/>
                    </a:cubicBezTo>
                    <a:cubicBezTo>
                      <a:pt x="14037" y="16131"/>
                      <a:pt x="14145" y="16221"/>
                      <a:pt x="14272" y="16221"/>
                    </a:cubicBezTo>
                    <a:cubicBezTo>
                      <a:pt x="14306" y="16221"/>
                      <a:pt x="14342" y="16214"/>
                      <a:pt x="14377" y="16200"/>
                    </a:cubicBezTo>
                    <a:cubicBezTo>
                      <a:pt x="14544" y="16167"/>
                      <a:pt x="14644" y="16000"/>
                      <a:pt x="14577" y="15833"/>
                    </a:cubicBezTo>
                    <a:cubicBezTo>
                      <a:pt x="14077" y="13965"/>
                      <a:pt x="14044" y="11864"/>
                      <a:pt x="14044" y="9929"/>
                    </a:cubicBezTo>
                    <a:cubicBezTo>
                      <a:pt x="14077" y="7827"/>
                      <a:pt x="14344" y="5792"/>
                      <a:pt x="14811" y="3824"/>
                    </a:cubicBezTo>
                    <a:cubicBezTo>
                      <a:pt x="15078" y="2624"/>
                      <a:pt x="15044" y="1756"/>
                      <a:pt x="14644" y="1089"/>
                    </a:cubicBezTo>
                    <a:cubicBezTo>
                      <a:pt x="14311" y="589"/>
                      <a:pt x="13810" y="255"/>
                      <a:pt x="13143" y="88"/>
                    </a:cubicBezTo>
                    <a:cubicBezTo>
                      <a:pt x="12876" y="30"/>
                      <a:pt x="12600" y="1"/>
                      <a:pt x="12317" y="1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37"/>
            <p:cNvGrpSpPr/>
            <p:nvPr/>
          </p:nvGrpSpPr>
          <p:grpSpPr>
            <a:xfrm>
              <a:off x="4465668" y="3367286"/>
              <a:ext cx="2474474" cy="3387827"/>
              <a:chOff x="4465668" y="3367286"/>
              <a:chExt cx="2474474" cy="3387827"/>
            </a:xfrm>
          </p:grpSpPr>
          <p:sp>
            <p:nvSpPr>
              <p:cNvPr id="284" name="Google Shape;284;p37"/>
              <p:cNvSpPr/>
              <p:nvPr/>
            </p:nvSpPr>
            <p:spPr>
              <a:xfrm rot="1074180">
                <a:off x="4884379" y="3741948"/>
                <a:ext cx="1650041" cy="2808884"/>
              </a:xfrm>
              <a:custGeom>
                <a:avLst/>
                <a:gdLst/>
                <a:ahLst/>
                <a:cxnLst/>
                <a:rect l="l" t="t" r="r" b="b"/>
                <a:pathLst>
                  <a:path w="33525" h="57070" extrusionOk="0">
                    <a:moveTo>
                      <a:pt x="15881" y="1"/>
                    </a:moveTo>
                    <a:cubicBezTo>
                      <a:pt x="12805" y="1"/>
                      <a:pt x="5598" y="1997"/>
                      <a:pt x="5571" y="1997"/>
                    </a:cubicBezTo>
                    <a:cubicBezTo>
                      <a:pt x="5534" y="2003"/>
                      <a:pt x="5496" y="2006"/>
                      <a:pt x="5457" y="2006"/>
                    </a:cubicBezTo>
                    <a:cubicBezTo>
                      <a:pt x="5181" y="2006"/>
                      <a:pt x="4874" y="1865"/>
                      <a:pt x="4538" y="1865"/>
                    </a:cubicBezTo>
                    <a:cubicBezTo>
                      <a:pt x="4419" y="1865"/>
                      <a:pt x="4297" y="1883"/>
                      <a:pt x="4170" y="1930"/>
                    </a:cubicBezTo>
                    <a:cubicBezTo>
                      <a:pt x="3737" y="2097"/>
                      <a:pt x="3370" y="2497"/>
                      <a:pt x="3103" y="2864"/>
                    </a:cubicBezTo>
                    <a:cubicBezTo>
                      <a:pt x="2436" y="3665"/>
                      <a:pt x="2169" y="4699"/>
                      <a:pt x="1869" y="5700"/>
                    </a:cubicBezTo>
                    <a:cubicBezTo>
                      <a:pt x="1168" y="8435"/>
                      <a:pt x="735" y="11237"/>
                      <a:pt x="501" y="14039"/>
                    </a:cubicBezTo>
                    <a:cubicBezTo>
                      <a:pt x="1" y="20077"/>
                      <a:pt x="268" y="26948"/>
                      <a:pt x="3036" y="32519"/>
                    </a:cubicBezTo>
                    <a:cubicBezTo>
                      <a:pt x="4270" y="35021"/>
                      <a:pt x="6105" y="37155"/>
                      <a:pt x="7840" y="39357"/>
                    </a:cubicBezTo>
                    <a:cubicBezTo>
                      <a:pt x="9574" y="41592"/>
                      <a:pt x="10808" y="44027"/>
                      <a:pt x="12076" y="46562"/>
                    </a:cubicBezTo>
                    <a:cubicBezTo>
                      <a:pt x="12676" y="47730"/>
                      <a:pt x="13277" y="48897"/>
                      <a:pt x="13944" y="49998"/>
                    </a:cubicBezTo>
                    <a:cubicBezTo>
                      <a:pt x="14378" y="50665"/>
                      <a:pt x="14811" y="51532"/>
                      <a:pt x="15478" y="51966"/>
                    </a:cubicBezTo>
                    <a:cubicBezTo>
                      <a:pt x="18814" y="54101"/>
                      <a:pt x="27320" y="54902"/>
                      <a:pt x="30656" y="57070"/>
                    </a:cubicBezTo>
                    <a:cubicBezTo>
                      <a:pt x="33525" y="53000"/>
                      <a:pt x="32858" y="26715"/>
                      <a:pt x="30856" y="23546"/>
                    </a:cubicBezTo>
                    <a:lnTo>
                      <a:pt x="23217" y="17742"/>
                    </a:lnTo>
                    <a:cubicBezTo>
                      <a:pt x="20882" y="16074"/>
                      <a:pt x="19348" y="13539"/>
                      <a:pt x="18781" y="10737"/>
                    </a:cubicBezTo>
                    <a:cubicBezTo>
                      <a:pt x="18781" y="10737"/>
                      <a:pt x="17213" y="4098"/>
                      <a:pt x="17246" y="529"/>
                    </a:cubicBezTo>
                    <a:cubicBezTo>
                      <a:pt x="17254" y="150"/>
                      <a:pt x="16722" y="1"/>
                      <a:pt x="158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7"/>
              <p:cNvSpPr/>
              <p:nvPr/>
            </p:nvSpPr>
            <p:spPr>
              <a:xfrm rot="1074180">
                <a:off x="4861470" y="3725026"/>
                <a:ext cx="1682870" cy="2840187"/>
              </a:xfrm>
              <a:custGeom>
                <a:avLst/>
                <a:gdLst/>
                <a:ahLst/>
                <a:cxnLst/>
                <a:rect l="l" t="t" r="r" b="b"/>
                <a:pathLst>
                  <a:path w="34192" h="57706" extrusionOk="0">
                    <a:moveTo>
                      <a:pt x="16408" y="696"/>
                    </a:moveTo>
                    <a:cubicBezTo>
                      <a:pt x="16882" y="696"/>
                      <a:pt x="17219" y="749"/>
                      <a:pt x="17380" y="865"/>
                    </a:cubicBezTo>
                    <a:lnTo>
                      <a:pt x="17413" y="931"/>
                    </a:lnTo>
                    <a:cubicBezTo>
                      <a:pt x="17380" y="4467"/>
                      <a:pt x="18914" y="10938"/>
                      <a:pt x="18981" y="11172"/>
                    </a:cubicBezTo>
                    <a:cubicBezTo>
                      <a:pt x="19548" y="14107"/>
                      <a:pt x="21149" y="16643"/>
                      <a:pt x="23518" y="18344"/>
                    </a:cubicBezTo>
                    <a:lnTo>
                      <a:pt x="31190" y="24015"/>
                    </a:lnTo>
                    <a:cubicBezTo>
                      <a:pt x="33158" y="27384"/>
                      <a:pt x="33558" y="52335"/>
                      <a:pt x="31156" y="56905"/>
                    </a:cubicBezTo>
                    <a:cubicBezTo>
                      <a:pt x="29388" y="55904"/>
                      <a:pt x="26520" y="55204"/>
                      <a:pt x="23718" y="54503"/>
                    </a:cubicBezTo>
                    <a:cubicBezTo>
                      <a:pt x="20816" y="53803"/>
                      <a:pt x="17847" y="53035"/>
                      <a:pt x="16212" y="52001"/>
                    </a:cubicBezTo>
                    <a:cubicBezTo>
                      <a:pt x="15679" y="51668"/>
                      <a:pt x="15312" y="50967"/>
                      <a:pt x="14911" y="50367"/>
                    </a:cubicBezTo>
                    <a:lnTo>
                      <a:pt x="14745" y="50133"/>
                    </a:lnTo>
                    <a:cubicBezTo>
                      <a:pt x="14044" y="48999"/>
                      <a:pt x="13410" y="47832"/>
                      <a:pt x="12877" y="46697"/>
                    </a:cubicBezTo>
                    <a:cubicBezTo>
                      <a:pt x="11642" y="44196"/>
                      <a:pt x="10375" y="41727"/>
                      <a:pt x="8574" y="39459"/>
                    </a:cubicBezTo>
                    <a:cubicBezTo>
                      <a:pt x="8307" y="39125"/>
                      <a:pt x="8006" y="38725"/>
                      <a:pt x="7706" y="38358"/>
                    </a:cubicBezTo>
                    <a:cubicBezTo>
                      <a:pt x="6305" y="36557"/>
                      <a:pt x="4871" y="34722"/>
                      <a:pt x="3837" y="32687"/>
                    </a:cubicBezTo>
                    <a:cubicBezTo>
                      <a:pt x="1502" y="28017"/>
                      <a:pt x="668" y="21880"/>
                      <a:pt x="1302" y="14374"/>
                    </a:cubicBezTo>
                    <a:cubicBezTo>
                      <a:pt x="1569" y="11272"/>
                      <a:pt x="2036" y="8503"/>
                      <a:pt x="2669" y="6102"/>
                    </a:cubicBezTo>
                    <a:cubicBezTo>
                      <a:pt x="2903" y="5168"/>
                      <a:pt x="3203" y="4167"/>
                      <a:pt x="3837" y="3366"/>
                    </a:cubicBezTo>
                    <a:cubicBezTo>
                      <a:pt x="4037" y="3133"/>
                      <a:pt x="4371" y="2766"/>
                      <a:pt x="4737" y="2566"/>
                    </a:cubicBezTo>
                    <a:cubicBezTo>
                      <a:pt x="4838" y="2532"/>
                      <a:pt x="4904" y="2532"/>
                      <a:pt x="5004" y="2532"/>
                    </a:cubicBezTo>
                    <a:cubicBezTo>
                      <a:pt x="5138" y="2532"/>
                      <a:pt x="5238" y="2566"/>
                      <a:pt x="5371" y="2633"/>
                    </a:cubicBezTo>
                    <a:cubicBezTo>
                      <a:pt x="5508" y="2655"/>
                      <a:pt x="5676" y="2709"/>
                      <a:pt x="5864" y="2709"/>
                    </a:cubicBezTo>
                    <a:cubicBezTo>
                      <a:pt x="5951" y="2709"/>
                      <a:pt x="6043" y="2698"/>
                      <a:pt x="6138" y="2666"/>
                    </a:cubicBezTo>
                    <a:cubicBezTo>
                      <a:pt x="10042" y="1616"/>
                      <a:pt x="14424" y="696"/>
                      <a:pt x="16408" y="696"/>
                    </a:cubicBezTo>
                    <a:close/>
                    <a:moveTo>
                      <a:pt x="16247" y="0"/>
                    </a:moveTo>
                    <a:cubicBezTo>
                      <a:pt x="13447" y="0"/>
                      <a:pt x="7888" y="1463"/>
                      <a:pt x="5905" y="1999"/>
                    </a:cubicBezTo>
                    <a:cubicBezTo>
                      <a:pt x="5885" y="2009"/>
                      <a:pt x="5857" y="2013"/>
                      <a:pt x="5823" y="2013"/>
                    </a:cubicBezTo>
                    <a:cubicBezTo>
                      <a:pt x="5741" y="2013"/>
                      <a:pt x="5623" y="1989"/>
                      <a:pt x="5505" y="1965"/>
                    </a:cubicBezTo>
                    <a:cubicBezTo>
                      <a:pt x="5337" y="1909"/>
                      <a:pt x="5158" y="1864"/>
                      <a:pt x="4969" y="1864"/>
                    </a:cubicBezTo>
                    <a:cubicBezTo>
                      <a:pt x="4821" y="1864"/>
                      <a:pt x="4665" y="1892"/>
                      <a:pt x="4504" y="1965"/>
                    </a:cubicBezTo>
                    <a:cubicBezTo>
                      <a:pt x="4004" y="2166"/>
                      <a:pt x="3637" y="2566"/>
                      <a:pt x="3336" y="2966"/>
                    </a:cubicBezTo>
                    <a:cubicBezTo>
                      <a:pt x="2636" y="3833"/>
                      <a:pt x="2302" y="4968"/>
                      <a:pt x="2036" y="5902"/>
                    </a:cubicBezTo>
                    <a:cubicBezTo>
                      <a:pt x="1368" y="8370"/>
                      <a:pt x="968" y="11139"/>
                      <a:pt x="668" y="14341"/>
                    </a:cubicBezTo>
                    <a:cubicBezTo>
                      <a:pt x="1" y="21980"/>
                      <a:pt x="868" y="28218"/>
                      <a:pt x="3236" y="32988"/>
                    </a:cubicBezTo>
                    <a:cubicBezTo>
                      <a:pt x="4304" y="35089"/>
                      <a:pt x="5805" y="36990"/>
                      <a:pt x="7206" y="38758"/>
                    </a:cubicBezTo>
                    <a:cubicBezTo>
                      <a:pt x="7506" y="39159"/>
                      <a:pt x="7806" y="39492"/>
                      <a:pt x="8073" y="39859"/>
                    </a:cubicBezTo>
                    <a:cubicBezTo>
                      <a:pt x="9841" y="42094"/>
                      <a:pt x="11075" y="44529"/>
                      <a:pt x="12310" y="47031"/>
                    </a:cubicBezTo>
                    <a:cubicBezTo>
                      <a:pt x="12843" y="48199"/>
                      <a:pt x="13510" y="49366"/>
                      <a:pt x="14178" y="50500"/>
                    </a:cubicBezTo>
                    <a:lnTo>
                      <a:pt x="14344" y="50734"/>
                    </a:lnTo>
                    <a:cubicBezTo>
                      <a:pt x="14711" y="51401"/>
                      <a:pt x="15178" y="52168"/>
                      <a:pt x="15845" y="52568"/>
                    </a:cubicBezTo>
                    <a:cubicBezTo>
                      <a:pt x="17547" y="53669"/>
                      <a:pt x="20582" y="54436"/>
                      <a:pt x="23518" y="55170"/>
                    </a:cubicBezTo>
                    <a:cubicBezTo>
                      <a:pt x="26420" y="55871"/>
                      <a:pt x="29388" y="56605"/>
                      <a:pt x="31023" y="57672"/>
                    </a:cubicBezTo>
                    <a:cubicBezTo>
                      <a:pt x="31056" y="57705"/>
                      <a:pt x="31156" y="57705"/>
                      <a:pt x="31190" y="57705"/>
                    </a:cubicBezTo>
                    <a:cubicBezTo>
                      <a:pt x="31256" y="57705"/>
                      <a:pt x="31356" y="57672"/>
                      <a:pt x="31390" y="57539"/>
                    </a:cubicBezTo>
                    <a:cubicBezTo>
                      <a:pt x="34192" y="53469"/>
                      <a:pt x="33725" y="27150"/>
                      <a:pt x="31557" y="23681"/>
                    </a:cubicBezTo>
                    <a:lnTo>
                      <a:pt x="31490" y="23614"/>
                    </a:lnTo>
                    <a:lnTo>
                      <a:pt x="23851" y="17810"/>
                    </a:lnTo>
                    <a:cubicBezTo>
                      <a:pt x="21583" y="16176"/>
                      <a:pt x="20082" y="13774"/>
                      <a:pt x="19548" y="10972"/>
                    </a:cubicBezTo>
                    <a:cubicBezTo>
                      <a:pt x="19548" y="10872"/>
                      <a:pt x="17980" y="4334"/>
                      <a:pt x="18014" y="831"/>
                    </a:cubicBezTo>
                    <a:cubicBezTo>
                      <a:pt x="18014" y="631"/>
                      <a:pt x="17880" y="431"/>
                      <a:pt x="17713" y="298"/>
                    </a:cubicBezTo>
                    <a:cubicBezTo>
                      <a:pt x="17451" y="88"/>
                      <a:pt x="16932" y="0"/>
                      <a:pt x="16247" y="0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7"/>
              <p:cNvSpPr/>
              <p:nvPr/>
            </p:nvSpPr>
            <p:spPr>
              <a:xfrm rot="1074180">
                <a:off x="5484959" y="3478309"/>
                <a:ext cx="229898" cy="743983"/>
              </a:xfrm>
              <a:custGeom>
                <a:avLst/>
                <a:gdLst/>
                <a:ahLst/>
                <a:cxnLst/>
                <a:rect l="l" t="t" r="r" b="b"/>
                <a:pathLst>
                  <a:path w="4671" h="15116" extrusionOk="0">
                    <a:moveTo>
                      <a:pt x="2393" y="0"/>
                    </a:moveTo>
                    <a:cubicBezTo>
                      <a:pt x="2352" y="0"/>
                      <a:pt x="2310" y="2"/>
                      <a:pt x="2269" y="5"/>
                    </a:cubicBezTo>
                    <a:lnTo>
                      <a:pt x="1935" y="71"/>
                    </a:lnTo>
                    <a:cubicBezTo>
                      <a:pt x="1935" y="71"/>
                      <a:pt x="0" y="272"/>
                      <a:pt x="434" y="4641"/>
                    </a:cubicBezTo>
                    <a:cubicBezTo>
                      <a:pt x="801" y="9045"/>
                      <a:pt x="1902" y="15116"/>
                      <a:pt x="1902" y="15116"/>
                    </a:cubicBezTo>
                    <a:lnTo>
                      <a:pt x="4670" y="5008"/>
                    </a:lnTo>
                    <a:lnTo>
                      <a:pt x="4170" y="1506"/>
                    </a:lnTo>
                    <a:cubicBezTo>
                      <a:pt x="4074" y="647"/>
                      <a:pt x="3251" y="0"/>
                      <a:pt x="2393" y="0"/>
                    </a:cubicBezTo>
                    <a:close/>
                  </a:path>
                </a:pathLst>
              </a:custGeom>
              <a:solidFill>
                <a:srgbClr val="FF53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7"/>
              <p:cNvSpPr/>
              <p:nvPr/>
            </p:nvSpPr>
            <p:spPr>
              <a:xfrm rot="1074180">
                <a:off x="5481837" y="3466670"/>
                <a:ext cx="262727" cy="777304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15793" extrusionOk="0">
                    <a:moveTo>
                      <a:pt x="2769" y="0"/>
                    </a:moveTo>
                    <a:cubicBezTo>
                      <a:pt x="2692" y="0"/>
                      <a:pt x="2614" y="5"/>
                      <a:pt x="2536" y="15"/>
                    </a:cubicBezTo>
                    <a:lnTo>
                      <a:pt x="2202" y="48"/>
                    </a:lnTo>
                    <a:cubicBezTo>
                      <a:pt x="2102" y="48"/>
                      <a:pt x="0" y="282"/>
                      <a:pt x="401" y="4952"/>
                    </a:cubicBezTo>
                    <a:cubicBezTo>
                      <a:pt x="768" y="9355"/>
                      <a:pt x="1868" y="15426"/>
                      <a:pt x="1868" y="15459"/>
                    </a:cubicBezTo>
                    <a:cubicBezTo>
                      <a:pt x="1868" y="15593"/>
                      <a:pt x="2002" y="15726"/>
                      <a:pt x="2169" y="15726"/>
                    </a:cubicBezTo>
                    <a:cubicBezTo>
                      <a:pt x="2169" y="15726"/>
                      <a:pt x="2202" y="15726"/>
                      <a:pt x="2202" y="15793"/>
                    </a:cubicBezTo>
                    <a:cubicBezTo>
                      <a:pt x="2369" y="15760"/>
                      <a:pt x="2502" y="15593"/>
                      <a:pt x="2435" y="15426"/>
                    </a:cubicBezTo>
                    <a:cubicBezTo>
                      <a:pt x="2435" y="15359"/>
                      <a:pt x="1368" y="9288"/>
                      <a:pt x="1001" y="4952"/>
                    </a:cubicBezTo>
                    <a:cubicBezTo>
                      <a:pt x="668" y="1016"/>
                      <a:pt x="2235" y="715"/>
                      <a:pt x="2235" y="715"/>
                    </a:cubicBezTo>
                    <a:lnTo>
                      <a:pt x="2569" y="682"/>
                    </a:lnTo>
                    <a:cubicBezTo>
                      <a:pt x="2631" y="674"/>
                      <a:pt x="2693" y="670"/>
                      <a:pt x="2754" y="670"/>
                    </a:cubicBezTo>
                    <a:cubicBezTo>
                      <a:pt x="3446" y="670"/>
                      <a:pt x="4047" y="1178"/>
                      <a:pt x="4170" y="1883"/>
                    </a:cubicBezTo>
                    <a:lnTo>
                      <a:pt x="4670" y="5385"/>
                    </a:lnTo>
                    <a:cubicBezTo>
                      <a:pt x="4698" y="5522"/>
                      <a:pt x="4815" y="5636"/>
                      <a:pt x="4948" y="5636"/>
                    </a:cubicBezTo>
                    <a:cubicBezTo>
                      <a:pt x="4977" y="5636"/>
                      <a:pt x="5007" y="5631"/>
                      <a:pt x="5037" y="5619"/>
                    </a:cubicBezTo>
                    <a:cubicBezTo>
                      <a:pt x="5204" y="5586"/>
                      <a:pt x="5338" y="5419"/>
                      <a:pt x="5271" y="5252"/>
                    </a:cubicBezTo>
                    <a:lnTo>
                      <a:pt x="4770" y="1749"/>
                    </a:lnTo>
                    <a:cubicBezTo>
                      <a:pt x="4616" y="760"/>
                      <a:pt x="3745" y="0"/>
                      <a:pt x="2769" y="0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7"/>
              <p:cNvSpPr/>
              <p:nvPr/>
            </p:nvSpPr>
            <p:spPr>
              <a:xfrm rot="1074180">
                <a:off x="5679196" y="3406438"/>
                <a:ext cx="243040" cy="79418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16136" extrusionOk="0">
                    <a:moveTo>
                      <a:pt x="2513" y="0"/>
                    </a:moveTo>
                    <a:cubicBezTo>
                      <a:pt x="2014" y="0"/>
                      <a:pt x="1520" y="172"/>
                      <a:pt x="1168" y="524"/>
                    </a:cubicBezTo>
                    <a:cubicBezTo>
                      <a:pt x="101" y="1425"/>
                      <a:pt x="1" y="3093"/>
                      <a:pt x="34" y="4394"/>
                    </a:cubicBezTo>
                    <a:cubicBezTo>
                      <a:pt x="101" y="8763"/>
                      <a:pt x="1902" y="16135"/>
                      <a:pt x="1902" y="16135"/>
                    </a:cubicBezTo>
                    <a:lnTo>
                      <a:pt x="4938" y="7596"/>
                    </a:lnTo>
                    <a:cubicBezTo>
                      <a:pt x="4904" y="7196"/>
                      <a:pt x="4904" y="6795"/>
                      <a:pt x="4871" y="6428"/>
                    </a:cubicBezTo>
                    <a:cubicBezTo>
                      <a:pt x="4838" y="5695"/>
                      <a:pt x="4738" y="4894"/>
                      <a:pt x="4704" y="4127"/>
                    </a:cubicBezTo>
                    <a:cubicBezTo>
                      <a:pt x="4671" y="3793"/>
                      <a:pt x="4671" y="3426"/>
                      <a:pt x="4604" y="3093"/>
                    </a:cubicBezTo>
                    <a:cubicBezTo>
                      <a:pt x="4537" y="1959"/>
                      <a:pt x="4571" y="724"/>
                      <a:pt x="3403" y="191"/>
                    </a:cubicBezTo>
                    <a:cubicBezTo>
                      <a:pt x="3125" y="64"/>
                      <a:pt x="2818" y="0"/>
                      <a:pt x="2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7"/>
              <p:cNvSpPr/>
              <p:nvPr/>
            </p:nvSpPr>
            <p:spPr>
              <a:xfrm rot="1074180">
                <a:off x="5664454" y="3389900"/>
                <a:ext cx="277542" cy="827900"/>
              </a:xfrm>
              <a:custGeom>
                <a:avLst/>
                <a:gdLst/>
                <a:ahLst/>
                <a:cxnLst/>
                <a:rect l="l" t="t" r="r" b="b"/>
                <a:pathLst>
                  <a:path w="5639" h="16821" extrusionOk="0">
                    <a:moveTo>
                      <a:pt x="2870" y="1"/>
                    </a:moveTo>
                    <a:cubicBezTo>
                      <a:pt x="2304" y="1"/>
                      <a:pt x="1738" y="214"/>
                      <a:pt x="1302" y="609"/>
                    </a:cubicBezTo>
                    <a:cubicBezTo>
                      <a:pt x="134" y="1643"/>
                      <a:pt x="1" y="3478"/>
                      <a:pt x="34" y="4746"/>
                    </a:cubicBezTo>
                    <a:cubicBezTo>
                      <a:pt x="134" y="9115"/>
                      <a:pt x="1902" y="16487"/>
                      <a:pt x="1902" y="16587"/>
                    </a:cubicBezTo>
                    <a:cubicBezTo>
                      <a:pt x="1969" y="16754"/>
                      <a:pt x="2069" y="16821"/>
                      <a:pt x="2202" y="16821"/>
                    </a:cubicBezTo>
                    <a:cubicBezTo>
                      <a:pt x="2202" y="16821"/>
                      <a:pt x="2236" y="16821"/>
                      <a:pt x="2336" y="16754"/>
                    </a:cubicBezTo>
                    <a:cubicBezTo>
                      <a:pt x="2536" y="16721"/>
                      <a:pt x="2636" y="16554"/>
                      <a:pt x="2569" y="16387"/>
                    </a:cubicBezTo>
                    <a:cubicBezTo>
                      <a:pt x="2569" y="16321"/>
                      <a:pt x="801" y="8982"/>
                      <a:pt x="701" y="4712"/>
                    </a:cubicBezTo>
                    <a:cubicBezTo>
                      <a:pt x="701" y="3578"/>
                      <a:pt x="801" y="1944"/>
                      <a:pt x="1735" y="1076"/>
                    </a:cubicBezTo>
                    <a:cubicBezTo>
                      <a:pt x="2055" y="778"/>
                      <a:pt x="2497" y="616"/>
                      <a:pt x="2931" y="616"/>
                    </a:cubicBezTo>
                    <a:cubicBezTo>
                      <a:pt x="3177" y="616"/>
                      <a:pt x="3420" y="668"/>
                      <a:pt x="3637" y="776"/>
                    </a:cubicBezTo>
                    <a:cubicBezTo>
                      <a:pt x="4504" y="1210"/>
                      <a:pt x="4537" y="2144"/>
                      <a:pt x="4637" y="3111"/>
                    </a:cubicBezTo>
                    <a:lnTo>
                      <a:pt x="5004" y="7948"/>
                    </a:lnTo>
                    <a:cubicBezTo>
                      <a:pt x="5004" y="8115"/>
                      <a:pt x="5171" y="8248"/>
                      <a:pt x="5338" y="8248"/>
                    </a:cubicBezTo>
                    <a:cubicBezTo>
                      <a:pt x="5505" y="8248"/>
                      <a:pt x="5638" y="8081"/>
                      <a:pt x="5638" y="7915"/>
                    </a:cubicBezTo>
                    <a:lnTo>
                      <a:pt x="5238" y="3078"/>
                    </a:lnTo>
                    <a:cubicBezTo>
                      <a:pt x="5171" y="2010"/>
                      <a:pt x="5071" y="810"/>
                      <a:pt x="3870" y="242"/>
                    </a:cubicBezTo>
                    <a:cubicBezTo>
                      <a:pt x="3556" y="79"/>
                      <a:pt x="3213" y="1"/>
                      <a:pt x="2870" y="1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7"/>
              <p:cNvSpPr/>
              <p:nvPr/>
            </p:nvSpPr>
            <p:spPr>
              <a:xfrm rot="1074180">
                <a:off x="5853866" y="3575386"/>
                <a:ext cx="280790" cy="673551"/>
              </a:xfrm>
              <a:custGeom>
                <a:avLst/>
                <a:gdLst/>
                <a:ahLst/>
                <a:cxnLst/>
                <a:rect l="l" t="t" r="r" b="b"/>
                <a:pathLst>
                  <a:path w="5705" h="13685" extrusionOk="0">
                    <a:moveTo>
                      <a:pt x="3373" y="0"/>
                    </a:moveTo>
                    <a:cubicBezTo>
                      <a:pt x="3211" y="0"/>
                      <a:pt x="3052" y="25"/>
                      <a:pt x="2902" y="75"/>
                    </a:cubicBezTo>
                    <a:lnTo>
                      <a:pt x="2502" y="175"/>
                    </a:lnTo>
                    <a:cubicBezTo>
                      <a:pt x="2502" y="175"/>
                      <a:pt x="0" y="809"/>
                      <a:pt x="367" y="6680"/>
                    </a:cubicBezTo>
                    <a:cubicBezTo>
                      <a:pt x="667" y="10983"/>
                      <a:pt x="1535" y="13251"/>
                      <a:pt x="1535" y="13685"/>
                    </a:cubicBezTo>
                    <a:lnTo>
                      <a:pt x="5571" y="5913"/>
                    </a:lnTo>
                    <a:lnTo>
                      <a:pt x="5537" y="3244"/>
                    </a:lnTo>
                    <a:cubicBezTo>
                      <a:pt x="5537" y="3077"/>
                      <a:pt x="5571" y="2944"/>
                      <a:pt x="5571" y="2810"/>
                    </a:cubicBezTo>
                    <a:cubicBezTo>
                      <a:pt x="5704" y="1509"/>
                      <a:pt x="5137" y="375"/>
                      <a:pt x="3870" y="75"/>
                    </a:cubicBezTo>
                    <a:cubicBezTo>
                      <a:pt x="3703" y="25"/>
                      <a:pt x="3536" y="0"/>
                      <a:pt x="33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7"/>
              <p:cNvSpPr/>
              <p:nvPr/>
            </p:nvSpPr>
            <p:spPr>
              <a:xfrm rot="1074180">
                <a:off x="5833264" y="3564436"/>
                <a:ext cx="316916" cy="700277"/>
              </a:xfrm>
              <a:custGeom>
                <a:avLst/>
                <a:gdLst/>
                <a:ahLst/>
                <a:cxnLst/>
                <a:rect l="l" t="t" r="r" b="b"/>
                <a:pathLst>
                  <a:path w="6439" h="14228" extrusionOk="0">
                    <a:moveTo>
                      <a:pt x="3762" y="1"/>
                    </a:moveTo>
                    <a:cubicBezTo>
                      <a:pt x="3578" y="1"/>
                      <a:pt x="3403" y="17"/>
                      <a:pt x="3236" y="51"/>
                    </a:cubicBezTo>
                    <a:lnTo>
                      <a:pt x="2803" y="184"/>
                    </a:lnTo>
                    <a:cubicBezTo>
                      <a:pt x="2669" y="184"/>
                      <a:pt x="1" y="951"/>
                      <a:pt x="434" y="6989"/>
                    </a:cubicBezTo>
                    <a:cubicBezTo>
                      <a:pt x="635" y="10158"/>
                      <a:pt x="1168" y="12293"/>
                      <a:pt x="1435" y="13293"/>
                    </a:cubicBezTo>
                    <a:cubicBezTo>
                      <a:pt x="1535" y="13560"/>
                      <a:pt x="1602" y="13860"/>
                      <a:pt x="1602" y="13961"/>
                    </a:cubicBezTo>
                    <a:cubicBezTo>
                      <a:pt x="1635" y="14127"/>
                      <a:pt x="1769" y="14227"/>
                      <a:pt x="1936" y="14227"/>
                    </a:cubicBezTo>
                    <a:cubicBezTo>
                      <a:pt x="2102" y="14227"/>
                      <a:pt x="2236" y="14061"/>
                      <a:pt x="2236" y="14061"/>
                    </a:cubicBezTo>
                    <a:cubicBezTo>
                      <a:pt x="2236" y="13894"/>
                      <a:pt x="2169" y="13660"/>
                      <a:pt x="2069" y="13227"/>
                    </a:cubicBezTo>
                    <a:cubicBezTo>
                      <a:pt x="1769" y="12159"/>
                      <a:pt x="1268" y="10158"/>
                      <a:pt x="1068" y="7022"/>
                    </a:cubicBezTo>
                    <a:cubicBezTo>
                      <a:pt x="668" y="1552"/>
                      <a:pt x="2936" y="851"/>
                      <a:pt x="2970" y="851"/>
                    </a:cubicBezTo>
                    <a:lnTo>
                      <a:pt x="3403" y="718"/>
                    </a:lnTo>
                    <a:cubicBezTo>
                      <a:pt x="3503" y="684"/>
                      <a:pt x="3628" y="668"/>
                      <a:pt x="3762" y="668"/>
                    </a:cubicBezTo>
                    <a:cubicBezTo>
                      <a:pt x="3895" y="668"/>
                      <a:pt x="4037" y="684"/>
                      <a:pt x="4170" y="718"/>
                    </a:cubicBezTo>
                    <a:cubicBezTo>
                      <a:pt x="5238" y="985"/>
                      <a:pt x="5805" y="1885"/>
                      <a:pt x="5672" y="3153"/>
                    </a:cubicBezTo>
                    <a:cubicBezTo>
                      <a:pt x="5638" y="3286"/>
                      <a:pt x="5638" y="3453"/>
                      <a:pt x="5638" y="3553"/>
                    </a:cubicBezTo>
                    <a:lnTo>
                      <a:pt x="5672" y="6222"/>
                    </a:lnTo>
                    <a:cubicBezTo>
                      <a:pt x="5738" y="6388"/>
                      <a:pt x="5838" y="6522"/>
                      <a:pt x="6005" y="6522"/>
                    </a:cubicBezTo>
                    <a:cubicBezTo>
                      <a:pt x="6172" y="6522"/>
                      <a:pt x="6305" y="6355"/>
                      <a:pt x="6305" y="6188"/>
                    </a:cubicBezTo>
                    <a:lnTo>
                      <a:pt x="6272" y="3520"/>
                    </a:lnTo>
                    <a:cubicBezTo>
                      <a:pt x="6272" y="3386"/>
                      <a:pt x="6305" y="3286"/>
                      <a:pt x="6305" y="3153"/>
                    </a:cubicBezTo>
                    <a:cubicBezTo>
                      <a:pt x="6439" y="1618"/>
                      <a:pt x="5672" y="384"/>
                      <a:pt x="4337" y="51"/>
                    </a:cubicBezTo>
                    <a:cubicBezTo>
                      <a:pt x="4137" y="17"/>
                      <a:pt x="3945" y="1"/>
                      <a:pt x="3762" y="1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7"/>
              <p:cNvSpPr/>
              <p:nvPr/>
            </p:nvSpPr>
            <p:spPr>
              <a:xfrm rot="1074180">
                <a:off x="5119294" y="4016776"/>
                <a:ext cx="914524" cy="1037619"/>
              </a:xfrm>
              <a:custGeom>
                <a:avLst/>
                <a:gdLst/>
                <a:ahLst/>
                <a:cxnLst/>
                <a:rect l="l" t="t" r="r" b="b"/>
                <a:pathLst>
                  <a:path w="18581" h="21082" extrusionOk="0">
                    <a:moveTo>
                      <a:pt x="68" y="4303"/>
                    </a:moveTo>
                    <a:lnTo>
                      <a:pt x="68" y="4303"/>
                    </a:lnTo>
                    <a:cubicBezTo>
                      <a:pt x="1" y="10808"/>
                      <a:pt x="3303" y="16846"/>
                      <a:pt x="8774" y="20348"/>
                    </a:cubicBezTo>
                    <a:lnTo>
                      <a:pt x="9975" y="21082"/>
                    </a:lnTo>
                    <a:cubicBezTo>
                      <a:pt x="9975" y="21082"/>
                      <a:pt x="12243" y="6672"/>
                      <a:pt x="18581" y="0"/>
                    </a:cubicBezTo>
                    <a:lnTo>
                      <a:pt x="12310" y="3469"/>
                    </a:lnTo>
                    <a:cubicBezTo>
                      <a:pt x="8574" y="5504"/>
                      <a:pt x="4070" y="5838"/>
                      <a:pt x="68" y="4303"/>
                    </a:cubicBezTo>
                    <a:close/>
                  </a:path>
                </a:pathLst>
              </a:custGeom>
              <a:solidFill>
                <a:srgbClr val="000000">
                  <a:alpha val="29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7"/>
              <p:cNvSpPr/>
              <p:nvPr/>
            </p:nvSpPr>
            <p:spPr>
              <a:xfrm rot="1074180">
                <a:off x="5526775" y="3857899"/>
                <a:ext cx="704362" cy="1292175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26254" extrusionOk="0">
                    <a:moveTo>
                      <a:pt x="11903" y="0"/>
                    </a:moveTo>
                    <a:cubicBezTo>
                      <a:pt x="11347" y="0"/>
                      <a:pt x="10768" y="134"/>
                      <a:pt x="10241" y="301"/>
                    </a:cubicBezTo>
                    <a:cubicBezTo>
                      <a:pt x="8140" y="1102"/>
                      <a:pt x="6672" y="2770"/>
                      <a:pt x="5905" y="4905"/>
                    </a:cubicBezTo>
                    <a:cubicBezTo>
                      <a:pt x="5371" y="6406"/>
                      <a:pt x="5405" y="8107"/>
                      <a:pt x="5204" y="9641"/>
                    </a:cubicBezTo>
                    <a:cubicBezTo>
                      <a:pt x="5004" y="11276"/>
                      <a:pt x="4304" y="12110"/>
                      <a:pt x="3203" y="13311"/>
                    </a:cubicBezTo>
                    <a:cubicBezTo>
                      <a:pt x="1" y="16880"/>
                      <a:pt x="334" y="22251"/>
                      <a:pt x="2536" y="26253"/>
                    </a:cubicBezTo>
                    <a:lnTo>
                      <a:pt x="13811" y="15546"/>
                    </a:lnTo>
                    <a:cubicBezTo>
                      <a:pt x="13310" y="13611"/>
                      <a:pt x="13210" y="11476"/>
                      <a:pt x="13210" y="9508"/>
                    </a:cubicBezTo>
                    <a:cubicBezTo>
                      <a:pt x="13210" y="7440"/>
                      <a:pt x="13477" y="5405"/>
                      <a:pt x="13977" y="3404"/>
                    </a:cubicBezTo>
                    <a:cubicBezTo>
                      <a:pt x="14311" y="1969"/>
                      <a:pt x="14244" y="435"/>
                      <a:pt x="12543" y="68"/>
                    </a:cubicBezTo>
                    <a:cubicBezTo>
                      <a:pt x="12336" y="21"/>
                      <a:pt x="12122" y="0"/>
                      <a:pt x="11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7"/>
              <p:cNvSpPr/>
              <p:nvPr/>
            </p:nvSpPr>
            <p:spPr>
              <a:xfrm rot="1074180">
                <a:off x="5502602" y="3838739"/>
                <a:ext cx="742112" cy="1325988"/>
              </a:xfrm>
              <a:custGeom>
                <a:avLst/>
                <a:gdLst/>
                <a:ahLst/>
                <a:cxnLst/>
                <a:rect l="l" t="t" r="r" b="b"/>
                <a:pathLst>
                  <a:path w="15078" h="26941" extrusionOk="0">
                    <a:moveTo>
                      <a:pt x="12317" y="1"/>
                    </a:moveTo>
                    <a:cubicBezTo>
                      <a:pt x="11787" y="1"/>
                      <a:pt x="11228" y="105"/>
                      <a:pt x="10641" y="322"/>
                    </a:cubicBezTo>
                    <a:cubicBezTo>
                      <a:pt x="8506" y="1156"/>
                      <a:pt x="6972" y="2790"/>
                      <a:pt x="6138" y="5125"/>
                    </a:cubicBezTo>
                    <a:cubicBezTo>
                      <a:pt x="5738" y="6193"/>
                      <a:pt x="5638" y="7327"/>
                      <a:pt x="5538" y="8461"/>
                    </a:cubicBezTo>
                    <a:cubicBezTo>
                      <a:pt x="5504" y="8961"/>
                      <a:pt x="5471" y="9462"/>
                      <a:pt x="5371" y="9962"/>
                    </a:cubicBezTo>
                    <a:cubicBezTo>
                      <a:pt x="5171" y="11497"/>
                      <a:pt x="4504" y="12297"/>
                      <a:pt x="3470" y="13465"/>
                    </a:cubicBezTo>
                    <a:cubicBezTo>
                      <a:pt x="0" y="17334"/>
                      <a:pt x="634" y="22938"/>
                      <a:pt x="2736" y="26774"/>
                    </a:cubicBezTo>
                    <a:cubicBezTo>
                      <a:pt x="2836" y="26908"/>
                      <a:pt x="2902" y="26941"/>
                      <a:pt x="3036" y="26941"/>
                    </a:cubicBezTo>
                    <a:cubicBezTo>
                      <a:pt x="3058" y="26941"/>
                      <a:pt x="3110" y="26926"/>
                      <a:pt x="3142" y="26926"/>
                    </a:cubicBezTo>
                    <a:cubicBezTo>
                      <a:pt x="3158" y="26926"/>
                      <a:pt x="3169" y="26930"/>
                      <a:pt x="3169" y="26941"/>
                    </a:cubicBezTo>
                    <a:cubicBezTo>
                      <a:pt x="3336" y="26841"/>
                      <a:pt x="3369" y="26674"/>
                      <a:pt x="3303" y="26507"/>
                    </a:cubicBezTo>
                    <a:cubicBezTo>
                      <a:pt x="1235" y="22871"/>
                      <a:pt x="668" y="17601"/>
                      <a:pt x="3903" y="13965"/>
                    </a:cubicBezTo>
                    <a:cubicBezTo>
                      <a:pt x="5037" y="12697"/>
                      <a:pt x="5738" y="11830"/>
                      <a:pt x="6005" y="10129"/>
                    </a:cubicBezTo>
                    <a:cubicBezTo>
                      <a:pt x="6071" y="9629"/>
                      <a:pt x="6138" y="9095"/>
                      <a:pt x="6171" y="8594"/>
                    </a:cubicBezTo>
                    <a:cubicBezTo>
                      <a:pt x="6238" y="7527"/>
                      <a:pt x="6338" y="6426"/>
                      <a:pt x="6705" y="5426"/>
                    </a:cubicBezTo>
                    <a:cubicBezTo>
                      <a:pt x="7506" y="3257"/>
                      <a:pt x="8907" y="1690"/>
                      <a:pt x="10875" y="989"/>
                    </a:cubicBezTo>
                    <a:cubicBezTo>
                      <a:pt x="11438" y="786"/>
                      <a:pt x="11940" y="690"/>
                      <a:pt x="12392" y="690"/>
                    </a:cubicBezTo>
                    <a:cubicBezTo>
                      <a:pt x="12609" y="690"/>
                      <a:pt x="12815" y="712"/>
                      <a:pt x="13010" y="756"/>
                    </a:cubicBezTo>
                    <a:cubicBezTo>
                      <a:pt x="13510" y="856"/>
                      <a:pt x="13877" y="1122"/>
                      <a:pt x="14077" y="1456"/>
                    </a:cubicBezTo>
                    <a:cubicBezTo>
                      <a:pt x="14377" y="1956"/>
                      <a:pt x="14411" y="2690"/>
                      <a:pt x="14177" y="3691"/>
                    </a:cubicBezTo>
                    <a:cubicBezTo>
                      <a:pt x="13677" y="5759"/>
                      <a:pt x="13410" y="7827"/>
                      <a:pt x="13410" y="9929"/>
                    </a:cubicBezTo>
                    <a:cubicBezTo>
                      <a:pt x="13410" y="11930"/>
                      <a:pt x="13477" y="14065"/>
                      <a:pt x="14010" y="16000"/>
                    </a:cubicBezTo>
                    <a:cubicBezTo>
                      <a:pt x="14037" y="16131"/>
                      <a:pt x="14145" y="16221"/>
                      <a:pt x="14272" y="16221"/>
                    </a:cubicBezTo>
                    <a:cubicBezTo>
                      <a:pt x="14306" y="16221"/>
                      <a:pt x="14342" y="16214"/>
                      <a:pt x="14377" y="16200"/>
                    </a:cubicBezTo>
                    <a:cubicBezTo>
                      <a:pt x="14544" y="16167"/>
                      <a:pt x="14644" y="16000"/>
                      <a:pt x="14577" y="15833"/>
                    </a:cubicBezTo>
                    <a:cubicBezTo>
                      <a:pt x="14077" y="13965"/>
                      <a:pt x="14044" y="11864"/>
                      <a:pt x="14044" y="9929"/>
                    </a:cubicBezTo>
                    <a:cubicBezTo>
                      <a:pt x="14077" y="7827"/>
                      <a:pt x="14344" y="5792"/>
                      <a:pt x="14811" y="3824"/>
                    </a:cubicBezTo>
                    <a:cubicBezTo>
                      <a:pt x="15078" y="2624"/>
                      <a:pt x="15044" y="1756"/>
                      <a:pt x="14644" y="1089"/>
                    </a:cubicBezTo>
                    <a:cubicBezTo>
                      <a:pt x="14311" y="589"/>
                      <a:pt x="13810" y="255"/>
                      <a:pt x="13143" y="88"/>
                    </a:cubicBezTo>
                    <a:cubicBezTo>
                      <a:pt x="12876" y="30"/>
                      <a:pt x="12600" y="1"/>
                      <a:pt x="12317" y="1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37"/>
            <p:cNvGrpSpPr/>
            <p:nvPr/>
          </p:nvGrpSpPr>
          <p:grpSpPr>
            <a:xfrm>
              <a:off x="3210067" y="2602293"/>
              <a:ext cx="2723923" cy="2477422"/>
              <a:chOff x="3226958" y="2859909"/>
              <a:chExt cx="2628508" cy="2390642"/>
            </a:xfrm>
          </p:grpSpPr>
          <p:sp>
            <p:nvSpPr>
              <p:cNvPr id="296" name="Google Shape;296;p37"/>
              <p:cNvSpPr/>
              <p:nvPr/>
            </p:nvSpPr>
            <p:spPr>
              <a:xfrm rot="1074180">
                <a:off x="5623287" y="4090992"/>
                <a:ext cx="49" cy="4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F66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7"/>
              <p:cNvSpPr/>
              <p:nvPr/>
            </p:nvSpPr>
            <p:spPr>
              <a:xfrm rot="1074180">
                <a:off x="5623287" y="4090992"/>
                <a:ext cx="49" cy="4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close/>
                  </a:path>
                </a:pathLst>
              </a:custGeom>
              <a:noFill/>
              <a:ln w="15850" cap="rnd" cmpd="sng">
                <a:solidFill>
                  <a:srgbClr val="1611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7"/>
              <p:cNvSpPr/>
              <p:nvPr/>
            </p:nvSpPr>
            <p:spPr>
              <a:xfrm>
                <a:off x="3238475" y="2876299"/>
                <a:ext cx="2598930" cy="2360717"/>
              </a:xfrm>
              <a:custGeom>
                <a:avLst/>
                <a:gdLst/>
                <a:ahLst/>
                <a:cxnLst/>
                <a:rect l="l" t="t" r="r" b="b"/>
                <a:pathLst>
                  <a:path w="52805" h="47965" extrusionOk="0">
                    <a:moveTo>
                      <a:pt x="26361" y="0"/>
                    </a:moveTo>
                    <a:cubicBezTo>
                      <a:pt x="15536" y="0"/>
                      <a:pt x="5722" y="7394"/>
                      <a:pt x="3102" y="18384"/>
                    </a:cubicBezTo>
                    <a:cubicBezTo>
                      <a:pt x="0" y="31260"/>
                      <a:pt x="7939" y="44203"/>
                      <a:pt x="20815" y="47305"/>
                    </a:cubicBezTo>
                    <a:cubicBezTo>
                      <a:pt x="22685" y="47751"/>
                      <a:pt x="24556" y="47964"/>
                      <a:pt x="26398" y="47964"/>
                    </a:cubicBezTo>
                    <a:cubicBezTo>
                      <a:pt x="37242" y="47964"/>
                      <a:pt x="47084" y="40565"/>
                      <a:pt x="49736" y="29559"/>
                    </a:cubicBezTo>
                    <a:cubicBezTo>
                      <a:pt x="52805" y="16683"/>
                      <a:pt x="44866" y="3741"/>
                      <a:pt x="31990" y="672"/>
                    </a:cubicBezTo>
                    <a:cubicBezTo>
                      <a:pt x="30105" y="218"/>
                      <a:pt x="28218" y="0"/>
                      <a:pt x="263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7"/>
              <p:cNvSpPr/>
              <p:nvPr/>
            </p:nvSpPr>
            <p:spPr>
              <a:xfrm>
                <a:off x="3300832" y="2859909"/>
                <a:ext cx="2554634" cy="2390642"/>
              </a:xfrm>
              <a:custGeom>
                <a:avLst/>
                <a:gdLst/>
                <a:ahLst/>
                <a:cxnLst/>
                <a:rect l="l" t="t" r="r" b="b"/>
                <a:pathLst>
                  <a:path w="51905" h="48573" extrusionOk="0">
                    <a:moveTo>
                      <a:pt x="25119" y="671"/>
                    </a:moveTo>
                    <a:cubicBezTo>
                      <a:pt x="26920" y="671"/>
                      <a:pt x="28821" y="871"/>
                      <a:pt x="30656" y="1338"/>
                    </a:cubicBezTo>
                    <a:cubicBezTo>
                      <a:pt x="43332" y="4374"/>
                      <a:pt x="51204" y="17183"/>
                      <a:pt x="48168" y="29859"/>
                    </a:cubicBezTo>
                    <a:cubicBezTo>
                      <a:pt x="45574" y="40691"/>
                      <a:pt x="35843" y="47991"/>
                      <a:pt x="25157" y="47991"/>
                    </a:cubicBezTo>
                    <a:cubicBezTo>
                      <a:pt x="23338" y="47991"/>
                      <a:pt x="21492" y="47779"/>
                      <a:pt x="19648" y="47338"/>
                    </a:cubicBezTo>
                    <a:cubicBezTo>
                      <a:pt x="13477" y="45870"/>
                      <a:pt x="8273" y="42067"/>
                      <a:pt x="4971" y="36697"/>
                    </a:cubicBezTo>
                    <a:cubicBezTo>
                      <a:pt x="1669" y="31326"/>
                      <a:pt x="668" y="24955"/>
                      <a:pt x="2136" y="18817"/>
                    </a:cubicBezTo>
                    <a:cubicBezTo>
                      <a:pt x="3603" y="12680"/>
                      <a:pt x="7373" y="7476"/>
                      <a:pt x="12777" y="4174"/>
                    </a:cubicBezTo>
                    <a:cubicBezTo>
                      <a:pt x="16546" y="1839"/>
                      <a:pt x="20782" y="671"/>
                      <a:pt x="25119" y="671"/>
                    </a:cubicBezTo>
                    <a:close/>
                    <a:moveTo>
                      <a:pt x="25123" y="0"/>
                    </a:moveTo>
                    <a:cubicBezTo>
                      <a:pt x="20682" y="0"/>
                      <a:pt x="16325" y="1221"/>
                      <a:pt x="12443" y="3607"/>
                    </a:cubicBezTo>
                    <a:cubicBezTo>
                      <a:pt x="6872" y="7009"/>
                      <a:pt x="3003" y="12346"/>
                      <a:pt x="1502" y="18651"/>
                    </a:cubicBezTo>
                    <a:cubicBezTo>
                      <a:pt x="1" y="24955"/>
                      <a:pt x="1035" y="31460"/>
                      <a:pt x="4437" y="36997"/>
                    </a:cubicBezTo>
                    <a:cubicBezTo>
                      <a:pt x="7806" y="42534"/>
                      <a:pt x="13177" y="46404"/>
                      <a:pt x="19481" y="47905"/>
                    </a:cubicBezTo>
                    <a:cubicBezTo>
                      <a:pt x="21383" y="48372"/>
                      <a:pt x="23284" y="48572"/>
                      <a:pt x="25152" y="48572"/>
                    </a:cubicBezTo>
                    <a:cubicBezTo>
                      <a:pt x="36160" y="48572"/>
                      <a:pt x="46134" y="41067"/>
                      <a:pt x="48802" y="29959"/>
                    </a:cubicBezTo>
                    <a:cubicBezTo>
                      <a:pt x="51904" y="16949"/>
                      <a:pt x="43865" y="3807"/>
                      <a:pt x="30823" y="671"/>
                    </a:cubicBezTo>
                    <a:cubicBezTo>
                      <a:pt x="28928" y="222"/>
                      <a:pt x="27018" y="0"/>
                      <a:pt x="25123" y="0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7"/>
              <p:cNvSpPr/>
              <p:nvPr/>
            </p:nvSpPr>
            <p:spPr>
              <a:xfrm>
                <a:off x="4653645" y="3725282"/>
                <a:ext cx="1083572" cy="1505514"/>
              </a:xfrm>
              <a:custGeom>
                <a:avLst/>
                <a:gdLst/>
                <a:ahLst/>
                <a:cxnLst/>
                <a:rect l="l" t="t" r="r" b="b"/>
                <a:pathLst>
                  <a:path w="22016" h="30589" extrusionOk="0">
                    <a:moveTo>
                      <a:pt x="19247" y="0"/>
                    </a:moveTo>
                    <a:cubicBezTo>
                      <a:pt x="18847" y="0"/>
                      <a:pt x="18380" y="67"/>
                      <a:pt x="17980" y="100"/>
                    </a:cubicBezTo>
                    <a:cubicBezTo>
                      <a:pt x="16312" y="300"/>
                      <a:pt x="14677" y="968"/>
                      <a:pt x="13376" y="2068"/>
                    </a:cubicBezTo>
                    <a:cubicBezTo>
                      <a:pt x="10874" y="4103"/>
                      <a:pt x="9574" y="7472"/>
                      <a:pt x="10074" y="10641"/>
                    </a:cubicBezTo>
                    <a:cubicBezTo>
                      <a:pt x="10341" y="12109"/>
                      <a:pt x="10908" y="13510"/>
                      <a:pt x="10874" y="15011"/>
                    </a:cubicBezTo>
                    <a:cubicBezTo>
                      <a:pt x="10841" y="16646"/>
                      <a:pt x="10007" y="18247"/>
                      <a:pt x="8706" y="19181"/>
                    </a:cubicBezTo>
                    <a:cubicBezTo>
                      <a:pt x="7339" y="20181"/>
                      <a:pt x="5537" y="20482"/>
                      <a:pt x="4036" y="21316"/>
                    </a:cubicBezTo>
                    <a:cubicBezTo>
                      <a:pt x="3503" y="21616"/>
                      <a:pt x="3002" y="21949"/>
                      <a:pt x="2569" y="22350"/>
                    </a:cubicBezTo>
                    <a:cubicBezTo>
                      <a:pt x="1301" y="23517"/>
                      <a:pt x="467" y="25152"/>
                      <a:pt x="167" y="26819"/>
                    </a:cubicBezTo>
                    <a:cubicBezTo>
                      <a:pt x="0" y="27687"/>
                      <a:pt x="133" y="28487"/>
                      <a:pt x="133" y="29355"/>
                    </a:cubicBezTo>
                    <a:cubicBezTo>
                      <a:pt x="133" y="29788"/>
                      <a:pt x="200" y="30189"/>
                      <a:pt x="300" y="30589"/>
                    </a:cubicBezTo>
                    <a:cubicBezTo>
                      <a:pt x="10074" y="29488"/>
                      <a:pt x="18580" y="22450"/>
                      <a:pt x="21015" y="12342"/>
                    </a:cubicBezTo>
                    <a:cubicBezTo>
                      <a:pt x="22016" y="8173"/>
                      <a:pt x="21849" y="4003"/>
                      <a:pt x="20715" y="167"/>
                    </a:cubicBezTo>
                    <a:cubicBezTo>
                      <a:pt x="20648" y="167"/>
                      <a:pt x="20581" y="134"/>
                      <a:pt x="20515" y="134"/>
                    </a:cubicBezTo>
                    <a:cubicBezTo>
                      <a:pt x="20081" y="0"/>
                      <a:pt x="19681" y="0"/>
                      <a:pt x="192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7"/>
              <p:cNvSpPr/>
              <p:nvPr/>
            </p:nvSpPr>
            <p:spPr>
              <a:xfrm>
                <a:off x="3914857" y="2878759"/>
                <a:ext cx="986712" cy="469732"/>
              </a:xfrm>
              <a:custGeom>
                <a:avLst/>
                <a:gdLst/>
                <a:ahLst/>
                <a:cxnLst/>
                <a:rect l="l" t="t" r="r" b="b"/>
                <a:pathLst>
                  <a:path w="20048" h="9544" extrusionOk="0">
                    <a:moveTo>
                      <a:pt x="12655" y="1"/>
                    </a:moveTo>
                    <a:cubicBezTo>
                      <a:pt x="8099" y="1"/>
                      <a:pt x="3729" y="1297"/>
                      <a:pt x="0" y="3624"/>
                    </a:cubicBezTo>
                    <a:cubicBezTo>
                      <a:pt x="67" y="3791"/>
                      <a:pt x="100" y="3957"/>
                      <a:pt x="200" y="4091"/>
                    </a:cubicBezTo>
                    <a:cubicBezTo>
                      <a:pt x="801" y="5659"/>
                      <a:pt x="1034" y="7593"/>
                      <a:pt x="2402" y="8661"/>
                    </a:cubicBezTo>
                    <a:cubicBezTo>
                      <a:pt x="3260" y="9347"/>
                      <a:pt x="4363" y="9543"/>
                      <a:pt x="5458" y="9543"/>
                    </a:cubicBezTo>
                    <a:cubicBezTo>
                      <a:pt x="5641" y="9543"/>
                      <a:pt x="5824" y="9538"/>
                      <a:pt x="6005" y="9528"/>
                    </a:cubicBezTo>
                    <a:cubicBezTo>
                      <a:pt x="7572" y="9461"/>
                      <a:pt x="9374" y="8928"/>
                      <a:pt x="10041" y="7460"/>
                    </a:cubicBezTo>
                    <a:cubicBezTo>
                      <a:pt x="10508" y="6459"/>
                      <a:pt x="10274" y="5292"/>
                      <a:pt x="10675" y="4291"/>
                    </a:cubicBezTo>
                    <a:cubicBezTo>
                      <a:pt x="10741" y="4124"/>
                      <a:pt x="10808" y="3991"/>
                      <a:pt x="10975" y="3857"/>
                    </a:cubicBezTo>
                    <a:cubicBezTo>
                      <a:pt x="11075" y="3757"/>
                      <a:pt x="11308" y="3691"/>
                      <a:pt x="11475" y="3657"/>
                    </a:cubicBezTo>
                    <a:cubicBezTo>
                      <a:pt x="11629" y="3632"/>
                      <a:pt x="11782" y="3621"/>
                      <a:pt x="11934" y="3621"/>
                    </a:cubicBezTo>
                    <a:cubicBezTo>
                      <a:pt x="13000" y="3621"/>
                      <a:pt x="14022" y="4187"/>
                      <a:pt x="15044" y="4625"/>
                    </a:cubicBezTo>
                    <a:cubicBezTo>
                      <a:pt x="15773" y="4946"/>
                      <a:pt x="16598" y="5226"/>
                      <a:pt x="17378" y="5226"/>
                    </a:cubicBezTo>
                    <a:cubicBezTo>
                      <a:pt x="17812" y="5226"/>
                      <a:pt x="18232" y="5139"/>
                      <a:pt x="18614" y="4925"/>
                    </a:cubicBezTo>
                    <a:cubicBezTo>
                      <a:pt x="19881" y="4158"/>
                      <a:pt x="20048" y="2390"/>
                      <a:pt x="19514" y="989"/>
                    </a:cubicBezTo>
                    <a:cubicBezTo>
                      <a:pt x="19081" y="855"/>
                      <a:pt x="18680" y="755"/>
                      <a:pt x="18247" y="655"/>
                    </a:cubicBezTo>
                    <a:cubicBezTo>
                      <a:pt x="16373" y="213"/>
                      <a:pt x="14499" y="1"/>
                      <a:pt x="12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7"/>
              <p:cNvSpPr/>
              <p:nvPr/>
            </p:nvSpPr>
            <p:spPr>
              <a:xfrm>
                <a:off x="3896794" y="2861189"/>
                <a:ext cx="1019590" cy="501329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0186" extrusionOk="0">
                    <a:moveTo>
                      <a:pt x="12990" y="619"/>
                    </a:moveTo>
                    <a:cubicBezTo>
                      <a:pt x="14837" y="619"/>
                      <a:pt x="16700" y="837"/>
                      <a:pt x="18547" y="1279"/>
                    </a:cubicBezTo>
                    <a:cubicBezTo>
                      <a:pt x="18914" y="1346"/>
                      <a:pt x="19247" y="1446"/>
                      <a:pt x="19614" y="1579"/>
                    </a:cubicBezTo>
                    <a:cubicBezTo>
                      <a:pt x="20015" y="2813"/>
                      <a:pt x="19881" y="4348"/>
                      <a:pt x="18780" y="4982"/>
                    </a:cubicBezTo>
                    <a:cubicBezTo>
                      <a:pt x="18478" y="5174"/>
                      <a:pt x="18114" y="5270"/>
                      <a:pt x="17690" y="5270"/>
                    </a:cubicBezTo>
                    <a:cubicBezTo>
                      <a:pt x="17084" y="5270"/>
                      <a:pt x="16355" y="5074"/>
                      <a:pt x="15511" y="4681"/>
                    </a:cubicBezTo>
                    <a:lnTo>
                      <a:pt x="15111" y="4515"/>
                    </a:lnTo>
                    <a:cubicBezTo>
                      <a:pt x="14187" y="4081"/>
                      <a:pt x="13237" y="3648"/>
                      <a:pt x="12220" y="3648"/>
                    </a:cubicBezTo>
                    <a:cubicBezTo>
                      <a:pt x="12062" y="3648"/>
                      <a:pt x="11903" y="3658"/>
                      <a:pt x="11742" y="3681"/>
                    </a:cubicBezTo>
                    <a:cubicBezTo>
                      <a:pt x="11575" y="3681"/>
                      <a:pt x="11275" y="3781"/>
                      <a:pt x="11075" y="3948"/>
                    </a:cubicBezTo>
                    <a:cubicBezTo>
                      <a:pt x="10875" y="4114"/>
                      <a:pt x="10775" y="4314"/>
                      <a:pt x="10708" y="4481"/>
                    </a:cubicBezTo>
                    <a:cubicBezTo>
                      <a:pt x="10508" y="4982"/>
                      <a:pt x="10408" y="5582"/>
                      <a:pt x="10374" y="6116"/>
                    </a:cubicBezTo>
                    <a:cubicBezTo>
                      <a:pt x="10341" y="6649"/>
                      <a:pt x="10274" y="7183"/>
                      <a:pt x="10074" y="7650"/>
                    </a:cubicBezTo>
                    <a:cubicBezTo>
                      <a:pt x="9374" y="9185"/>
                      <a:pt x="7239" y="9485"/>
                      <a:pt x="6338" y="9518"/>
                    </a:cubicBezTo>
                    <a:cubicBezTo>
                      <a:pt x="6132" y="9532"/>
                      <a:pt x="5933" y="9539"/>
                      <a:pt x="5741" y="9539"/>
                    </a:cubicBezTo>
                    <a:cubicBezTo>
                      <a:pt x="4533" y="9539"/>
                      <a:pt x="3598" y="9269"/>
                      <a:pt x="2936" y="8751"/>
                    </a:cubicBezTo>
                    <a:cubicBezTo>
                      <a:pt x="2035" y="8017"/>
                      <a:pt x="1668" y="6850"/>
                      <a:pt x="1268" y="5615"/>
                    </a:cubicBezTo>
                    <a:cubicBezTo>
                      <a:pt x="1101" y="5182"/>
                      <a:pt x="1001" y="4748"/>
                      <a:pt x="834" y="4314"/>
                    </a:cubicBezTo>
                    <a:cubicBezTo>
                      <a:pt x="834" y="4248"/>
                      <a:pt x="768" y="4148"/>
                      <a:pt x="734" y="4081"/>
                    </a:cubicBezTo>
                    <a:cubicBezTo>
                      <a:pt x="4488" y="1796"/>
                      <a:pt x="8699" y="619"/>
                      <a:pt x="12990" y="619"/>
                    </a:cubicBezTo>
                    <a:close/>
                    <a:moveTo>
                      <a:pt x="13011" y="1"/>
                    </a:moveTo>
                    <a:cubicBezTo>
                      <a:pt x="8508" y="1"/>
                      <a:pt x="4098" y="1262"/>
                      <a:pt x="201" y="3681"/>
                    </a:cubicBezTo>
                    <a:cubicBezTo>
                      <a:pt x="67" y="3747"/>
                      <a:pt x="0" y="3948"/>
                      <a:pt x="67" y="4081"/>
                    </a:cubicBezTo>
                    <a:cubicBezTo>
                      <a:pt x="167" y="4214"/>
                      <a:pt x="234" y="4348"/>
                      <a:pt x="267" y="4515"/>
                    </a:cubicBezTo>
                    <a:cubicBezTo>
                      <a:pt x="434" y="4915"/>
                      <a:pt x="567" y="5349"/>
                      <a:pt x="701" y="5782"/>
                    </a:cubicBezTo>
                    <a:cubicBezTo>
                      <a:pt x="1068" y="7083"/>
                      <a:pt x="1501" y="8351"/>
                      <a:pt x="2569" y="9218"/>
                    </a:cubicBezTo>
                    <a:cubicBezTo>
                      <a:pt x="3369" y="9918"/>
                      <a:pt x="4404" y="10185"/>
                      <a:pt x="5838" y="10185"/>
                    </a:cubicBezTo>
                    <a:cubicBezTo>
                      <a:pt x="6005" y="10185"/>
                      <a:pt x="6205" y="10185"/>
                      <a:pt x="6372" y="10152"/>
                    </a:cubicBezTo>
                    <a:cubicBezTo>
                      <a:pt x="8473" y="10019"/>
                      <a:pt x="10074" y="9218"/>
                      <a:pt x="10641" y="7884"/>
                    </a:cubicBezTo>
                    <a:cubicBezTo>
                      <a:pt x="10908" y="7350"/>
                      <a:pt x="10975" y="6783"/>
                      <a:pt x="11042" y="6182"/>
                    </a:cubicBezTo>
                    <a:cubicBezTo>
                      <a:pt x="11075" y="5682"/>
                      <a:pt x="11142" y="5182"/>
                      <a:pt x="11308" y="4715"/>
                    </a:cubicBezTo>
                    <a:cubicBezTo>
                      <a:pt x="11375" y="4548"/>
                      <a:pt x="11409" y="4481"/>
                      <a:pt x="11475" y="4448"/>
                    </a:cubicBezTo>
                    <a:cubicBezTo>
                      <a:pt x="11575" y="4381"/>
                      <a:pt x="11709" y="4348"/>
                      <a:pt x="11876" y="4314"/>
                    </a:cubicBezTo>
                    <a:cubicBezTo>
                      <a:pt x="11994" y="4299"/>
                      <a:pt x="12112" y="4291"/>
                      <a:pt x="12230" y="4291"/>
                    </a:cubicBezTo>
                    <a:cubicBezTo>
                      <a:pt x="13113" y="4291"/>
                      <a:pt x="13995" y="4703"/>
                      <a:pt x="14878" y="5115"/>
                    </a:cubicBezTo>
                    <a:lnTo>
                      <a:pt x="15245" y="5282"/>
                    </a:lnTo>
                    <a:cubicBezTo>
                      <a:pt x="16164" y="5694"/>
                      <a:pt x="16967" y="5907"/>
                      <a:pt x="17666" y="5907"/>
                    </a:cubicBezTo>
                    <a:cubicBezTo>
                      <a:pt x="18210" y="5907"/>
                      <a:pt x="18691" y="5778"/>
                      <a:pt x="19114" y="5515"/>
                    </a:cubicBezTo>
                    <a:cubicBezTo>
                      <a:pt x="20548" y="4681"/>
                      <a:pt x="20715" y="2713"/>
                      <a:pt x="20181" y="1212"/>
                    </a:cubicBezTo>
                    <a:cubicBezTo>
                      <a:pt x="20115" y="1112"/>
                      <a:pt x="20048" y="1045"/>
                      <a:pt x="19948" y="1012"/>
                    </a:cubicBezTo>
                    <a:cubicBezTo>
                      <a:pt x="19548" y="879"/>
                      <a:pt x="19114" y="779"/>
                      <a:pt x="18714" y="679"/>
                    </a:cubicBezTo>
                    <a:cubicBezTo>
                      <a:pt x="16817" y="224"/>
                      <a:pt x="14906" y="1"/>
                      <a:pt x="13011" y="1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7"/>
              <p:cNvSpPr/>
              <p:nvPr/>
            </p:nvSpPr>
            <p:spPr>
              <a:xfrm>
                <a:off x="4638830" y="3712141"/>
                <a:ext cx="1109904" cy="1533470"/>
              </a:xfrm>
              <a:custGeom>
                <a:avLst/>
                <a:gdLst/>
                <a:ahLst/>
                <a:cxnLst/>
                <a:rect l="l" t="t" r="r" b="b"/>
                <a:pathLst>
                  <a:path w="22551" h="31157" extrusionOk="0">
                    <a:moveTo>
                      <a:pt x="19548" y="567"/>
                    </a:moveTo>
                    <a:cubicBezTo>
                      <a:pt x="19982" y="567"/>
                      <a:pt x="20349" y="634"/>
                      <a:pt x="20816" y="701"/>
                    </a:cubicBezTo>
                    <a:cubicBezTo>
                      <a:pt x="21883" y="4537"/>
                      <a:pt x="21950" y="8640"/>
                      <a:pt x="21016" y="12543"/>
                    </a:cubicBezTo>
                    <a:cubicBezTo>
                      <a:pt x="18681" y="22150"/>
                      <a:pt x="10642" y="29355"/>
                      <a:pt x="835" y="30522"/>
                    </a:cubicBezTo>
                    <a:cubicBezTo>
                      <a:pt x="801" y="30222"/>
                      <a:pt x="768" y="29922"/>
                      <a:pt x="768" y="29655"/>
                    </a:cubicBezTo>
                    <a:cubicBezTo>
                      <a:pt x="768" y="29388"/>
                      <a:pt x="701" y="29188"/>
                      <a:pt x="701" y="28988"/>
                    </a:cubicBezTo>
                    <a:cubicBezTo>
                      <a:pt x="668" y="28354"/>
                      <a:pt x="635" y="27754"/>
                      <a:pt x="768" y="27153"/>
                    </a:cubicBezTo>
                    <a:cubicBezTo>
                      <a:pt x="1035" y="25485"/>
                      <a:pt x="1869" y="23984"/>
                      <a:pt x="3103" y="22850"/>
                    </a:cubicBezTo>
                    <a:cubicBezTo>
                      <a:pt x="3537" y="22416"/>
                      <a:pt x="4004" y="22083"/>
                      <a:pt x="4504" y="21849"/>
                    </a:cubicBezTo>
                    <a:cubicBezTo>
                      <a:pt x="5104" y="21549"/>
                      <a:pt x="5772" y="21316"/>
                      <a:pt x="6439" y="21049"/>
                    </a:cubicBezTo>
                    <a:cubicBezTo>
                      <a:pt x="7373" y="20715"/>
                      <a:pt x="8373" y="20348"/>
                      <a:pt x="9207" y="19715"/>
                    </a:cubicBezTo>
                    <a:cubicBezTo>
                      <a:pt x="10608" y="18680"/>
                      <a:pt x="11476" y="17013"/>
                      <a:pt x="11509" y="15311"/>
                    </a:cubicBezTo>
                    <a:cubicBezTo>
                      <a:pt x="11509" y="14311"/>
                      <a:pt x="11309" y="13343"/>
                      <a:pt x="11042" y="12409"/>
                    </a:cubicBezTo>
                    <a:cubicBezTo>
                      <a:pt x="10942" y="11876"/>
                      <a:pt x="10809" y="11375"/>
                      <a:pt x="10708" y="10842"/>
                    </a:cubicBezTo>
                    <a:cubicBezTo>
                      <a:pt x="10208" y="7739"/>
                      <a:pt x="11476" y="4504"/>
                      <a:pt x="13877" y="2536"/>
                    </a:cubicBezTo>
                    <a:cubicBezTo>
                      <a:pt x="15145" y="1535"/>
                      <a:pt x="16646" y="868"/>
                      <a:pt x="18314" y="668"/>
                    </a:cubicBezTo>
                    <a:cubicBezTo>
                      <a:pt x="18714" y="634"/>
                      <a:pt x="19148" y="567"/>
                      <a:pt x="19548" y="567"/>
                    </a:cubicBezTo>
                    <a:close/>
                    <a:moveTo>
                      <a:pt x="19615" y="0"/>
                    </a:moveTo>
                    <a:cubicBezTo>
                      <a:pt x="19148" y="0"/>
                      <a:pt x="18714" y="34"/>
                      <a:pt x="18281" y="67"/>
                    </a:cubicBezTo>
                    <a:cubicBezTo>
                      <a:pt x="16479" y="267"/>
                      <a:pt x="14845" y="1001"/>
                      <a:pt x="13510" y="2069"/>
                    </a:cubicBezTo>
                    <a:cubicBezTo>
                      <a:pt x="10942" y="4170"/>
                      <a:pt x="9608" y="7673"/>
                      <a:pt x="10108" y="10975"/>
                    </a:cubicBezTo>
                    <a:lnTo>
                      <a:pt x="10475" y="12576"/>
                    </a:lnTo>
                    <a:cubicBezTo>
                      <a:pt x="10675" y="13510"/>
                      <a:pt x="10875" y="14377"/>
                      <a:pt x="10875" y="15311"/>
                    </a:cubicBezTo>
                    <a:cubicBezTo>
                      <a:pt x="10842" y="16812"/>
                      <a:pt x="10041" y="18314"/>
                      <a:pt x="8840" y="19214"/>
                    </a:cubicBezTo>
                    <a:cubicBezTo>
                      <a:pt x="8073" y="19815"/>
                      <a:pt x="7173" y="20148"/>
                      <a:pt x="6205" y="20482"/>
                    </a:cubicBezTo>
                    <a:cubicBezTo>
                      <a:pt x="5538" y="20715"/>
                      <a:pt x="4838" y="20982"/>
                      <a:pt x="4204" y="21316"/>
                    </a:cubicBezTo>
                    <a:cubicBezTo>
                      <a:pt x="3670" y="21583"/>
                      <a:pt x="3136" y="21983"/>
                      <a:pt x="2669" y="22383"/>
                    </a:cubicBezTo>
                    <a:cubicBezTo>
                      <a:pt x="1335" y="23584"/>
                      <a:pt x="401" y="25252"/>
                      <a:pt x="134" y="27053"/>
                    </a:cubicBezTo>
                    <a:cubicBezTo>
                      <a:pt x="1" y="27720"/>
                      <a:pt x="34" y="28387"/>
                      <a:pt x="101" y="29021"/>
                    </a:cubicBezTo>
                    <a:cubicBezTo>
                      <a:pt x="134" y="29221"/>
                      <a:pt x="134" y="29421"/>
                      <a:pt x="134" y="29655"/>
                    </a:cubicBezTo>
                    <a:cubicBezTo>
                      <a:pt x="134" y="30055"/>
                      <a:pt x="168" y="30489"/>
                      <a:pt x="301" y="30889"/>
                    </a:cubicBezTo>
                    <a:cubicBezTo>
                      <a:pt x="334" y="31056"/>
                      <a:pt x="468" y="31156"/>
                      <a:pt x="568" y="31156"/>
                    </a:cubicBezTo>
                    <a:cubicBezTo>
                      <a:pt x="10809" y="30022"/>
                      <a:pt x="19215" y="22583"/>
                      <a:pt x="21583" y="12676"/>
                    </a:cubicBezTo>
                    <a:cubicBezTo>
                      <a:pt x="22550" y="8640"/>
                      <a:pt x="22484" y="4337"/>
                      <a:pt x="21316" y="334"/>
                    </a:cubicBezTo>
                    <a:cubicBezTo>
                      <a:pt x="21283" y="234"/>
                      <a:pt x="21183" y="100"/>
                      <a:pt x="21049" y="100"/>
                    </a:cubicBezTo>
                    <a:lnTo>
                      <a:pt x="20982" y="100"/>
                    </a:lnTo>
                    <a:cubicBezTo>
                      <a:pt x="20916" y="67"/>
                      <a:pt x="20882" y="67"/>
                      <a:pt x="20849" y="67"/>
                    </a:cubicBezTo>
                    <a:cubicBezTo>
                      <a:pt x="20449" y="34"/>
                      <a:pt x="20015" y="0"/>
                      <a:pt x="19615" y="0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7"/>
              <p:cNvSpPr/>
              <p:nvPr/>
            </p:nvSpPr>
            <p:spPr>
              <a:xfrm>
                <a:off x="4110197" y="4181518"/>
                <a:ext cx="316222" cy="260361"/>
              </a:xfrm>
              <a:custGeom>
                <a:avLst/>
                <a:gdLst/>
                <a:ahLst/>
                <a:cxnLst/>
                <a:rect l="l" t="t" r="r" b="b"/>
                <a:pathLst>
                  <a:path w="6425" h="5290" extrusionOk="0">
                    <a:moveTo>
                      <a:pt x="2459" y="0"/>
                    </a:moveTo>
                    <a:cubicBezTo>
                      <a:pt x="1836" y="0"/>
                      <a:pt x="1199" y="201"/>
                      <a:pt x="735" y="604"/>
                    </a:cubicBezTo>
                    <a:cubicBezTo>
                      <a:pt x="168" y="1104"/>
                      <a:pt x="1" y="1838"/>
                      <a:pt x="68" y="2505"/>
                    </a:cubicBezTo>
                    <a:cubicBezTo>
                      <a:pt x="68" y="2539"/>
                      <a:pt x="68" y="2605"/>
                      <a:pt x="101" y="2672"/>
                    </a:cubicBezTo>
                    <a:cubicBezTo>
                      <a:pt x="334" y="3840"/>
                      <a:pt x="1268" y="4940"/>
                      <a:pt x="2603" y="5207"/>
                    </a:cubicBezTo>
                    <a:cubicBezTo>
                      <a:pt x="2845" y="5263"/>
                      <a:pt x="3094" y="5290"/>
                      <a:pt x="3344" y="5290"/>
                    </a:cubicBezTo>
                    <a:cubicBezTo>
                      <a:pt x="4881" y="5290"/>
                      <a:pt x="6425" y="4279"/>
                      <a:pt x="6339" y="2872"/>
                    </a:cubicBezTo>
                    <a:cubicBezTo>
                      <a:pt x="6239" y="1338"/>
                      <a:pt x="4371" y="37"/>
                      <a:pt x="2603" y="4"/>
                    </a:cubicBezTo>
                    <a:cubicBezTo>
                      <a:pt x="2555" y="1"/>
                      <a:pt x="2507" y="0"/>
                      <a:pt x="2459" y="0"/>
                    </a:cubicBezTo>
                    <a:close/>
                  </a:path>
                </a:pathLst>
              </a:custGeom>
              <a:solidFill>
                <a:srgbClr val="D7ED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7"/>
              <p:cNvSpPr/>
              <p:nvPr/>
            </p:nvSpPr>
            <p:spPr>
              <a:xfrm>
                <a:off x="4998406" y="3172434"/>
                <a:ext cx="384192" cy="34614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7033" extrusionOk="0">
                    <a:moveTo>
                      <a:pt x="2632" y="1"/>
                    </a:moveTo>
                    <a:cubicBezTo>
                      <a:pt x="2271" y="1"/>
                      <a:pt x="1912" y="60"/>
                      <a:pt x="1568" y="192"/>
                    </a:cubicBezTo>
                    <a:cubicBezTo>
                      <a:pt x="467" y="659"/>
                      <a:pt x="0" y="1660"/>
                      <a:pt x="0" y="2727"/>
                    </a:cubicBezTo>
                    <a:cubicBezTo>
                      <a:pt x="0" y="4095"/>
                      <a:pt x="567" y="5496"/>
                      <a:pt x="1501" y="6230"/>
                    </a:cubicBezTo>
                    <a:cubicBezTo>
                      <a:pt x="2117" y="6739"/>
                      <a:pt x="2907" y="7032"/>
                      <a:pt x="3693" y="7032"/>
                    </a:cubicBezTo>
                    <a:cubicBezTo>
                      <a:pt x="4143" y="7032"/>
                      <a:pt x="4591" y="6936"/>
                      <a:pt x="5004" y="6730"/>
                    </a:cubicBezTo>
                    <a:cubicBezTo>
                      <a:pt x="7806" y="5462"/>
                      <a:pt x="6571" y="1460"/>
                      <a:pt x="4236" y="359"/>
                    </a:cubicBezTo>
                    <a:cubicBezTo>
                      <a:pt x="3733" y="137"/>
                      <a:pt x="3181" y="1"/>
                      <a:pt x="2632" y="1"/>
                    </a:cubicBezTo>
                    <a:close/>
                  </a:path>
                </a:pathLst>
              </a:custGeom>
              <a:solidFill>
                <a:srgbClr val="D7ED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7"/>
              <p:cNvSpPr/>
              <p:nvPr/>
            </p:nvSpPr>
            <p:spPr>
              <a:xfrm>
                <a:off x="4981967" y="3158112"/>
                <a:ext cx="356285" cy="376760"/>
              </a:xfrm>
              <a:custGeom>
                <a:avLst/>
                <a:gdLst/>
                <a:ahLst/>
                <a:cxnLst/>
                <a:rect l="l" t="t" r="r" b="b"/>
                <a:pathLst>
                  <a:path w="7239" h="7655" extrusionOk="0">
                    <a:moveTo>
                      <a:pt x="3126" y="584"/>
                    </a:moveTo>
                    <a:cubicBezTo>
                      <a:pt x="3587" y="584"/>
                      <a:pt x="4056" y="693"/>
                      <a:pt x="4504" y="917"/>
                    </a:cubicBezTo>
                    <a:cubicBezTo>
                      <a:pt x="5738" y="1484"/>
                      <a:pt x="6672" y="3018"/>
                      <a:pt x="6672" y="4453"/>
                    </a:cubicBezTo>
                    <a:cubicBezTo>
                      <a:pt x="6639" y="5220"/>
                      <a:pt x="6372" y="6187"/>
                      <a:pt x="5204" y="6754"/>
                    </a:cubicBezTo>
                    <a:cubicBezTo>
                      <a:pt x="4830" y="6916"/>
                      <a:pt x="4423" y="6999"/>
                      <a:pt x="4011" y="6999"/>
                    </a:cubicBezTo>
                    <a:cubicBezTo>
                      <a:pt x="3322" y="6999"/>
                      <a:pt x="2620" y="6767"/>
                      <a:pt x="2035" y="6287"/>
                    </a:cubicBezTo>
                    <a:cubicBezTo>
                      <a:pt x="1201" y="5620"/>
                      <a:pt x="634" y="4286"/>
                      <a:pt x="701" y="3085"/>
                    </a:cubicBezTo>
                    <a:cubicBezTo>
                      <a:pt x="701" y="2418"/>
                      <a:pt x="868" y="1284"/>
                      <a:pt x="2069" y="783"/>
                    </a:cubicBezTo>
                    <a:cubicBezTo>
                      <a:pt x="2406" y="651"/>
                      <a:pt x="2764" y="584"/>
                      <a:pt x="3126" y="584"/>
                    </a:cubicBezTo>
                    <a:close/>
                    <a:moveTo>
                      <a:pt x="2973" y="0"/>
                    </a:moveTo>
                    <a:cubicBezTo>
                      <a:pt x="2556" y="0"/>
                      <a:pt x="2150" y="80"/>
                      <a:pt x="1768" y="250"/>
                    </a:cubicBezTo>
                    <a:cubicBezTo>
                      <a:pt x="668" y="717"/>
                      <a:pt x="0" y="1751"/>
                      <a:pt x="0" y="3085"/>
                    </a:cubicBezTo>
                    <a:cubicBezTo>
                      <a:pt x="0" y="4453"/>
                      <a:pt x="668" y="5987"/>
                      <a:pt x="1602" y="6788"/>
                    </a:cubicBezTo>
                    <a:cubicBezTo>
                      <a:pt x="2335" y="7388"/>
                      <a:pt x="3203" y="7655"/>
                      <a:pt x="4037" y="7655"/>
                    </a:cubicBezTo>
                    <a:cubicBezTo>
                      <a:pt x="4537" y="7655"/>
                      <a:pt x="5004" y="7555"/>
                      <a:pt x="5438" y="7388"/>
                    </a:cubicBezTo>
                    <a:cubicBezTo>
                      <a:pt x="6605" y="6821"/>
                      <a:pt x="7239" y="5820"/>
                      <a:pt x="7239" y="4553"/>
                    </a:cubicBezTo>
                    <a:cubicBezTo>
                      <a:pt x="7239" y="2885"/>
                      <a:pt x="6172" y="1083"/>
                      <a:pt x="4704" y="416"/>
                    </a:cubicBezTo>
                    <a:cubicBezTo>
                      <a:pt x="4127" y="147"/>
                      <a:pt x="3540" y="0"/>
                      <a:pt x="2973" y="0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7"/>
              <p:cNvSpPr/>
              <p:nvPr/>
            </p:nvSpPr>
            <p:spPr>
              <a:xfrm>
                <a:off x="4093808" y="4163604"/>
                <a:ext cx="344818" cy="290629"/>
              </a:xfrm>
              <a:custGeom>
                <a:avLst/>
                <a:gdLst/>
                <a:ahLst/>
                <a:cxnLst/>
                <a:rect l="l" t="t" r="r" b="b"/>
                <a:pathLst>
                  <a:path w="7006" h="5905" extrusionOk="0">
                    <a:moveTo>
                      <a:pt x="2936" y="668"/>
                    </a:moveTo>
                    <a:cubicBezTo>
                      <a:pt x="4604" y="735"/>
                      <a:pt x="6238" y="2002"/>
                      <a:pt x="6338" y="3236"/>
                    </a:cubicBezTo>
                    <a:cubicBezTo>
                      <a:pt x="6371" y="3870"/>
                      <a:pt x="6038" y="4337"/>
                      <a:pt x="5704" y="4571"/>
                    </a:cubicBezTo>
                    <a:cubicBezTo>
                      <a:pt x="5147" y="5052"/>
                      <a:pt x="4398" y="5321"/>
                      <a:pt x="3676" y="5321"/>
                    </a:cubicBezTo>
                    <a:cubicBezTo>
                      <a:pt x="3446" y="5321"/>
                      <a:pt x="3220" y="5294"/>
                      <a:pt x="3002" y="5238"/>
                    </a:cubicBezTo>
                    <a:cubicBezTo>
                      <a:pt x="1802" y="5004"/>
                      <a:pt x="934" y="4070"/>
                      <a:pt x="734" y="2969"/>
                    </a:cubicBezTo>
                    <a:lnTo>
                      <a:pt x="734" y="2836"/>
                    </a:lnTo>
                    <a:cubicBezTo>
                      <a:pt x="667" y="2136"/>
                      <a:pt x="868" y="1535"/>
                      <a:pt x="1335" y="1168"/>
                    </a:cubicBezTo>
                    <a:cubicBezTo>
                      <a:pt x="1701" y="835"/>
                      <a:pt x="2269" y="668"/>
                      <a:pt x="2869" y="668"/>
                    </a:cubicBezTo>
                    <a:close/>
                    <a:moveTo>
                      <a:pt x="2936" y="1"/>
                    </a:moveTo>
                    <a:cubicBezTo>
                      <a:pt x="2168" y="1"/>
                      <a:pt x="1368" y="201"/>
                      <a:pt x="868" y="668"/>
                    </a:cubicBezTo>
                    <a:cubicBezTo>
                      <a:pt x="234" y="1202"/>
                      <a:pt x="0" y="2002"/>
                      <a:pt x="67" y="2869"/>
                    </a:cubicBezTo>
                    <a:cubicBezTo>
                      <a:pt x="100" y="2903"/>
                      <a:pt x="100" y="3003"/>
                      <a:pt x="100" y="3036"/>
                    </a:cubicBezTo>
                    <a:cubicBezTo>
                      <a:pt x="367" y="4404"/>
                      <a:pt x="1435" y="5505"/>
                      <a:pt x="2869" y="5838"/>
                    </a:cubicBezTo>
                    <a:cubicBezTo>
                      <a:pt x="3102" y="5872"/>
                      <a:pt x="3369" y="5905"/>
                      <a:pt x="3603" y="5905"/>
                    </a:cubicBezTo>
                    <a:cubicBezTo>
                      <a:pt x="4537" y="5905"/>
                      <a:pt x="5437" y="5638"/>
                      <a:pt x="6071" y="5004"/>
                    </a:cubicBezTo>
                    <a:cubicBezTo>
                      <a:pt x="6705" y="4504"/>
                      <a:pt x="7005" y="3837"/>
                      <a:pt x="6939" y="3170"/>
                    </a:cubicBezTo>
                    <a:cubicBezTo>
                      <a:pt x="6838" y="1402"/>
                      <a:pt x="4737" y="67"/>
                      <a:pt x="2936" y="1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7"/>
              <p:cNvSpPr/>
              <p:nvPr/>
            </p:nvSpPr>
            <p:spPr>
              <a:xfrm>
                <a:off x="3243397" y="3354239"/>
                <a:ext cx="1162419" cy="1832269"/>
              </a:xfrm>
              <a:custGeom>
                <a:avLst/>
                <a:gdLst/>
                <a:ahLst/>
                <a:cxnLst/>
                <a:rect l="l" t="t" r="r" b="b"/>
                <a:pathLst>
                  <a:path w="23618" h="37228" extrusionOk="0">
                    <a:moveTo>
                      <a:pt x="7005" y="1"/>
                    </a:moveTo>
                    <a:cubicBezTo>
                      <a:pt x="5171" y="2502"/>
                      <a:pt x="3803" y="5438"/>
                      <a:pt x="3002" y="8640"/>
                    </a:cubicBezTo>
                    <a:cubicBezTo>
                      <a:pt x="0" y="21149"/>
                      <a:pt x="7439" y="33691"/>
                      <a:pt x="19648" y="37227"/>
                    </a:cubicBezTo>
                    <a:cubicBezTo>
                      <a:pt x="20448" y="36760"/>
                      <a:pt x="21182" y="36126"/>
                      <a:pt x="21782" y="35359"/>
                    </a:cubicBezTo>
                    <a:cubicBezTo>
                      <a:pt x="22950" y="33925"/>
                      <a:pt x="23617" y="31957"/>
                      <a:pt x="23317" y="30022"/>
                    </a:cubicBezTo>
                    <a:cubicBezTo>
                      <a:pt x="22850" y="27020"/>
                      <a:pt x="20215" y="24752"/>
                      <a:pt x="17446" y="23851"/>
                    </a:cubicBezTo>
                    <a:cubicBezTo>
                      <a:pt x="16178" y="23484"/>
                      <a:pt x="14878" y="23351"/>
                      <a:pt x="13643" y="22950"/>
                    </a:cubicBezTo>
                    <a:cubicBezTo>
                      <a:pt x="12376" y="22583"/>
                      <a:pt x="11142" y="21850"/>
                      <a:pt x="10474" y="20682"/>
                    </a:cubicBezTo>
                    <a:cubicBezTo>
                      <a:pt x="9774" y="19515"/>
                      <a:pt x="9841" y="17847"/>
                      <a:pt x="10875" y="17113"/>
                    </a:cubicBezTo>
                    <a:cubicBezTo>
                      <a:pt x="11675" y="16579"/>
                      <a:pt x="12809" y="16579"/>
                      <a:pt x="13443" y="15845"/>
                    </a:cubicBezTo>
                    <a:cubicBezTo>
                      <a:pt x="13877" y="15312"/>
                      <a:pt x="13944" y="14478"/>
                      <a:pt x="13610" y="13810"/>
                    </a:cubicBezTo>
                    <a:cubicBezTo>
                      <a:pt x="13310" y="13143"/>
                      <a:pt x="12676" y="12676"/>
                      <a:pt x="12009" y="12443"/>
                    </a:cubicBezTo>
                    <a:cubicBezTo>
                      <a:pt x="11539" y="12291"/>
                      <a:pt x="11048" y="12250"/>
                      <a:pt x="10552" y="12250"/>
                    </a:cubicBezTo>
                    <a:cubicBezTo>
                      <a:pt x="9957" y="12250"/>
                      <a:pt x="9355" y="12309"/>
                      <a:pt x="8773" y="12309"/>
                    </a:cubicBezTo>
                    <a:cubicBezTo>
                      <a:pt x="8306" y="12309"/>
                      <a:pt x="7706" y="12143"/>
                      <a:pt x="7539" y="11676"/>
                    </a:cubicBezTo>
                    <a:cubicBezTo>
                      <a:pt x="7372" y="11275"/>
                      <a:pt x="7706" y="10808"/>
                      <a:pt x="8106" y="10608"/>
                    </a:cubicBezTo>
                    <a:cubicBezTo>
                      <a:pt x="8473" y="10441"/>
                      <a:pt x="8940" y="10441"/>
                      <a:pt x="9340" y="10341"/>
                    </a:cubicBezTo>
                    <a:cubicBezTo>
                      <a:pt x="11675" y="9941"/>
                      <a:pt x="13043" y="7106"/>
                      <a:pt x="12376" y="4671"/>
                    </a:cubicBezTo>
                    <a:cubicBezTo>
                      <a:pt x="11709" y="2269"/>
                      <a:pt x="9474" y="501"/>
                      <a:pt x="7139" y="34"/>
                    </a:cubicBezTo>
                    <a:cubicBezTo>
                      <a:pt x="7105" y="34"/>
                      <a:pt x="7039" y="34"/>
                      <a:pt x="7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7"/>
              <p:cNvSpPr/>
              <p:nvPr/>
            </p:nvSpPr>
            <p:spPr>
              <a:xfrm>
                <a:off x="3226958" y="3342772"/>
                <a:ext cx="1198545" cy="1861800"/>
              </a:xfrm>
              <a:custGeom>
                <a:avLst/>
                <a:gdLst/>
                <a:ahLst/>
                <a:cxnLst/>
                <a:rect l="l" t="t" r="r" b="b"/>
                <a:pathLst>
                  <a:path w="24352" h="37828" extrusionOk="0">
                    <a:moveTo>
                      <a:pt x="7473" y="667"/>
                    </a:moveTo>
                    <a:cubicBezTo>
                      <a:pt x="9841" y="1168"/>
                      <a:pt x="11842" y="2902"/>
                      <a:pt x="12476" y="5137"/>
                    </a:cubicBezTo>
                    <a:cubicBezTo>
                      <a:pt x="12810" y="6371"/>
                      <a:pt x="12610" y="7739"/>
                      <a:pt x="11876" y="8840"/>
                    </a:cubicBezTo>
                    <a:cubicBezTo>
                      <a:pt x="11342" y="9707"/>
                      <a:pt x="10542" y="10241"/>
                      <a:pt x="9674" y="10407"/>
                    </a:cubicBezTo>
                    <a:cubicBezTo>
                      <a:pt x="9541" y="10407"/>
                      <a:pt x="9441" y="10474"/>
                      <a:pt x="9307" y="10474"/>
                    </a:cubicBezTo>
                    <a:cubicBezTo>
                      <a:pt x="8974" y="10508"/>
                      <a:pt x="8640" y="10541"/>
                      <a:pt x="8307" y="10708"/>
                    </a:cubicBezTo>
                    <a:cubicBezTo>
                      <a:pt x="7806" y="10975"/>
                      <a:pt x="7373" y="11575"/>
                      <a:pt x="7606" y="12175"/>
                    </a:cubicBezTo>
                    <a:cubicBezTo>
                      <a:pt x="7773" y="12676"/>
                      <a:pt x="8307" y="12976"/>
                      <a:pt x="9107" y="13009"/>
                    </a:cubicBezTo>
                    <a:cubicBezTo>
                      <a:pt x="9441" y="13009"/>
                      <a:pt x="9808" y="12976"/>
                      <a:pt x="10141" y="12976"/>
                    </a:cubicBezTo>
                    <a:cubicBezTo>
                      <a:pt x="10397" y="12953"/>
                      <a:pt x="10652" y="12938"/>
                      <a:pt x="10905" y="12938"/>
                    </a:cubicBezTo>
                    <a:cubicBezTo>
                      <a:pt x="11378" y="12938"/>
                      <a:pt x="11841" y="12991"/>
                      <a:pt x="12276" y="13143"/>
                    </a:cubicBezTo>
                    <a:cubicBezTo>
                      <a:pt x="12877" y="13343"/>
                      <a:pt x="13444" y="13810"/>
                      <a:pt x="13677" y="14344"/>
                    </a:cubicBezTo>
                    <a:cubicBezTo>
                      <a:pt x="13977" y="14877"/>
                      <a:pt x="13877" y="15578"/>
                      <a:pt x="13544" y="16012"/>
                    </a:cubicBezTo>
                    <a:cubicBezTo>
                      <a:pt x="13277" y="16378"/>
                      <a:pt x="12810" y="16512"/>
                      <a:pt x="12309" y="16679"/>
                    </a:cubicBezTo>
                    <a:cubicBezTo>
                      <a:pt x="11842" y="16812"/>
                      <a:pt x="11442" y="16912"/>
                      <a:pt x="11042" y="17212"/>
                    </a:cubicBezTo>
                    <a:cubicBezTo>
                      <a:pt x="9841" y="18080"/>
                      <a:pt x="9808" y="20014"/>
                      <a:pt x="10542" y="21215"/>
                    </a:cubicBezTo>
                    <a:cubicBezTo>
                      <a:pt x="11375" y="22583"/>
                      <a:pt x="12843" y="23250"/>
                      <a:pt x="13944" y="23584"/>
                    </a:cubicBezTo>
                    <a:cubicBezTo>
                      <a:pt x="14544" y="23817"/>
                      <a:pt x="15212" y="23917"/>
                      <a:pt x="15879" y="24051"/>
                    </a:cubicBezTo>
                    <a:cubicBezTo>
                      <a:pt x="16512" y="24184"/>
                      <a:pt x="17146" y="24317"/>
                      <a:pt x="17713" y="24484"/>
                    </a:cubicBezTo>
                    <a:cubicBezTo>
                      <a:pt x="20215" y="25185"/>
                      <a:pt x="22950" y="27320"/>
                      <a:pt x="23384" y="30355"/>
                    </a:cubicBezTo>
                    <a:cubicBezTo>
                      <a:pt x="23651" y="32056"/>
                      <a:pt x="23117" y="33924"/>
                      <a:pt x="21883" y="35425"/>
                    </a:cubicBezTo>
                    <a:cubicBezTo>
                      <a:pt x="21349" y="36059"/>
                      <a:pt x="20682" y="36626"/>
                      <a:pt x="19948" y="37193"/>
                    </a:cubicBezTo>
                    <a:cubicBezTo>
                      <a:pt x="7840" y="33591"/>
                      <a:pt x="701" y="21249"/>
                      <a:pt x="3637" y="9006"/>
                    </a:cubicBezTo>
                    <a:cubicBezTo>
                      <a:pt x="4370" y="5938"/>
                      <a:pt x="5671" y="3169"/>
                      <a:pt x="7473" y="667"/>
                    </a:cubicBezTo>
                    <a:close/>
                    <a:moveTo>
                      <a:pt x="7339" y="0"/>
                    </a:moveTo>
                    <a:cubicBezTo>
                      <a:pt x="7273" y="0"/>
                      <a:pt x="7139" y="33"/>
                      <a:pt x="7039" y="100"/>
                    </a:cubicBezTo>
                    <a:cubicBezTo>
                      <a:pt x="5138" y="2702"/>
                      <a:pt x="3770" y="5671"/>
                      <a:pt x="3003" y="8840"/>
                    </a:cubicBezTo>
                    <a:cubicBezTo>
                      <a:pt x="1" y="21482"/>
                      <a:pt x="7373" y="34191"/>
                      <a:pt x="19882" y="37827"/>
                    </a:cubicBezTo>
                    <a:lnTo>
                      <a:pt x="19982" y="37827"/>
                    </a:lnTo>
                    <a:cubicBezTo>
                      <a:pt x="20015" y="37827"/>
                      <a:pt x="20115" y="37827"/>
                      <a:pt x="20215" y="37760"/>
                    </a:cubicBezTo>
                    <a:cubicBezTo>
                      <a:pt x="21116" y="37227"/>
                      <a:pt x="21850" y="36560"/>
                      <a:pt x="22450" y="35792"/>
                    </a:cubicBezTo>
                    <a:cubicBezTo>
                      <a:pt x="23784" y="34191"/>
                      <a:pt x="24351" y="32123"/>
                      <a:pt x="24051" y="30222"/>
                    </a:cubicBezTo>
                    <a:cubicBezTo>
                      <a:pt x="23551" y="26886"/>
                      <a:pt x="20649" y="24584"/>
                      <a:pt x="17947" y="23784"/>
                    </a:cubicBezTo>
                    <a:cubicBezTo>
                      <a:pt x="17313" y="23584"/>
                      <a:pt x="16679" y="23450"/>
                      <a:pt x="16045" y="23350"/>
                    </a:cubicBezTo>
                    <a:cubicBezTo>
                      <a:pt x="15445" y="23217"/>
                      <a:pt x="14778" y="23083"/>
                      <a:pt x="14144" y="22883"/>
                    </a:cubicBezTo>
                    <a:cubicBezTo>
                      <a:pt x="13177" y="22583"/>
                      <a:pt x="11842" y="21949"/>
                      <a:pt x="11142" y="20782"/>
                    </a:cubicBezTo>
                    <a:cubicBezTo>
                      <a:pt x="10542" y="19848"/>
                      <a:pt x="10542" y="18280"/>
                      <a:pt x="11476" y="17613"/>
                    </a:cubicBezTo>
                    <a:cubicBezTo>
                      <a:pt x="11776" y="17413"/>
                      <a:pt x="12143" y="17279"/>
                      <a:pt x="12510" y="17179"/>
                    </a:cubicBezTo>
                    <a:cubicBezTo>
                      <a:pt x="13043" y="17012"/>
                      <a:pt x="13644" y="16845"/>
                      <a:pt x="14044" y="16345"/>
                    </a:cubicBezTo>
                    <a:cubicBezTo>
                      <a:pt x="14544" y="15711"/>
                      <a:pt x="14644" y="14744"/>
                      <a:pt x="14278" y="13943"/>
                    </a:cubicBezTo>
                    <a:cubicBezTo>
                      <a:pt x="13944" y="13243"/>
                      <a:pt x="13277" y="12676"/>
                      <a:pt x="12476" y="12409"/>
                    </a:cubicBezTo>
                    <a:cubicBezTo>
                      <a:pt x="11959" y="12258"/>
                      <a:pt x="11441" y="12219"/>
                      <a:pt x="10942" y="12219"/>
                    </a:cubicBezTo>
                    <a:cubicBezTo>
                      <a:pt x="10668" y="12219"/>
                      <a:pt x="10401" y="12230"/>
                      <a:pt x="10141" y="12242"/>
                    </a:cubicBezTo>
                    <a:cubicBezTo>
                      <a:pt x="9808" y="12276"/>
                      <a:pt x="9474" y="12276"/>
                      <a:pt x="9141" y="12276"/>
                    </a:cubicBezTo>
                    <a:cubicBezTo>
                      <a:pt x="8974" y="12276"/>
                      <a:pt x="8340" y="12242"/>
                      <a:pt x="8207" y="11875"/>
                    </a:cubicBezTo>
                    <a:cubicBezTo>
                      <a:pt x="8140" y="11608"/>
                      <a:pt x="8340" y="11342"/>
                      <a:pt x="8607" y="11208"/>
                    </a:cubicBezTo>
                    <a:cubicBezTo>
                      <a:pt x="8807" y="11108"/>
                      <a:pt x="9107" y="11075"/>
                      <a:pt x="9374" y="11041"/>
                    </a:cubicBezTo>
                    <a:cubicBezTo>
                      <a:pt x="9507" y="11041"/>
                      <a:pt x="9641" y="11041"/>
                      <a:pt x="9774" y="11008"/>
                    </a:cubicBezTo>
                    <a:cubicBezTo>
                      <a:pt x="10808" y="10774"/>
                      <a:pt x="11776" y="10107"/>
                      <a:pt x="12376" y="9107"/>
                    </a:cubicBezTo>
                    <a:cubicBezTo>
                      <a:pt x="13143" y="7872"/>
                      <a:pt x="13377" y="6271"/>
                      <a:pt x="13010" y="4904"/>
                    </a:cubicBezTo>
                    <a:cubicBezTo>
                      <a:pt x="12343" y="2535"/>
                      <a:pt x="10141" y="567"/>
                      <a:pt x="7506" y="33"/>
                    </a:cubicBezTo>
                    <a:lnTo>
                      <a:pt x="7339" y="0"/>
                    </a:ln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7"/>
              <p:cNvSpPr/>
              <p:nvPr/>
            </p:nvSpPr>
            <p:spPr>
              <a:xfrm>
                <a:off x="4413911" y="3849160"/>
                <a:ext cx="216803" cy="104341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2120" extrusionOk="0">
                    <a:moveTo>
                      <a:pt x="357" y="1"/>
                    </a:moveTo>
                    <a:cubicBezTo>
                      <a:pt x="328" y="1"/>
                      <a:pt x="298" y="6"/>
                      <a:pt x="268" y="18"/>
                    </a:cubicBezTo>
                    <a:cubicBezTo>
                      <a:pt x="101" y="52"/>
                      <a:pt x="1" y="219"/>
                      <a:pt x="34" y="385"/>
                    </a:cubicBezTo>
                    <a:cubicBezTo>
                      <a:pt x="234" y="1419"/>
                      <a:pt x="1202" y="2120"/>
                      <a:pt x="2202" y="2120"/>
                    </a:cubicBezTo>
                    <a:cubicBezTo>
                      <a:pt x="2369" y="2120"/>
                      <a:pt x="2536" y="2120"/>
                      <a:pt x="2736" y="2053"/>
                    </a:cubicBezTo>
                    <a:cubicBezTo>
                      <a:pt x="3570" y="1853"/>
                      <a:pt x="4204" y="1219"/>
                      <a:pt x="4404" y="385"/>
                    </a:cubicBezTo>
                    <a:cubicBezTo>
                      <a:pt x="4404" y="219"/>
                      <a:pt x="4337" y="52"/>
                      <a:pt x="4171" y="18"/>
                    </a:cubicBezTo>
                    <a:cubicBezTo>
                      <a:pt x="4004" y="18"/>
                      <a:pt x="3837" y="85"/>
                      <a:pt x="3770" y="252"/>
                    </a:cubicBezTo>
                    <a:cubicBezTo>
                      <a:pt x="3603" y="886"/>
                      <a:pt x="3170" y="1353"/>
                      <a:pt x="2569" y="1453"/>
                    </a:cubicBezTo>
                    <a:cubicBezTo>
                      <a:pt x="2462" y="1480"/>
                      <a:pt x="2352" y="1492"/>
                      <a:pt x="2242" y="1492"/>
                    </a:cubicBezTo>
                    <a:cubicBezTo>
                      <a:pt x="1941" y="1492"/>
                      <a:pt x="1637" y="1399"/>
                      <a:pt x="1369" y="1253"/>
                    </a:cubicBezTo>
                    <a:cubicBezTo>
                      <a:pt x="1035" y="1053"/>
                      <a:pt x="735" y="686"/>
                      <a:pt x="668" y="252"/>
                    </a:cubicBezTo>
                    <a:cubicBezTo>
                      <a:pt x="613" y="115"/>
                      <a:pt x="491" y="1"/>
                      <a:pt x="357" y="1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7"/>
              <p:cNvSpPr/>
              <p:nvPr/>
            </p:nvSpPr>
            <p:spPr>
              <a:xfrm>
                <a:off x="3857372" y="4048683"/>
                <a:ext cx="348115" cy="106753"/>
              </a:xfrm>
              <a:custGeom>
                <a:avLst/>
                <a:gdLst/>
                <a:ahLst/>
                <a:cxnLst/>
                <a:rect l="l" t="t" r="r" b="b"/>
                <a:pathLst>
                  <a:path w="7073" h="2169" extrusionOk="0">
                    <a:moveTo>
                      <a:pt x="3537" y="1"/>
                    </a:moveTo>
                    <a:cubicBezTo>
                      <a:pt x="1569" y="1"/>
                      <a:pt x="1" y="501"/>
                      <a:pt x="1" y="1068"/>
                    </a:cubicBezTo>
                    <a:cubicBezTo>
                      <a:pt x="1" y="1702"/>
                      <a:pt x="1569" y="2169"/>
                      <a:pt x="3537" y="2169"/>
                    </a:cubicBezTo>
                    <a:cubicBezTo>
                      <a:pt x="5505" y="2169"/>
                      <a:pt x="7073" y="1669"/>
                      <a:pt x="7073" y="1068"/>
                    </a:cubicBezTo>
                    <a:cubicBezTo>
                      <a:pt x="7073" y="501"/>
                      <a:pt x="5538" y="34"/>
                      <a:pt x="3537" y="1"/>
                    </a:cubicBezTo>
                    <a:close/>
                  </a:path>
                </a:pathLst>
              </a:custGeom>
              <a:solidFill>
                <a:srgbClr val="EDA5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7"/>
              <p:cNvSpPr/>
              <p:nvPr/>
            </p:nvSpPr>
            <p:spPr>
              <a:xfrm>
                <a:off x="3844231" y="4033918"/>
                <a:ext cx="377695" cy="136332"/>
              </a:xfrm>
              <a:custGeom>
                <a:avLst/>
                <a:gdLst/>
                <a:ahLst/>
                <a:cxnLst/>
                <a:rect l="l" t="t" r="r" b="b"/>
                <a:pathLst>
                  <a:path w="7674" h="2770" extrusionOk="0">
                    <a:moveTo>
                      <a:pt x="3837" y="634"/>
                    </a:moveTo>
                    <a:cubicBezTo>
                      <a:pt x="5939" y="634"/>
                      <a:pt x="7073" y="1168"/>
                      <a:pt x="7073" y="1368"/>
                    </a:cubicBezTo>
                    <a:cubicBezTo>
                      <a:pt x="7073" y="1602"/>
                      <a:pt x="5939" y="2135"/>
                      <a:pt x="3837" y="2135"/>
                    </a:cubicBezTo>
                    <a:cubicBezTo>
                      <a:pt x="1769" y="2135"/>
                      <a:pt x="635" y="1602"/>
                      <a:pt x="635" y="1368"/>
                    </a:cubicBezTo>
                    <a:cubicBezTo>
                      <a:pt x="635" y="1168"/>
                      <a:pt x="1769" y="634"/>
                      <a:pt x="3837" y="634"/>
                    </a:cubicBezTo>
                    <a:close/>
                    <a:moveTo>
                      <a:pt x="3837" y="0"/>
                    </a:moveTo>
                    <a:cubicBezTo>
                      <a:pt x="2002" y="0"/>
                      <a:pt x="1" y="434"/>
                      <a:pt x="1" y="1368"/>
                    </a:cubicBezTo>
                    <a:cubicBezTo>
                      <a:pt x="1" y="2335"/>
                      <a:pt x="2002" y="2769"/>
                      <a:pt x="3837" y="2769"/>
                    </a:cubicBezTo>
                    <a:cubicBezTo>
                      <a:pt x="5672" y="2769"/>
                      <a:pt x="7673" y="2335"/>
                      <a:pt x="7673" y="1368"/>
                    </a:cubicBezTo>
                    <a:cubicBezTo>
                      <a:pt x="7673" y="434"/>
                      <a:pt x="5672" y="0"/>
                      <a:pt x="3837" y="0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7"/>
              <p:cNvSpPr/>
              <p:nvPr/>
            </p:nvSpPr>
            <p:spPr>
              <a:xfrm>
                <a:off x="4853906" y="4048683"/>
                <a:ext cx="349740" cy="106753"/>
              </a:xfrm>
              <a:custGeom>
                <a:avLst/>
                <a:gdLst/>
                <a:ahLst/>
                <a:cxnLst/>
                <a:rect l="l" t="t" r="r" b="b"/>
                <a:pathLst>
                  <a:path w="7106" h="2169" extrusionOk="0">
                    <a:moveTo>
                      <a:pt x="3570" y="1"/>
                    </a:moveTo>
                    <a:cubicBezTo>
                      <a:pt x="1602" y="1"/>
                      <a:pt x="1" y="501"/>
                      <a:pt x="1" y="1068"/>
                    </a:cubicBezTo>
                    <a:cubicBezTo>
                      <a:pt x="1" y="1702"/>
                      <a:pt x="1602" y="2169"/>
                      <a:pt x="3570" y="2169"/>
                    </a:cubicBezTo>
                    <a:cubicBezTo>
                      <a:pt x="5505" y="2169"/>
                      <a:pt x="7106" y="1669"/>
                      <a:pt x="7106" y="1068"/>
                    </a:cubicBezTo>
                    <a:cubicBezTo>
                      <a:pt x="7106" y="501"/>
                      <a:pt x="5571" y="34"/>
                      <a:pt x="3570" y="1"/>
                    </a:cubicBezTo>
                    <a:close/>
                  </a:path>
                </a:pathLst>
              </a:custGeom>
              <a:solidFill>
                <a:srgbClr val="EDA5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7"/>
              <p:cNvSpPr/>
              <p:nvPr/>
            </p:nvSpPr>
            <p:spPr>
              <a:xfrm>
                <a:off x="4842439" y="4033918"/>
                <a:ext cx="377646" cy="136332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2770" extrusionOk="0">
                    <a:moveTo>
                      <a:pt x="3836" y="634"/>
                    </a:moveTo>
                    <a:cubicBezTo>
                      <a:pt x="5904" y="634"/>
                      <a:pt x="7038" y="1168"/>
                      <a:pt x="7038" y="1368"/>
                    </a:cubicBezTo>
                    <a:cubicBezTo>
                      <a:pt x="7038" y="1602"/>
                      <a:pt x="5904" y="2135"/>
                      <a:pt x="3836" y="2135"/>
                    </a:cubicBezTo>
                    <a:cubicBezTo>
                      <a:pt x="1735" y="2135"/>
                      <a:pt x="634" y="1602"/>
                      <a:pt x="634" y="1368"/>
                    </a:cubicBezTo>
                    <a:cubicBezTo>
                      <a:pt x="634" y="1168"/>
                      <a:pt x="1735" y="634"/>
                      <a:pt x="3836" y="634"/>
                    </a:cubicBezTo>
                    <a:close/>
                    <a:moveTo>
                      <a:pt x="3836" y="0"/>
                    </a:moveTo>
                    <a:cubicBezTo>
                      <a:pt x="2002" y="0"/>
                      <a:pt x="0" y="434"/>
                      <a:pt x="0" y="1368"/>
                    </a:cubicBezTo>
                    <a:cubicBezTo>
                      <a:pt x="0" y="2335"/>
                      <a:pt x="2002" y="2769"/>
                      <a:pt x="3836" y="2769"/>
                    </a:cubicBezTo>
                    <a:cubicBezTo>
                      <a:pt x="5671" y="2769"/>
                      <a:pt x="7672" y="2335"/>
                      <a:pt x="7672" y="1368"/>
                    </a:cubicBezTo>
                    <a:cubicBezTo>
                      <a:pt x="7672" y="434"/>
                      <a:pt x="5671" y="0"/>
                      <a:pt x="3836" y="0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7"/>
              <p:cNvSpPr/>
              <p:nvPr/>
            </p:nvSpPr>
            <p:spPr>
              <a:xfrm>
                <a:off x="3949308" y="3681922"/>
                <a:ext cx="390787" cy="342455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6958" extrusionOk="0">
                    <a:moveTo>
                      <a:pt x="3944" y="1"/>
                    </a:moveTo>
                    <a:cubicBezTo>
                      <a:pt x="2779" y="1"/>
                      <a:pt x="1655" y="592"/>
                      <a:pt x="1002" y="1682"/>
                    </a:cubicBezTo>
                    <a:cubicBezTo>
                      <a:pt x="1" y="3350"/>
                      <a:pt x="535" y="5451"/>
                      <a:pt x="2169" y="6452"/>
                    </a:cubicBezTo>
                    <a:cubicBezTo>
                      <a:pt x="2741" y="6795"/>
                      <a:pt x="3363" y="6958"/>
                      <a:pt x="3975" y="6958"/>
                    </a:cubicBezTo>
                    <a:cubicBezTo>
                      <a:pt x="5148" y="6958"/>
                      <a:pt x="6281" y="6359"/>
                      <a:pt x="6939" y="5284"/>
                    </a:cubicBezTo>
                    <a:cubicBezTo>
                      <a:pt x="7940" y="3617"/>
                      <a:pt x="7373" y="1515"/>
                      <a:pt x="5772" y="514"/>
                    </a:cubicBezTo>
                    <a:cubicBezTo>
                      <a:pt x="5193" y="167"/>
                      <a:pt x="4563" y="1"/>
                      <a:pt x="39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7"/>
              <p:cNvSpPr/>
              <p:nvPr/>
            </p:nvSpPr>
            <p:spPr>
              <a:xfrm>
                <a:off x="3954230" y="3665041"/>
                <a:ext cx="402304" cy="370559"/>
              </a:xfrm>
              <a:custGeom>
                <a:avLst/>
                <a:gdLst/>
                <a:ahLst/>
                <a:cxnLst/>
                <a:rect l="l" t="t" r="r" b="b"/>
                <a:pathLst>
                  <a:path w="8174" h="7529" extrusionOk="0">
                    <a:moveTo>
                      <a:pt x="3870" y="657"/>
                    </a:moveTo>
                    <a:cubicBezTo>
                      <a:pt x="4404" y="657"/>
                      <a:pt x="5004" y="824"/>
                      <a:pt x="5505" y="1124"/>
                    </a:cubicBezTo>
                    <a:cubicBezTo>
                      <a:pt x="6939" y="1991"/>
                      <a:pt x="7406" y="3960"/>
                      <a:pt x="6539" y="5427"/>
                    </a:cubicBezTo>
                    <a:cubicBezTo>
                      <a:pt x="5967" y="6373"/>
                      <a:pt x="4918" y="6898"/>
                      <a:pt x="3848" y="6898"/>
                    </a:cubicBezTo>
                    <a:cubicBezTo>
                      <a:pt x="3295" y="6898"/>
                      <a:pt x="2736" y="6757"/>
                      <a:pt x="2236" y="6461"/>
                    </a:cubicBezTo>
                    <a:cubicBezTo>
                      <a:pt x="1535" y="6028"/>
                      <a:pt x="1035" y="5361"/>
                      <a:pt x="835" y="4527"/>
                    </a:cubicBezTo>
                    <a:cubicBezTo>
                      <a:pt x="668" y="3693"/>
                      <a:pt x="768" y="2859"/>
                      <a:pt x="1202" y="2158"/>
                    </a:cubicBezTo>
                    <a:cubicBezTo>
                      <a:pt x="1769" y="1191"/>
                      <a:pt x="2836" y="657"/>
                      <a:pt x="3870" y="657"/>
                    </a:cubicBezTo>
                    <a:close/>
                    <a:moveTo>
                      <a:pt x="3890" y="1"/>
                    </a:moveTo>
                    <a:cubicBezTo>
                      <a:pt x="2611" y="1"/>
                      <a:pt x="1372" y="638"/>
                      <a:pt x="668" y="1825"/>
                    </a:cubicBezTo>
                    <a:cubicBezTo>
                      <a:pt x="168" y="2659"/>
                      <a:pt x="1" y="3693"/>
                      <a:pt x="234" y="4660"/>
                    </a:cubicBezTo>
                    <a:cubicBezTo>
                      <a:pt x="501" y="5661"/>
                      <a:pt x="1068" y="6495"/>
                      <a:pt x="1936" y="6995"/>
                    </a:cubicBezTo>
                    <a:cubicBezTo>
                      <a:pt x="2536" y="7362"/>
                      <a:pt x="3203" y="7529"/>
                      <a:pt x="3870" y="7529"/>
                    </a:cubicBezTo>
                    <a:cubicBezTo>
                      <a:pt x="5105" y="7529"/>
                      <a:pt x="6372" y="6928"/>
                      <a:pt x="7106" y="5694"/>
                    </a:cubicBezTo>
                    <a:cubicBezTo>
                      <a:pt x="8173" y="3926"/>
                      <a:pt x="7606" y="1625"/>
                      <a:pt x="5838" y="524"/>
                    </a:cubicBezTo>
                    <a:cubicBezTo>
                      <a:pt x="5224" y="171"/>
                      <a:pt x="4552" y="1"/>
                      <a:pt x="3890" y="1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7"/>
              <p:cNvSpPr/>
              <p:nvPr/>
            </p:nvSpPr>
            <p:spPr>
              <a:xfrm>
                <a:off x="3988730" y="3682710"/>
                <a:ext cx="343194" cy="226499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4602" extrusionOk="0">
                    <a:moveTo>
                      <a:pt x="3201" y="0"/>
                    </a:moveTo>
                    <a:cubicBezTo>
                      <a:pt x="2020" y="0"/>
                      <a:pt x="862" y="607"/>
                      <a:pt x="201" y="1666"/>
                    </a:cubicBezTo>
                    <a:cubicBezTo>
                      <a:pt x="134" y="1799"/>
                      <a:pt x="34" y="1966"/>
                      <a:pt x="0" y="2099"/>
                    </a:cubicBezTo>
                    <a:lnTo>
                      <a:pt x="6405" y="4601"/>
                    </a:lnTo>
                    <a:cubicBezTo>
                      <a:pt x="6972" y="3067"/>
                      <a:pt x="6372" y="1332"/>
                      <a:pt x="4971" y="498"/>
                    </a:cubicBezTo>
                    <a:cubicBezTo>
                      <a:pt x="4417" y="159"/>
                      <a:pt x="3806" y="0"/>
                      <a:pt x="3201" y="0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7"/>
              <p:cNvSpPr/>
              <p:nvPr/>
            </p:nvSpPr>
            <p:spPr>
              <a:xfrm>
                <a:off x="4714378" y="3681922"/>
                <a:ext cx="390787" cy="342455"/>
              </a:xfrm>
              <a:custGeom>
                <a:avLst/>
                <a:gdLst/>
                <a:ahLst/>
                <a:cxnLst/>
                <a:rect l="l" t="t" r="r" b="b"/>
                <a:pathLst>
                  <a:path w="7940" h="6958" extrusionOk="0">
                    <a:moveTo>
                      <a:pt x="3959" y="1"/>
                    </a:moveTo>
                    <a:cubicBezTo>
                      <a:pt x="2793" y="1"/>
                      <a:pt x="1655" y="592"/>
                      <a:pt x="1001" y="1682"/>
                    </a:cubicBezTo>
                    <a:cubicBezTo>
                      <a:pt x="0" y="3350"/>
                      <a:pt x="567" y="5451"/>
                      <a:pt x="2168" y="6452"/>
                    </a:cubicBezTo>
                    <a:cubicBezTo>
                      <a:pt x="2740" y="6795"/>
                      <a:pt x="3362" y="6958"/>
                      <a:pt x="3974" y="6958"/>
                    </a:cubicBezTo>
                    <a:cubicBezTo>
                      <a:pt x="5147" y="6958"/>
                      <a:pt x="6281" y="6359"/>
                      <a:pt x="6939" y="5284"/>
                    </a:cubicBezTo>
                    <a:cubicBezTo>
                      <a:pt x="7939" y="3617"/>
                      <a:pt x="7406" y="1515"/>
                      <a:pt x="5771" y="514"/>
                    </a:cubicBezTo>
                    <a:cubicBezTo>
                      <a:pt x="5204" y="167"/>
                      <a:pt x="4578" y="1"/>
                      <a:pt x="39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7"/>
              <p:cNvSpPr/>
              <p:nvPr/>
            </p:nvSpPr>
            <p:spPr>
              <a:xfrm>
                <a:off x="4719299" y="3667600"/>
                <a:ext cx="384192" cy="371297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7544" extrusionOk="0">
                    <a:moveTo>
                      <a:pt x="3870" y="605"/>
                    </a:moveTo>
                    <a:cubicBezTo>
                      <a:pt x="4470" y="605"/>
                      <a:pt x="5004" y="772"/>
                      <a:pt x="5504" y="1072"/>
                    </a:cubicBezTo>
                    <a:cubicBezTo>
                      <a:pt x="6205" y="1472"/>
                      <a:pt x="6705" y="2140"/>
                      <a:pt x="6905" y="2974"/>
                    </a:cubicBezTo>
                    <a:cubicBezTo>
                      <a:pt x="7072" y="3807"/>
                      <a:pt x="6939" y="4641"/>
                      <a:pt x="6538" y="5375"/>
                    </a:cubicBezTo>
                    <a:cubicBezTo>
                      <a:pt x="6105" y="6076"/>
                      <a:pt x="5438" y="6576"/>
                      <a:pt x="4604" y="6776"/>
                    </a:cubicBezTo>
                    <a:cubicBezTo>
                      <a:pt x="4368" y="6823"/>
                      <a:pt x="4133" y="6847"/>
                      <a:pt x="3901" y="6847"/>
                    </a:cubicBezTo>
                    <a:cubicBezTo>
                      <a:pt x="3310" y="6847"/>
                      <a:pt x="2738" y="6697"/>
                      <a:pt x="2235" y="6409"/>
                    </a:cubicBezTo>
                    <a:cubicBezTo>
                      <a:pt x="1535" y="5976"/>
                      <a:pt x="1034" y="5309"/>
                      <a:pt x="834" y="4475"/>
                    </a:cubicBezTo>
                    <a:cubicBezTo>
                      <a:pt x="667" y="3641"/>
                      <a:pt x="801" y="2807"/>
                      <a:pt x="1201" y="2106"/>
                    </a:cubicBezTo>
                    <a:cubicBezTo>
                      <a:pt x="1635" y="1406"/>
                      <a:pt x="2269" y="905"/>
                      <a:pt x="3103" y="705"/>
                    </a:cubicBezTo>
                    <a:cubicBezTo>
                      <a:pt x="3369" y="639"/>
                      <a:pt x="3636" y="605"/>
                      <a:pt x="3870" y="605"/>
                    </a:cubicBezTo>
                    <a:close/>
                    <a:moveTo>
                      <a:pt x="3881" y="1"/>
                    </a:moveTo>
                    <a:cubicBezTo>
                      <a:pt x="3587" y="1"/>
                      <a:pt x="3292" y="35"/>
                      <a:pt x="3002" y="105"/>
                    </a:cubicBezTo>
                    <a:cubicBezTo>
                      <a:pt x="2002" y="338"/>
                      <a:pt x="1168" y="939"/>
                      <a:pt x="667" y="1806"/>
                    </a:cubicBezTo>
                    <a:cubicBezTo>
                      <a:pt x="167" y="2640"/>
                      <a:pt x="0" y="3674"/>
                      <a:pt x="234" y="4641"/>
                    </a:cubicBezTo>
                    <a:cubicBezTo>
                      <a:pt x="501" y="5642"/>
                      <a:pt x="1068" y="6476"/>
                      <a:pt x="1968" y="6976"/>
                    </a:cubicBezTo>
                    <a:cubicBezTo>
                      <a:pt x="2535" y="7377"/>
                      <a:pt x="3203" y="7544"/>
                      <a:pt x="3870" y="7544"/>
                    </a:cubicBezTo>
                    <a:cubicBezTo>
                      <a:pt x="4170" y="7544"/>
                      <a:pt x="4504" y="7477"/>
                      <a:pt x="4804" y="7410"/>
                    </a:cubicBezTo>
                    <a:cubicBezTo>
                      <a:pt x="5804" y="7143"/>
                      <a:pt x="6638" y="6576"/>
                      <a:pt x="7139" y="5709"/>
                    </a:cubicBezTo>
                    <a:cubicBezTo>
                      <a:pt x="7639" y="4875"/>
                      <a:pt x="7806" y="3807"/>
                      <a:pt x="7539" y="2840"/>
                    </a:cubicBezTo>
                    <a:cubicBezTo>
                      <a:pt x="7306" y="1839"/>
                      <a:pt x="6705" y="1005"/>
                      <a:pt x="5838" y="538"/>
                    </a:cubicBezTo>
                    <a:cubicBezTo>
                      <a:pt x="5253" y="188"/>
                      <a:pt x="4571" y="1"/>
                      <a:pt x="3881" y="1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7"/>
              <p:cNvSpPr/>
              <p:nvPr/>
            </p:nvSpPr>
            <p:spPr>
              <a:xfrm>
                <a:off x="4753751" y="3682710"/>
                <a:ext cx="343194" cy="226499"/>
              </a:xfrm>
              <a:custGeom>
                <a:avLst/>
                <a:gdLst/>
                <a:ahLst/>
                <a:cxnLst/>
                <a:rect l="l" t="t" r="r" b="b"/>
                <a:pathLst>
                  <a:path w="6973" h="4602" extrusionOk="0">
                    <a:moveTo>
                      <a:pt x="3202" y="0"/>
                    </a:moveTo>
                    <a:cubicBezTo>
                      <a:pt x="2021" y="0"/>
                      <a:pt x="863" y="607"/>
                      <a:pt x="201" y="1666"/>
                    </a:cubicBezTo>
                    <a:cubicBezTo>
                      <a:pt x="134" y="1799"/>
                      <a:pt x="34" y="1966"/>
                      <a:pt x="1" y="2099"/>
                    </a:cubicBezTo>
                    <a:lnTo>
                      <a:pt x="6439" y="4601"/>
                    </a:lnTo>
                    <a:cubicBezTo>
                      <a:pt x="6972" y="3067"/>
                      <a:pt x="6372" y="1332"/>
                      <a:pt x="4971" y="498"/>
                    </a:cubicBezTo>
                    <a:cubicBezTo>
                      <a:pt x="4417" y="159"/>
                      <a:pt x="3807" y="0"/>
                      <a:pt x="3202" y="0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7"/>
              <p:cNvSpPr/>
              <p:nvPr/>
            </p:nvSpPr>
            <p:spPr>
              <a:xfrm>
                <a:off x="4060980" y="3506909"/>
                <a:ext cx="192096" cy="64081"/>
              </a:xfrm>
              <a:custGeom>
                <a:avLst/>
                <a:gdLst/>
                <a:ahLst/>
                <a:cxnLst/>
                <a:rect l="l" t="t" r="r" b="b"/>
                <a:pathLst>
                  <a:path w="3903" h="1302" extrusionOk="0">
                    <a:moveTo>
                      <a:pt x="1923" y="1"/>
                    </a:moveTo>
                    <a:cubicBezTo>
                      <a:pt x="1329" y="1"/>
                      <a:pt x="723" y="226"/>
                      <a:pt x="100" y="701"/>
                    </a:cubicBezTo>
                    <a:cubicBezTo>
                      <a:pt x="0" y="835"/>
                      <a:pt x="0" y="1035"/>
                      <a:pt x="67" y="1168"/>
                    </a:cubicBezTo>
                    <a:cubicBezTo>
                      <a:pt x="100" y="1235"/>
                      <a:pt x="234" y="1302"/>
                      <a:pt x="334" y="1302"/>
                    </a:cubicBezTo>
                    <a:cubicBezTo>
                      <a:pt x="400" y="1302"/>
                      <a:pt x="434" y="1235"/>
                      <a:pt x="434" y="1202"/>
                    </a:cubicBezTo>
                    <a:cubicBezTo>
                      <a:pt x="823" y="929"/>
                      <a:pt x="1314" y="634"/>
                      <a:pt x="1908" y="634"/>
                    </a:cubicBezTo>
                    <a:cubicBezTo>
                      <a:pt x="2332" y="634"/>
                      <a:pt x="2808" y="785"/>
                      <a:pt x="3336" y="1202"/>
                    </a:cubicBezTo>
                    <a:cubicBezTo>
                      <a:pt x="3409" y="1260"/>
                      <a:pt x="3482" y="1287"/>
                      <a:pt x="3550" y="1287"/>
                    </a:cubicBezTo>
                    <a:cubicBezTo>
                      <a:pt x="3636" y="1287"/>
                      <a:pt x="3713" y="1243"/>
                      <a:pt x="3769" y="1168"/>
                    </a:cubicBezTo>
                    <a:cubicBezTo>
                      <a:pt x="3903" y="1001"/>
                      <a:pt x="3870" y="835"/>
                      <a:pt x="3736" y="701"/>
                    </a:cubicBezTo>
                    <a:cubicBezTo>
                      <a:pt x="3142" y="243"/>
                      <a:pt x="2539" y="1"/>
                      <a:pt x="1923" y="1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7"/>
              <p:cNvSpPr/>
              <p:nvPr/>
            </p:nvSpPr>
            <p:spPr>
              <a:xfrm>
                <a:off x="4816157" y="3506909"/>
                <a:ext cx="192145" cy="64081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1302" extrusionOk="0">
                    <a:moveTo>
                      <a:pt x="1924" y="1"/>
                    </a:moveTo>
                    <a:cubicBezTo>
                      <a:pt x="1329" y="1"/>
                      <a:pt x="723" y="226"/>
                      <a:pt x="100" y="701"/>
                    </a:cubicBezTo>
                    <a:cubicBezTo>
                      <a:pt x="0" y="835"/>
                      <a:pt x="0" y="1035"/>
                      <a:pt x="67" y="1168"/>
                    </a:cubicBezTo>
                    <a:cubicBezTo>
                      <a:pt x="100" y="1235"/>
                      <a:pt x="234" y="1302"/>
                      <a:pt x="301" y="1302"/>
                    </a:cubicBezTo>
                    <a:cubicBezTo>
                      <a:pt x="401" y="1302"/>
                      <a:pt x="434" y="1235"/>
                      <a:pt x="434" y="1202"/>
                    </a:cubicBezTo>
                    <a:cubicBezTo>
                      <a:pt x="823" y="929"/>
                      <a:pt x="1315" y="634"/>
                      <a:pt x="1901" y="634"/>
                    </a:cubicBezTo>
                    <a:cubicBezTo>
                      <a:pt x="2321" y="634"/>
                      <a:pt x="2788" y="785"/>
                      <a:pt x="3303" y="1202"/>
                    </a:cubicBezTo>
                    <a:cubicBezTo>
                      <a:pt x="3376" y="1260"/>
                      <a:pt x="3449" y="1287"/>
                      <a:pt x="3519" y="1287"/>
                    </a:cubicBezTo>
                    <a:cubicBezTo>
                      <a:pt x="3609" y="1287"/>
                      <a:pt x="3695" y="1243"/>
                      <a:pt x="3770" y="1168"/>
                    </a:cubicBezTo>
                    <a:cubicBezTo>
                      <a:pt x="3903" y="1001"/>
                      <a:pt x="3870" y="835"/>
                      <a:pt x="3736" y="701"/>
                    </a:cubicBezTo>
                    <a:cubicBezTo>
                      <a:pt x="3142" y="243"/>
                      <a:pt x="2539" y="1"/>
                      <a:pt x="1924" y="1"/>
                    </a:cubicBezTo>
                    <a:close/>
                  </a:path>
                </a:pathLst>
              </a:custGeom>
              <a:solidFill>
                <a:srgbClr val="1611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3" name="Google Shape;323;p37"/>
          <p:cNvSpPr/>
          <p:nvPr/>
        </p:nvSpPr>
        <p:spPr>
          <a:xfrm>
            <a:off x="897474" y="563324"/>
            <a:ext cx="7349053" cy="437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pt-BR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3"/>
                </a:solidFill>
                <a:latin typeface="Modak"/>
              </a:rPr>
              <a:t>GLOBAL  CLIMATE EVENTS</a:t>
            </a:r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3"/>
              </a:solidFill>
              <a:latin typeface="Modak"/>
            </a:endParaRPr>
          </a:p>
        </p:txBody>
      </p:sp>
      <p:sp>
        <p:nvSpPr>
          <p:cNvPr id="327" name="Google Shape;327;p37"/>
          <p:cNvSpPr/>
          <p:nvPr/>
        </p:nvSpPr>
        <p:spPr>
          <a:xfrm>
            <a:off x="-90875" y="2634325"/>
            <a:ext cx="1320000" cy="13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7"/>
          <p:cNvSpPr/>
          <p:nvPr/>
        </p:nvSpPr>
        <p:spPr>
          <a:xfrm>
            <a:off x="7187125" y="2899650"/>
            <a:ext cx="738600" cy="738600"/>
          </a:xfrm>
          <a:prstGeom prst="ellipse">
            <a:avLst/>
          </a:prstGeom>
          <a:solidFill>
            <a:srgbClr val="FFD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>
          <a:extLst>
            <a:ext uri="{FF2B5EF4-FFF2-40B4-BE49-F238E27FC236}">
              <a16:creationId xmlns:a16="http://schemas.microsoft.com/office/drawing/2014/main" id="{CB50C292-57E4-CAF5-E56A-0910B8E4D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4">
            <a:extLst>
              <a:ext uri="{FF2B5EF4-FFF2-40B4-BE49-F238E27FC236}">
                <a16:creationId xmlns:a16="http://schemas.microsoft.com/office/drawing/2014/main" id="{866ABBEB-4965-7FA8-D36F-E5C4DDA56F1D}"/>
              </a:ext>
            </a:extLst>
          </p:cNvPr>
          <p:cNvSpPr/>
          <p:nvPr/>
        </p:nvSpPr>
        <p:spPr>
          <a:xfrm>
            <a:off x="6335875" y="2509900"/>
            <a:ext cx="1190100" cy="119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4">
            <a:extLst>
              <a:ext uri="{FF2B5EF4-FFF2-40B4-BE49-F238E27FC236}">
                <a16:creationId xmlns:a16="http://schemas.microsoft.com/office/drawing/2014/main" id="{F4E5E90D-9ED6-820D-2536-1D9AE25ACF51}"/>
              </a:ext>
            </a:extLst>
          </p:cNvPr>
          <p:cNvSpPr/>
          <p:nvPr/>
        </p:nvSpPr>
        <p:spPr>
          <a:xfrm>
            <a:off x="7039600" y="1278525"/>
            <a:ext cx="847500" cy="84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4">
            <a:extLst>
              <a:ext uri="{FF2B5EF4-FFF2-40B4-BE49-F238E27FC236}">
                <a16:creationId xmlns:a16="http://schemas.microsoft.com/office/drawing/2014/main" id="{9E7B41FE-6754-D22F-3BED-60CAB1ADBF74}"/>
              </a:ext>
            </a:extLst>
          </p:cNvPr>
          <p:cNvSpPr/>
          <p:nvPr/>
        </p:nvSpPr>
        <p:spPr>
          <a:xfrm>
            <a:off x="8059800" y="-34600"/>
            <a:ext cx="1084200" cy="108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4">
            <a:extLst>
              <a:ext uri="{FF2B5EF4-FFF2-40B4-BE49-F238E27FC236}">
                <a16:creationId xmlns:a16="http://schemas.microsoft.com/office/drawing/2014/main" id="{F86AFD79-CCA0-6CD8-9215-E1AD2F99161F}"/>
              </a:ext>
            </a:extLst>
          </p:cNvPr>
          <p:cNvSpPr/>
          <p:nvPr/>
        </p:nvSpPr>
        <p:spPr>
          <a:xfrm>
            <a:off x="7525975" y="4224025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4">
            <a:extLst>
              <a:ext uri="{FF2B5EF4-FFF2-40B4-BE49-F238E27FC236}">
                <a16:creationId xmlns:a16="http://schemas.microsoft.com/office/drawing/2014/main" id="{15C0CBDF-B817-1EF6-E93A-57B8A0EF517D}"/>
              </a:ext>
            </a:extLst>
          </p:cNvPr>
          <p:cNvSpPr/>
          <p:nvPr/>
        </p:nvSpPr>
        <p:spPr>
          <a:xfrm>
            <a:off x="-250107" y="816500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8DB9E0-CA31-7333-97EA-F866AACDD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34" y="658161"/>
            <a:ext cx="8691131" cy="370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74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0"/>
          <p:cNvSpPr/>
          <p:nvPr/>
        </p:nvSpPr>
        <p:spPr>
          <a:xfrm>
            <a:off x="4029426" y="919125"/>
            <a:ext cx="2657100" cy="814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1" name="Google Shape;1231;p60"/>
          <p:cNvGrpSpPr/>
          <p:nvPr/>
        </p:nvGrpSpPr>
        <p:grpSpPr>
          <a:xfrm>
            <a:off x="6490807" y="991058"/>
            <a:ext cx="114075" cy="114075"/>
            <a:chOff x="793375" y="2989875"/>
            <a:chExt cx="225000" cy="225000"/>
          </a:xfrm>
        </p:grpSpPr>
        <p:cxnSp>
          <p:nvCxnSpPr>
            <p:cNvPr id="1232" name="Google Shape;1232;p60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60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4" name="Google Shape;1234;p60"/>
          <p:cNvSpPr txBox="1">
            <a:spLocks noGrp="1"/>
          </p:cNvSpPr>
          <p:nvPr>
            <p:ph type="title"/>
          </p:nvPr>
        </p:nvSpPr>
        <p:spPr>
          <a:xfrm>
            <a:off x="4185125" y="1077825"/>
            <a:ext cx="23457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</a:t>
            </a:r>
            <a:endParaRPr dirty="0"/>
          </a:p>
        </p:txBody>
      </p:sp>
      <p:sp>
        <p:nvSpPr>
          <p:cNvPr id="1235" name="Google Shape;1235;p60"/>
          <p:cNvSpPr/>
          <p:nvPr/>
        </p:nvSpPr>
        <p:spPr>
          <a:xfrm>
            <a:off x="490350" y="3715375"/>
            <a:ext cx="1047900" cy="1047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60"/>
          <p:cNvSpPr/>
          <p:nvPr/>
        </p:nvSpPr>
        <p:spPr>
          <a:xfrm>
            <a:off x="-649150" y="-167725"/>
            <a:ext cx="1504200" cy="1504200"/>
          </a:xfrm>
          <a:prstGeom prst="ellipse">
            <a:avLst/>
          </a:prstGeom>
          <a:solidFill>
            <a:srgbClr val="FFD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60"/>
          <p:cNvSpPr/>
          <p:nvPr/>
        </p:nvSpPr>
        <p:spPr>
          <a:xfrm>
            <a:off x="7039600" y="1278525"/>
            <a:ext cx="847500" cy="84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60"/>
          <p:cNvSpPr/>
          <p:nvPr/>
        </p:nvSpPr>
        <p:spPr>
          <a:xfrm>
            <a:off x="8071300" y="-356175"/>
            <a:ext cx="1437900" cy="143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9" name="Google Shape;123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475" y="4016800"/>
            <a:ext cx="1538149" cy="15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60"/>
          <p:cNvSpPr/>
          <p:nvPr/>
        </p:nvSpPr>
        <p:spPr>
          <a:xfrm>
            <a:off x="7525975" y="3885175"/>
            <a:ext cx="1084200" cy="1084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0"/>
          <p:cNvSpPr/>
          <p:nvPr/>
        </p:nvSpPr>
        <p:spPr>
          <a:xfrm>
            <a:off x="4029413" y="1737775"/>
            <a:ext cx="2345700" cy="881400"/>
          </a:xfrm>
          <a:prstGeom prst="rect">
            <a:avLst/>
          </a:prstGeom>
          <a:solidFill>
            <a:srgbClr val="FFF8F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3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0"/>
          <p:cNvSpPr txBox="1"/>
          <p:nvPr/>
        </p:nvSpPr>
        <p:spPr>
          <a:xfrm>
            <a:off x="2636588" y="919125"/>
            <a:ext cx="1392900" cy="17229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rgbClr val="22222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222222"/>
              </a:solidFill>
              <a:latin typeface="Modak"/>
              <a:ea typeface="Modak"/>
              <a:cs typeface="Modak"/>
              <a:sym typeface="Modak"/>
            </a:endParaRPr>
          </a:p>
        </p:txBody>
      </p:sp>
      <p:grpSp>
        <p:nvGrpSpPr>
          <p:cNvPr id="1243" name="Google Shape;1243;p60"/>
          <p:cNvGrpSpPr/>
          <p:nvPr/>
        </p:nvGrpSpPr>
        <p:grpSpPr>
          <a:xfrm>
            <a:off x="6163032" y="1849820"/>
            <a:ext cx="114075" cy="114075"/>
            <a:chOff x="793375" y="2989875"/>
            <a:chExt cx="225000" cy="225000"/>
          </a:xfrm>
        </p:grpSpPr>
        <p:cxnSp>
          <p:nvCxnSpPr>
            <p:cNvPr id="1244" name="Google Shape;1244;p60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60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6" name="Google Shape;1246;p60"/>
          <p:cNvSpPr txBox="1">
            <a:spLocks noGrp="1"/>
          </p:cNvSpPr>
          <p:nvPr>
            <p:ph type="subTitle" idx="1"/>
          </p:nvPr>
        </p:nvSpPr>
        <p:spPr>
          <a:xfrm>
            <a:off x="4029413" y="1905850"/>
            <a:ext cx="2345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Análise exploratória.</a:t>
            </a:r>
            <a:endParaRPr dirty="0"/>
          </a:p>
        </p:txBody>
      </p:sp>
      <p:grpSp>
        <p:nvGrpSpPr>
          <p:cNvPr id="1247" name="Google Shape;1247;p60"/>
          <p:cNvGrpSpPr/>
          <p:nvPr/>
        </p:nvGrpSpPr>
        <p:grpSpPr>
          <a:xfrm>
            <a:off x="3326989" y="3115699"/>
            <a:ext cx="2490036" cy="1412201"/>
            <a:chOff x="3326989" y="3191899"/>
            <a:chExt cx="2490036" cy="1412201"/>
          </a:xfrm>
        </p:grpSpPr>
        <p:sp>
          <p:nvSpPr>
            <p:cNvPr id="1248" name="Google Shape;1248;p60"/>
            <p:cNvSpPr/>
            <p:nvPr/>
          </p:nvSpPr>
          <p:spPr>
            <a:xfrm>
              <a:off x="3812570" y="3201744"/>
              <a:ext cx="1519520" cy="1392720"/>
            </a:xfrm>
            <a:custGeom>
              <a:avLst/>
              <a:gdLst/>
              <a:ahLst/>
              <a:cxnLst/>
              <a:rect l="l" t="t" r="r" b="b"/>
              <a:pathLst>
                <a:path w="21918" h="20089" extrusionOk="0">
                  <a:moveTo>
                    <a:pt x="10960" y="1"/>
                  </a:moveTo>
                  <a:cubicBezTo>
                    <a:pt x="8372" y="1"/>
                    <a:pt x="5787" y="995"/>
                    <a:pt x="3824" y="2978"/>
                  </a:cubicBezTo>
                  <a:cubicBezTo>
                    <a:pt x="392" y="6437"/>
                    <a:pt x="0" y="11764"/>
                    <a:pt x="2625" y="15648"/>
                  </a:cubicBezTo>
                  <a:cubicBezTo>
                    <a:pt x="2816" y="15935"/>
                    <a:pt x="3016" y="16204"/>
                    <a:pt x="3242" y="16474"/>
                  </a:cubicBezTo>
                  <a:cubicBezTo>
                    <a:pt x="3442" y="16717"/>
                    <a:pt x="3659" y="16952"/>
                    <a:pt x="3894" y="17178"/>
                  </a:cubicBezTo>
                  <a:cubicBezTo>
                    <a:pt x="4120" y="17412"/>
                    <a:pt x="4363" y="17621"/>
                    <a:pt x="4606" y="17829"/>
                  </a:cubicBezTo>
                  <a:cubicBezTo>
                    <a:pt x="4876" y="18047"/>
                    <a:pt x="5154" y="18246"/>
                    <a:pt x="5432" y="18429"/>
                  </a:cubicBezTo>
                  <a:cubicBezTo>
                    <a:pt x="7106" y="19535"/>
                    <a:pt x="9036" y="20088"/>
                    <a:pt x="10964" y="20088"/>
                  </a:cubicBezTo>
                  <a:cubicBezTo>
                    <a:pt x="13549" y="20088"/>
                    <a:pt x="16132" y="19094"/>
                    <a:pt x="18093" y="17108"/>
                  </a:cubicBezTo>
                  <a:cubicBezTo>
                    <a:pt x="21526" y="13649"/>
                    <a:pt x="21917" y="8331"/>
                    <a:pt x="19293" y="4438"/>
                  </a:cubicBezTo>
                  <a:cubicBezTo>
                    <a:pt x="19101" y="4160"/>
                    <a:pt x="18902" y="3882"/>
                    <a:pt x="18676" y="3621"/>
                  </a:cubicBezTo>
                  <a:cubicBezTo>
                    <a:pt x="18476" y="3378"/>
                    <a:pt x="18259" y="3134"/>
                    <a:pt x="18024" y="2908"/>
                  </a:cubicBezTo>
                  <a:cubicBezTo>
                    <a:pt x="17798" y="2682"/>
                    <a:pt x="17555" y="2465"/>
                    <a:pt x="17311" y="2265"/>
                  </a:cubicBezTo>
                  <a:cubicBezTo>
                    <a:pt x="17042" y="2048"/>
                    <a:pt x="16764" y="1839"/>
                    <a:pt x="16486" y="1657"/>
                  </a:cubicBezTo>
                  <a:cubicBezTo>
                    <a:pt x="14813" y="552"/>
                    <a:pt x="12886" y="1"/>
                    <a:pt x="10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0"/>
            <p:cNvSpPr/>
            <p:nvPr/>
          </p:nvSpPr>
          <p:spPr>
            <a:xfrm>
              <a:off x="3932441" y="3532859"/>
              <a:ext cx="1399653" cy="1064732"/>
            </a:xfrm>
            <a:custGeom>
              <a:avLst/>
              <a:gdLst/>
              <a:ahLst/>
              <a:cxnLst/>
              <a:rect l="l" t="t" r="r" b="b"/>
              <a:pathLst>
                <a:path w="20189" h="15358" extrusionOk="0">
                  <a:moveTo>
                    <a:pt x="17772" y="1"/>
                  </a:moveTo>
                  <a:cubicBezTo>
                    <a:pt x="19310" y="3633"/>
                    <a:pt x="18615" y="7996"/>
                    <a:pt x="15660" y="10976"/>
                  </a:cubicBezTo>
                  <a:cubicBezTo>
                    <a:pt x="13698" y="12959"/>
                    <a:pt x="11112" y="13954"/>
                    <a:pt x="8525" y="13954"/>
                  </a:cubicBezTo>
                  <a:cubicBezTo>
                    <a:pt x="6599" y="13954"/>
                    <a:pt x="4671" y="13402"/>
                    <a:pt x="2999" y="12297"/>
                  </a:cubicBezTo>
                  <a:cubicBezTo>
                    <a:pt x="2721" y="12115"/>
                    <a:pt x="2443" y="11906"/>
                    <a:pt x="2173" y="11689"/>
                  </a:cubicBezTo>
                  <a:cubicBezTo>
                    <a:pt x="1930" y="11489"/>
                    <a:pt x="1687" y="11272"/>
                    <a:pt x="1461" y="11046"/>
                  </a:cubicBezTo>
                  <a:cubicBezTo>
                    <a:pt x="1226" y="10820"/>
                    <a:pt x="1009" y="10577"/>
                    <a:pt x="809" y="10333"/>
                  </a:cubicBezTo>
                  <a:cubicBezTo>
                    <a:pt x="583" y="10073"/>
                    <a:pt x="383" y="9795"/>
                    <a:pt x="192" y="9516"/>
                  </a:cubicBezTo>
                  <a:cubicBezTo>
                    <a:pt x="122" y="9421"/>
                    <a:pt x="62" y="9325"/>
                    <a:pt x="1" y="9221"/>
                  </a:cubicBezTo>
                  <a:lnTo>
                    <a:pt x="1" y="9221"/>
                  </a:lnTo>
                  <a:cubicBezTo>
                    <a:pt x="253" y="9812"/>
                    <a:pt x="557" y="10377"/>
                    <a:pt x="922" y="10924"/>
                  </a:cubicBezTo>
                  <a:cubicBezTo>
                    <a:pt x="1104" y="11202"/>
                    <a:pt x="1313" y="11472"/>
                    <a:pt x="1530" y="11741"/>
                  </a:cubicBezTo>
                  <a:cubicBezTo>
                    <a:pt x="1739" y="11984"/>
                    <a:pt x="1956" y="12219"/>
                    <a:pt x="2182" y="12454"/>
                  </a:cubicBezTo>
                  <a:cubicBezTo>
                    <a:pt x="2417" y="12680"/>
                    <a:pt x="2660" y="12897"/>
                    <a:pt x="2903" y="13097"/>
                  </a:cubicBezTo>
                  <a:cubicBezTo>
                    <a:pt x="3173" y="13314"/>
                    <a:pt x="3442" y="13514"/>
                    <a:pt x="3729" y="13705"/>
                  </a:cubicBezTo>
                  <a:cubicBezTo>
                    <a:pt x="5399" y="14807"/>
                    <a:pt x="7327" y="15358"/>
                    <a:pt x="9255" y="15358"/>
                  </a:cubicBezTo>
                  <a:cubicBezTo>
                    <a:pt x="11842" y="15358"/>
                    <a:pt x="14429" y="14366"/>
                    <a:pt x="16390" y="12384"/>
                  </a:cubicBezTo>
                  <a:cubicBezTo>
                    <a:pt x="19736" y="9004"/>
                    <a:pt x="20188" y="3859"/>
                    <a:pt x="17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0"/>
            <p:cNvSpPr/>
            <p:nvPr/>
          </p:nvSpPr>
          <p:spPr>
            <a:xfrm>
              <a:off x="4046903" y="3913059"/>
              <a:ext cx="202506" cy="60870"/>
            </a:xfrm>
            <a:custGeom>
              <a:avLst/>
              <a:gdLst/>
              <a:ahLst/>
              <a:cxnLst/>
              <a:rect l="l" t="t" r="r" b="b"/>
              <a:pathLst>
                <a:path w="2921" h="878" extrusionOk="0">
                  <a:moveTo>
                    <a:pt x="1461" y="0"/>
                  </a:moveTo>
                  <a:cubicBezTo>
                    <a:pt x="661" y="0"/>
                    <a:pt x="1" y="200"/>
                    <a:pt x="1" y="443"/>
                  </a:cubicBezTo>
                  <a:cubicBezTo>
                    <a:pt x="1" y="687"/>
                    <a:pt x="661" y="878"/>
                    <a:pt x="1461" y="878"/>
                  </a:cubicBezTo>
                  <a:cubicBezTo>
                    <a:pt x="2269" y="878"/>
                    <a:pt x="2921" y="687"/>
                    <a:pt x="2921" y="443"/>
                  </a:cubicBezTo>
                  <a:cubicBezTo>
                    <a:pt x="2921" y="200"/>
                    <a:pt x="2269" y="0"/>
                    <a:pt x="1461" y="0"/>
                  </a:cubicBezTo>
                  <a:close/>
                </a:path>
              </a:pathLst>
            </a:custGeom>
            <a:solidFill>
              <a:srgbClr val="ECA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0"/>
            <p:cNvSpPr/>
            <p:nvPr/>
          </p:nvSpPr>
          <p:spPr>
            <a:xfrm>
              <a:off x="4039693" y="3905225"/>
              <a:ext cx="217550" cy="76538"/>
            </a:xfrm>
            <a:custGeom>
              <a:avLst/>
              <a:gdLst/>
              <a:ahLst/>
              <a:cxnLst/>
              <a:rect l="l" t="t" r="r" b="b"/>
              <a:pathLst>
                <a:path w="3138" h="1104" extrusionOk="0">
                  <a:moveTo>
                    <a:pt x="1565" y="217"/>
                  </a:moveTo>
                  <a:cubicBezTo>
                    <a:pt x="2408" y="217"/>
                    <a:pt x="2921" y="435"/>
                    <a:pt x="2921" y="556"/>
                  </a:cubicBezTo>
                  <a:cubicBezTo>
                    <a:pt x="2921" y="669"/>
                    <a:pt x="2408" y="887"/>
                    <a:pt x="1565" y="887"/>
                  </a:cubicBezTo>
                  <a:cubicBezTo>
                    <a:pt x="731" y="887"/>
                    <a:pt x="218" y="669"/>
                    <a:pt x="218" y="556"/>
                  </a:cubicBezTo>
                  <a:cubicBezTo>
                    <a:pt x="218" y="435"/>
                    <a:pt x="731" y="217"/>
                    <a:pt x="1565" y="217"/>
                  </a:cubicBezTo>
                  <a:close/>
                  <a:moveTo>
                    <a:pt x="1565" y="0"/>
                  </a:moveTo>
                  <a:cubicBezTo>
                    <a:pt x="818" y="0"/>
                    <a:pt x="1" y="174"/>
                    <a:pt x="1" y="556"/>
                  </a:cubicBezTo>
                  <a:cubicBezTo>
                    <a:pt x="1" y="930"/>
                    <a:pt x="818" y="1104"/>
                    <a:pt x="1565" y="1104"/>
                  </a:cubicBezTo>
                  <a:cubicBezTo>
                    <a:pt x="2321" y="1104"/>
                    <a:pt x="3138" y="930"/>
                    <a:pt x="3138" y="556"/>
                  </a:cubicBezTo>
                  <a:cubicBezTo>
                    <a:pt x="3138" y="174"/>
                    <a:pt x="2321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0"/>
            <p:cNvSpPr/>
            <p:nvPr/>
          </p:nvSpPr>
          <p:spPr>
            <a:xfrm>
              <a:off x="4628922" y="3913059"/>
              <a:ext cx="202506" cy="60870"/>
            </a:xfrm>
            <a:custGeom>
              <a:avLst/>
              <a:gdLst/>
              <a:ahLst/>
              <a:cxnLst/>
              <a:rect l="l" t="t" r="r" b="b"/>
              <a:pathLst>
                <a:path w="2921" h="878" extrusionOk="0">
                  <a:moveTo>
                    <a:pt x="1461" y="0"/>
                  </a:moveTo>
                  <a:cubicBezTo>
                    <a:pt x="652" y="0"/>
                    <a:pt x="1" y="200"/>
                    <a:pt x="1" y="443"/>
                  </a:cubicBezTo>
                  <a:cubicBezTo>
                    <a:pt x="1" y="687"/>
                    <a:pt x="652" y="878"/>
                    <a:pt x="1461" y="878"/>
                  </a:cubicBezTo>
                  <a:cubicBezTo>
                    <a:pt x="2269" y="878"/>
                    <a:pt x="2921" y="687"/>
                    <a:pt x="2921" y="443"/>
                  </a:cubicBezTo>
                  <a:cubicBezTo>
                    <a:pt x="2921" y="200"/>
                    <a:pt x="2269" y="0"/>
                    <a:pt x="1461" y="0"/>
                  </a:cubicBezTo>
                  <a:close/>
                </a:path>
              </a:pathLst>
            </a:custGeom>
            <a:solidFill>
              <a:srgbClr val="ECA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0"/>
            <p:cNvSpPr/>
            <p:nvPr/>
          </p:nvSpPr>
          <p:spPr>
            <a:xfrm>
              <a:off x="4621712" y="3905225"/>
              <a:ext cx="217550" cy="76538"/>
            </a:xfrm>
            <a:custGeom>
              <a:avLst/>
              <a:gdLst/>
              <a:ahLst/>
              <a:cxnLst/>
              <a:rect l="l" t="t" r="r" b="b"/>
              <a:pathLst>
                <a:path w="3138" h="1104" extrusionOk="0">
                  <a:moveTo>
                    <a:pt x="1565" y="217"/>
                  </a:moveTo>
                  <a:cubicBezTo>
                    <a:pt x="2408" y="217"/>
                    <a:pt x="2920" y="435"/>
                    <a:pt x="2920" y="556"/>
                  </a:cubicBezTo>
                  <a:cubicBezTo>
                    <a:pt x="2920" y="669"/>
                    <a:pt x="2408" y="887"/>
                    <a:pt x="1565" y="887"/>
                  </a:cubicBezTo>
                  <a:cubicBezTo>
                    <a:pt x="730" y="887"/>
                    <a:pt x="218" y="669"/>
                    <a:pt x="218" y="556"/>
                  </a:cubicBezTo>
                  <a:cubicBezTo>
                    <a:pt x="218" y="435"/>
                    <a:pt x="730" y="217"/>
                    <a:pt x="1565" y="217"/>
                  </a:cubicBezTo>
                  <a:close/>
                  <a:moveTo>
                    <a:pt x="1565" y="0"/>
                  </a:moveTo>
                  <a:cubicBezTo>
                    <a:pt x="809" y="0"/>
                    <a:pt x="0" y="174"/>
                    <a:pt x="0" y="556"/>
                  </a:cubicBezTo>
                  <a:cubicBezTo>
                    <a:pt x="0" y="930"/>
                    <a:pt x="809" y="1104"/>
                    <a:pt x="1565" y="1104"/>
                  </a:cubicBezTo>
                  <a:cubicBezTo>
                    <a:pt x="2321" y="1104"/>
                    <a:pt x="3138" y="930"/>
                    <a:pt x="3138" y="556"/>
                  </a:cubicBezTo>
                  <a:cubicBezTo>
                    <a:pt x="3138" y="174"/>
                    <a:pt x="2321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0"/>
            <p:cNvSpPr/>
            <p:nvPr/>
          </p:nvSpPr>
          <p:spPr>
            <a:xfrm>
              <a:off x="4099940" y="3698625"/>
              <a:ext cx="218174" cy="198138"/>
            </a:xfrm>
            <a:custGeom>
              <a:avLst/>
              <a:gdLst/>
              <a:ahLst/>
              <a:cxnLst/>
              <a:rect l="l" t="t" r="r" b="b"/>
              <a:pathLst>
                <a:path w="3147" h="2858" extrusionOk="0">
                  <a:moveTo>
                    <a:pt x="1567" y="0"/>
                  </a:moveTo>
                  <a:cubicBezTo>
                    <a:pt x="928" y="0"/>
                    <a:pt x="347" y="437"/>
                    <a:pt x="192" y="1086"/>
                  </a:cubicBezTo>
                  <a:cubicBezTo>
                    <a:pt x="1" y="1850"/>
                    <a:pt x="470" y="2624"/>
                    <a:pt x="1235" y="2815"/>
                  </a:cubicBezTo>
                  <a:cubicBezTo>
                    <a:pt x="1350" y="2844"/>
                    <a:pt x="1466" y="2858"/>
                    <a:pt x="1580" y="2858"/>
                  </a:cubicBezTo>
                  <a:cubicBezTo>
                    <a:pt x="2220" y="2858"/>
                    <a:pt x="2802" y="2422"/>
                    <a:pt x="2964" y="1772"/>
                  </a:cubicBezTo>
                  <a:cubicBezTo>
                    <a:pt x="3147" y="1008"/>
                    <a:pt x="2686" y="225"/>
                    <a:pt x="1913" y="43"/>
                  </a:cubicBezTo>
                  <a:cubicBezTo>
                    <a:pt x="1797" y="14"/>
                    <a:pt x="1681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0"/>
            <p:cNvSpPr/>
            <p:nvPr/>
          </p:nvSpPr>
          <p:spPr>
            <a:xfrm>
              <a:off x="4546975" y="3698625"/>
              <a:ext cx="218798" cy="198138"/>
            </a:xfrm>
            <a:custGeom>
              <a:avLst/>
              <a:gdLst/>
              <a:ahLst/>
              <a:cxnLst/>
              <a:rect l="l" t="t" r="r" b="b"/>
              <a:pathLst>
                <a:path w="3156" h="2858" extrusionOk="0">
                  <a:moveTo>
                    <a:pt x="1576" y="0"/>
                  </a:moveTo>
                  <a:cubicBezTo>
                    <a:pt x="936" y="0"/>
                    <a:pt x="354" y="437"/>
                    <a:pt x="192" y="1086"/>
                  </a:cubicBezTo>
                  <a:cubicBezTo>
                    <a:pt x="1" y="1850"/>
                    <a:pt x="470" y="2624"/>
                    <a:pt x="1235" y="2815"/>
                  </a:cubicBezTo>
                  <a:cubicBezTo>
                    <a:pt x="1350" y="2844"/>
                    <a:pt x="1466" y="2858"/>
                    <a:pt x="1580" y="2858"/>
                  </a:cubicBezTo>
                  <a:cubicBezTo>
                    <a:pt x="2220" y="2858"/>
                    <a:pt x="2802" y="2422"/>
                    <a:pt x="2964" y="1772"/>
                  </a:cubicBezTo>
                  <a:cubicBezTo>
                    <a:pt x="3155" y="1008"/>
                    <a:pt x="2686" y="225"/>
                    <a:pt x="1921" y="43"/>
                  </a:cubicBezTo>
                  <a:cubicBezTo>
                    <a:pt x="1806" y="14"/>
                    <a:pt x="1690" y="0"/>
                    <a:pt x="1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0"/>
            <p:cNvSpPr/>
            <p:nvPr/>
          </p:nvSpPr>
          <p:spPr>
            <a:xfrm>
              <a:off x="4096335" y="3688295"/>
              <a:ext cx="225384" cy="218174"/>
            </a:xfrm>
            <a:custGeom>
              <a:avLst/>
              <a:gdLst/>
              <a:ahLst/>
              <a:cxnLst/>
              <a:rect l="l" t="t" r="r" b="b"/>
              <a:pathLst>
                <a:path w="3251" h="3147" extrusionOk="0">
                  <a:moveTo>
                    <a:pt x="1626" y="288"/>
                  </a:moveTo>
                  <a:cubicBezTo>
                    <a:pt x="1730" y="288"/>
                    <a:pt x="1834" y="305"/>
                    <a:pt x="1938" y="331"/>
                  </a:cubicBezTo>
                  <a:cubicBezTo>
                    <a:pt x="2025" y="348"/>
                    <a:pt x="2104" y="383"/>
                    <a:pt x="2190" y="418"/>
                  </a:cubicBezTo>
                  <a:lnTo>
                    <a:pt x="1156" y="2773"/>
                  </a:lnTo>
                  <a:cubicBezTo>
                    <a:pt x="896" y="2669"/>
                    <a:pt x="678" y="2486"/>
                    <a:pt x="531" y="2243"/>
                  </a:cubicBezTo>
                  <a:cubicBezTo>
                    <a:pt x="348" y="1947"/>
                    <a:pt x="296" y="1600"/>
                    <a:pt x="383" y="1270"/>
                  </a:cubicBezTo>
                  <a:cubicBezTo>
                    <a:pt x="461" y="939"/>
                    <a:pt x="670" y="653"/>
                    <a:pt x="965" y="479"/>
                  </a:cubicBezTo>
                  <a:cubicBezTo>
                    <a:pt x="1165" y="357"/>
                    <a:pt x="1391" y="288"/>
                    <a:pt x="1626" y="288"/>
                  </a:cubicBezTo>
                  <a:close/>
                  <a:moveTo>
                    <a:pt x="1628" y="0"/>
                  </a:moveTo>
                  <a:cubicBezTo>
                    <a:pt x="1346" y="0"/>
                    <a:pt x="1065" y="76"/>
                    <a:pt x="817" y="227"/>
                  </a:cubicBezTo>
                  <a:cubicBezTo>
                    <a:pt x="452" y="444"/>
                    <a:pt x="200" y="792"/>
                    <a:pt x="96" y="1200"/>
                  </a:cubicBezTo>
                  <a:cubicBezTo>
                    <a:pt x="1" y="1608"/>
                    <a:pt x="61" y="2026"/>
                    <a:pt x="279" y="2391"/>
                  </a:cubicBezTo>
                  <a:cubicBezTo>
                    <a:pt x="496" y="2747"/>
                    <a:pt x="843" y="2999"/>
                    <a:pt x="1252" y="3103"/>
                  </a:cubicBezTo>
                  <a:cubicBezTo>
                    <a:pt x="1374" y="3138"/>
                    <a:pt x="1504" y="3147"/>
                    <a:pt x="1626" y="3147"/>
                  </a:cubicBezTo>
                  <a:cubicBezTo>
                    <a:pt x="2330" y="3147"/>
                    <a:pt x="2981" y="2669"/>
                    <a:pt x="3155" y="1956"/>
                  </a:cubicBezTo>
                  <a:cubicBezTo>
                    <a:pt x="3251" y="1548"/>
                    <a:pt x="3190" y="1122"/>
                    <a:pt x="2973" y="765"/>
                  </a:cubicBezTo>
                  <a:cubicBezTo>
                    <a:pt x="2755" y="401"/>
                    <a:pt x="2408" y="148"/>
                    <a:pt x="1999" y="44"/>
                  </a:cubicBezTo>
                  <a:cubicBezTo>
                    <a:pt x="1877" y="15"/>
                    <a:pt x="1753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0"/>
            <p:cNvSpPr/>
            <p:nvPr/>
          </p:nvSpPr>
          <p:spPr>
            <a:xfrm>
              <a:off x="4543370" y="3688295"/>
              <a:ext cx="226008" cy="218174"/>
            </a:xfrm>
            <a:custGeom>
              <a:avLst/>
              <a:gdLst/>
              <a:ahLst/>
              <a:cxnLst/>
              <a:rect l="l" t="t" r="r" b="b"/>
              <a:pathLst>
                <a:path w="3260" h="3147" extrusionOk="0">
                  <a:moveTo>
                    <a:pt x="1626" y="288"/>
                  </a:moveTo>
                  <a:cubicBezTo>
                    <a:pt x="1730" y="288"/>
                    <a:pt x="1834" y="305"/>
                    <a:pt x="1939" y="331"/>
                  </a:cubicBezTo>
                  <a:cubicBezTo>
                    <a:pt x="2025" y="348"/>
                    <a:pt x="2112" y="383"/>
                    <a:pt x="2191" y="418"/>
                  </a:cubicBezTo>
                  <a:lnTo>
                    <a:pt x="1156" y="2773"/>
                  </a:lnTo>
                  <a:cubicBezTo>
                    <a:pt x="896" y="2669"/>
                    <a:pt x="678" y="2486"/>
                    <a:pt x="531" y="2243"/>
                  </a:cubicBezTo>
                  <a:cubicBezTo>
                    <a:pt x="357" y="1947"/>
                    <a:pt x="305" y="1600"/>
                    <a:pt x="383" y="1270"/>
                  </a:cubicBezTo>
                  <a:cubicBezTo>
                    <a:pt x="461" y="939"/>
                    <a:pt x="670" y="653"/>
                    <a:pt x="965" y="479"/>
                  </a:cubicBezTo>
                  <a:cubicBezTo>
                    <a:pt x="1165" y="357"/>
                    <a:pt x="1400" y="288"/>
                    <a:pt x="1626" y="288"/>
                  </a:cubicBezTo>
                  <a:close/>
                  <a:moveTo>
                    <a:pt x="1631" y="0"/>
                  </a:moveTo>
                  <a:cubicBezTo>
                    <a:pt x="1346" y="0"/>
                    <a:pt x="1065" y="76"/>
                    <a:pt x="818" y="227"/>
                  </a:cubicBezTo>
                  <a:cubicBezTo>
                    <a:pt x="453" y="444"/>
                    <a:pt x="201" y="792"/>
                    <a:pt x="105" y="1200"/>
                  </a:cubicBezTo>
                  <a:cubicBezTo>
                    <a:pt x="1" y="1608"/>
                    <a:pt x="61" y="2026"/>
                    <a:pt x="279" y="2391"/>
                  </a:cubicBezTo>
                  <a:cubicBezTo>
                    <a:pt x="496" y="2747"/>
                    <a:pt x="844" y="2999"/>
                    <a:pt x="1252" y="3103"/>
                  </a:cubicBezTo>
                  <a:cubicBezTo>
                    <a:pt x="1382" y="3138"/>
                    <a:pt x="1504" y="3147"/>
                    <a:pt x="1634" y="3147"/>
                  </a:cubicBezTo>
                  <a:cubicBezTo>
                    <a:pt x="1912" y="3147"/>
                    <a:pt x="2191" y="3068"/>
                    <a:pt x="2443" y="2921"/>
                  </a:cubicBezTo>
                  <a:cubicBezTo>
                    <a:pt x="2799" y="2703"/>
                    <a:pt x="3060" y="2364"/>
                    <a:pt x="3155" y="1956"/>
                  </a:cubicBezTo>
                  <a:cubicBezTo>
                    <a:pt x="3259" y="1548"/>
                    <a:pt x="3190" y="1122"/>
                    <a:pt x="2973" y="765"/>
                  </a:cubicBezTo>
                  <a:cubicBezTo>
                    <a:pt x="2755" y="401"/>
                    <a:pt x="2417" y="148"/>
                    <a:pt x="2008" y="44"/>
                  </a:cubicBezTo>
                  <a:cubicBezTo>
                    <a:pt x="1883" y="15"/>
                    <a:pt x="1757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0"/>
            <p:cNvSpPr/>
            <p:nvPr/>
          </p:nvSpPr>
          <p:spPr>
            <a:xfrm>
              <a:off x="4158385" y="3595186"/>
              <a:ext cx="115777" cy="38338"/>
            </a:xfrm>
            <a:custGeom>
              <a:avLst/>
              <a:gdLst/>
              <a:ahLst/>
              <a:cxnLst/>
              <a:rect l="l" t="t" r="r" b="b"/>
              <a:pathLst>
                <a:path w="1670" h="553" extrusionOk="0">
                  <a:moveTo>
                    <a:pt x="170" y="1"/>
                  </a:moveTo>
                  <a:cubicBezTo>
                    <a:pt x="127" y="1"/>
                    <a:pt x="84" y="21"/>
                    <a:pt x="53" y="58"/>
                  </a:cubicBezTo>
                  <a:cubicBezTo>
                    <a:pt x="1" y="118"/>
                    <a:pt x="9" y="205"/>
                    <a:pt x="70" y="257"/>
                  </a:cubicBezTo>
                  <a:cubicBezTo>
                    <a:pt x="322" y="457"/>
                    <a:pt x="574" y="553"/>
                    <a:pt x="826" y="553"/>
                  </a:cubicBezTo>
                  <a:cubicBezTo>
                    <a:pt x="1078" y="553"/>
                    <a:pt x="1339" y="457"/>
                    <a:pt x="1600" y="257"/>
                  </a:cubicBezTo>
                  <a:cubicBezTo>
                    <a:pt x="1660" y="214"/>
                    <a:pt x="1669" y="118"/>
                    <a:pt x="1626" y="58"/>
                  </a:cubicBezTo>
                  <a:cubicBezTo>
                    <a:pt x="1595" y="21"/>
                    <a:pt x="1551" y="1"/>
                    <a:pt x="1507" y="1"/>
                  </a:cubicBezTo>
                  <a:cubicBezTo>
                    <a:pt x="1476" y="1"/>
                    <a:pt x="1445" y="10"/>
                    <a:pt x="1417" y="32"/>
                  </a:cubicBezTo>
                  <a:cubicBezTo>
                    <a:pt x="1270" y="143"/>
                    <a:pt x="1070" y="263"/>
                    <a:pt x="829" y="263"/>
                  </a:cubicBezTo>
                  <a:cubicBezTo>
                    <a:pt x="656" y="263"/>
                    <a:pt x="463" y="202"/>
                    <a:pt x="253" y="32"/>
                  </a:cubicBezTo>
                  <a:cubicBezTo>
                    <a:pt x="228" y="10"/>
                    <a:pt x="199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0"/>
            <p:cNvSpPr/>
            <p:nvPr/>
          </p:nvSpPr>
          <p:spPr>
            <a:xfrm>
              <a:off x="4598833" y="3595186"/>
              <a:ext cx="116332" cy="38338"/>
            </a:xfrm>
            <a:custGeom>
              <a:avLst/>
              <a:gdLst/>
              <a:ahLst/>
              <a:cxnLst/>
              <a:rect l="l" t="t" r="r" b="b"/>
              <a:pathLst>
                <a:path w="1678" h="553" extrusionOk="0">
                  <a:moveTo>
                    <a:pt x="175" y="1"/>
                  </a:moveTo>
                  <a:cubicBezTo>
                    <a:pt x="130" y="1"/>
                    <a:pt x="83" y="21"/>
                    <a:pt x="52" y="58"/>
                  </a:cubicBezTo>
                  <a:cubicBezTo>
                    <a:pt x="0" y="118"/>
                    <a:pt x="18" y="205"/>
                    <a:pt x="78" y="257"/>
                  </a:cubicBezTo>
                  <a:cubicBezTo>
                    <a:pt x="322" y="457"/>
                    <a:pt x="574" y="553"/>
                    <a:pt x="826" y="553"/>
                  </a:cubicBezTo>
                  <a:cubicBezTo>
                    <a:pt x="1078" y="553"/>
                    <a:pt x="1338" y="457"/>
                    <a:pt x="1599" y="257"/>
                  </a:cubicBezTo>
                  <a:cubicBezTo>
                    <a:pt x="1660" y="214"/>
                    <a:pt x="1677" y="118"/>
                    <a:pt x="1625" y="58"/>
                  </a:cubicBezTo>
                  <a:cubicBezTo>
                    <a:pt x="1594" y="21"/>
                    <a:pt x="1551" y="1"/>
                    <a:pt x="1508" y="1"/>
                  </a:cubicBezTo>
                  <a:cubicBezTo>
                    <a:pt x="1479" y="1"/>
                    <a:pt x="1450" y="10"/>
                    <a:pt x="1425" y="32"/>
                  </a:cubicBezTo>
                  <a:cubicBezTo>
                    <a:pt x="1273" y="143"/>
                    <a:pt x="1074" y="263"/>
                    <a:pt x="834" y="263"/>
                  </a:cubicBezTo>
                  <a:cubicBezTo>
                    <a:pt x="663" y="263"/>
                    <a:pt x="471" y="202"/>
                    <a:pt x="261" y="32"/>
                  </a:cubicBezTo>
                  <a:cubicBezTo>
                    <a:pt x="236" y="10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0"/>
            <p:cNvSpPr/>
            <p:nvPr/>
          </p:nvSpPr>
          <p:spPr>
            <a:xfrm>
              <a:off x="4303560" y="3875067"/>
              <a:ext cx="250134" cy="102743"/>
            </a:xfrm>
            <a:custGeom>
              <a:avLst/>
              <a:gdLst/>
              <a:ahLst/>
              <a:cxnLst/>
              <a:rect l="l" t="t" r="r" b="b"/>
              <a:pathLst>
                <a:path w="3608" h="1482" extrusionOk="0">
                  <a:moveTo>
                    <a:pt x="3073" y="1"/>
                  </a:moveTo>
                  <a:cubicBezTo>
                    <a:pt x="2968" y="1"/>
                    <a:pt x="2862" y="35"/>
                    <a:pt x="2773" y="105"/>
                  </a:cubicBezTo>
                  <a:cubicBezTo>
                    <a:pt x="2443" y="366"/>
                    <a:pt x="2107" y="497"/>
                    <a:pt x="1762" y="497"/>
                  </a:cubicBezTo>
                  <a:cubicBezTo>
                    <a:pt x="1671" y="497"/>
                    <a:pt x="1579" y="488"/>
                    <a:pt x="1487" y="470"/>
                  </a:cubicBezTo>
                  <a:cubicBezTo>
                    <a:pt x="1444" y="461"/>
                    <a:pt x="1391" y="444"/>
                    <a:pt x="1357" y="435"/>
                  </a:cubicBezTo>
                  <a:cubicBezTo>
                    <a:pt x="1183" y="374"/>
                    <a:pt x="1009" y="287"/>
                    <a:pt x="844" y="157"/>
                  </a:cubicBezTo>
                  <a:cubicBezTo>
                    <a:pt x="757" y="94"/>
                    <a:pt x="655" y="64"/>
                    <a:pt x="555" y="64"/>
                  </a:cubicBezTo>
                  <a:cubicBezTo>
                    <a:pt x="405" y="64"/>
                    <a:pt x="256" y="131"/>
                    <a:pt x="157" y="261"/>
                  </a:cubicBezTo>
                  <a:cubicBezTo>
                    <a:pt x="1" y="479"/>
                    <a:pt x="53" y="783"/>
                    <a:pt x="262" y="948"/>
                  </a:cubicBezTo>
                  <a:cubicBezTo>
                    <a:pt x="270" y="948"/>
                    <a:pt x="279" y="957"/>
                    <a:pt x="288" y="965"/>
                  </a:cubicBezTo>
                  <a:cubicBezTo>
                    <a:pt x="314" y="983"/>
                    <a:pt x="409" y="1052"/>
                    <a:pt x="566" y="1148"/>
                  </a:cubicBezTo>
                  <a:cubicBezTo>
                    <a:pt x="679" y="1209"/>
                    <a:pt x="827" y="1287"/>
                    <a:pt x="1009" y="1339"/>
                  </a:cubicBezTo>
                  <a:cubicBezTo>
                    <a:pt x="1287" y="1442"/>
                    <a:pt x="1553" y="1481"/>
                    <a:pt x="1791" y="1481"/>
                  </a:cubicBezTo>
                  <a:cubicBezTo>
                    <a:pt x="1895" y="1481"/>
                    <a:pt x="1994" y="1474"/>
                    <a:pt x="2087" y="1461"/>
                  </a:cubicBezTo>
                  <a:cubicBezTo>
                    <a:pt x="2217" y="1443"/>
                    <a:pt x="2330" y="1426"/>
                    <a:pt x="2434" y="1391"/>
                  </a:cubicBezTo>
                  <a:cubicBezTo>
                    <a:pt x="2582" y="1348"/>
                    <a:pt x="2730" y="1296"/>
                    <a:pt x="2877" y="1226"/>
                  </a:cubicBezTo>
                  <a:cubicBezTo>
                    <a:pt x="2982" y="1174"/>
                    <a:pt x="3086" y="1113"/>
                    <a:pt x="3182" y="1044"/>
                  </a:cubicBezTo>
                  <a:cubicBezTo>
                    <a:pt x="3234" y="1009"/>
                    <a:pt x="3286" y="974"/>
                    <a:pt x="3338" y="931"/>
                  </a:cubicBezTo>
                  <a:cubicBezTo>
                    <a:pt x="3373" y="896"/>
                    <a:pt x="3399" y="861"/>
                    <a:pt x="3434" y="826"/>
                  </a:cubicBezTo>
                  <a:cubicBezTo>
                    <a:pt x="3599" y="652"/>
                    <a:pt x="3607" y="374"/>
                    <a:pt x="3460" y="183"/>
                  </a:cubicBezTo>
                  <a:cubicBezTo>
                    <a:pt x="3360" y="63"/>
                    <a:pt x="3217" y="1"/>
                    <a:pt x="3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0"/>
            <p:cNvSpPr/>
            <p:nvPr/>
          </p:nvSpPr>
          <p:spPr>
            <a:xfrm>
              <a:off x="4296974" y="3865153"/>
              <a:ext cx="267535" cy="122640"/>
            </a:xfrm>
            <a:custGeom>
              <a:avLst/>
              <a:gdLst/>
              <a:ahLst/>
              <a:cxnLst/>
              <a:rect l="l" t="t" r="r" b="b"/>
              <a:pathLst>
                <a:path w="3859" h="1769" extrusionOk="0">
                  <a:moveTo>
                    <a:pt x="3174" y="290"/>
                  </a:moveTo>
                  <a:cubicBezTo>
                    <a:pt x="3185" y="290"/>
                    <a:pt x="3196" y="290"/>
                    <a:pt x="3207" y="291"/>
                  </a:cubicBezTo>
                  <a:cubicBezTo>
                    <a:pt x="3303" y="300"/>
                    <a:pt x="3381" y="344"/>
                    <a:pt x="3442" y="422"/>
                  </a:cubicBezTo>
                  <a:cubicBezTo>
                    <a:pt x="3546" y="552"/>
                    <a:pt x="3537" y="743"/>
                    <a:pt x="3424" y="865"/>
                  </a:cubicBezTo>
                  <a:cubicBezTo>
                    <a:pt x="3407" y="882"/>
                    <a:pt x="3390" y="900"/>
                    <a:pt x="3381" y="908"/>
                  </a:cubicBezTo>
                  <a:cubicBezTo>
                    <a:pt x="3363" y="926"/>
                    <a:pt x="3355" y="943"/>
                    <a:pt x="3337" y="961"/>
                  </a:cubicBezTo>
                  <a:cubicBezTo>
                    <a:pt x="3285" y="1004"/>
                    <a:pt x="3233" y="1039"/>
                    <a:pt x="3198" y="1065"/>
                  </a:cubicBezTo>
                  <a:cubicBezTo>
                    <a:pt x="3103" y="1126"/>
                    <a:pt x="3007" y="1187"/>
                    <a:pt x="2903" y="1239"/>
                  </a:cubicBezTo>
                  <a:cubicBezTo>
                    <a:pt x="2773" y="1300"/>
                    <a:pt x="2633" y="1360"/>
                    <a:pt x="2494" y="1395"/>
                  </a:cubicBezTo>
                  <a:cubicBezTo>
                    <a:pt x="2381" y="1430"/>
                    <a:pt x="2277" y="1447"/>
                    <a:pt x="2164" y="1465"/>
                  </a:cubicBezTo>
                  <a:cubicBezTo>
                    <a:pt x="2077" y="1476"/>
                    <a:pt x="1990" y="1481"/>
                    <a:pt x="1903" y="1481"/>
                  </a:cubicBezTo>
                  <a:cubicBezTo>
                    <a:pt x="1651" y="1481"/>
                    <a:pt x="1399" y="1436"/>
                    <a:pt x="1147" y="1352"/>
                  </a:cubicBezTo>
                  <a:cubicBezTo>
                    <a:pt x="1000" y="1300"/>
                    <a:pt x="861" y="1239"/>
                    <a:pt x="730" y="1160"/>
                  </a:cubicBezTo>
                  <a:cubicBezTo>
                    <a:pt x="574" y="1074"/>
                    <a:pt x="487" y="1004"/>
                    <a:pt x="470" y="987"/>
                  </a:cubicBezTo>
                  <a:lnTo>
                    <a:pt x="444" y="969"/>
                  </a:lnTo>
                  <a:cubicBezTo>
                    <a:pt x="374" y="917"/>
                    <a:pt x="322" y="839"/>
                    <a:pt x="313" y="743"/>
                  </a:cubicBezTo>
                  <a:cubicBezTo>
                    <a:pt x="296" y="656"/>
                    <a:pt x="322" y="570"/>
                    <a:pt x="374" y="491"/>
                  </a:cubicBezTo>
                  <a:cubicBezTo>
                    <a:pt x="435" y="404"/>
                    <a:pt x="539" y="352"/>
                    <a:pt x="652" y="352"/>
                  </a:cubicBezTo>
                  <a:cubicBezTo>
                    <a:pt x="722" y="352"/>
                    <a:pt x="791" y="378"/>
                    <a:pt x="852" y="422"/>
                  </a:cubicBezTo>
                  <a:cubicBezTo>
                    <a:pt x="1026" y="552"/>
                    <a:pt x="1217" y="648"/>
                    <a:pt x="1408" y="717"/>
                  </a:cubicBezTo>
                  <a:cubicBezTo>
                    <a:pt x="1452" y="726"/>
                    <a:pt x="1504" y="743"/>
                    <a:pt x="1556" y="752"/>
                  </a:cubicBezTo>
                  <a:cubicBezTo>
                    <a:pt x="1662" y="775"/>
                    <a:pt x="1768" y="787"/>
                    <a:pt x="1874" y="787"/>
                  </a:cubicBezTo>
                  <a:cubicBezTo>
                    <a:pt x="2245" y="787"/>
                    <a:pt x="2610" y="645"/>
                    <a:pt x="2955" y="361"/>
                  </a:cubicBezTo>
                  <a:cubicBezTo>
                    <a:pt x="3023" y="315"/>
                    <a:pt x="3098" y="290"/>
                    <a:pt x="3174" y="290"/>
                  </a:cubicBezTo>
                  <a:close/>
                  <a:moveTo>
                    <a:pt x="3171" y="1"/>
                  </a:moveTo>
                  <a:cubicBezTo>
                    <a:pt x="3030" y="1"/>
                    <a:pt x="2893" y="46"/>
                    <a:pt x="2781" y="135"/>
                  </a:cubicBezTo>
                  <a:cubicBezTo>
                    <a:pt x="2482" y="373"/>
                    <a:pt x="2178" y="494"/>
                    <a:pt x="1873" y="494"/>
                  </a:cubicBezTo>
                  <a:cubicBezTo>
                    <a:pt x="1788" y="494"/>
                    <a:pt x="1702" y="484"/>
                    <a:pt x="1617" y="465"/>
                  </a:cubicBezTo>
                  <a:cubicBezTo>
                    <a:pt x="1573" y="457"/>
                    <a:pt x="1530" y="448"/>
                    <a:pt x="1495" y="439"/>
                  </a:cubicBezTo>
                  <a:cubicBezTo>
                    <a:pt x="1339" y="387"/>
                    <a:pt x="1174" y="300"/>
                    <a:pt x="1017" y="187"/>
                  </a:cubicBezTo>
                  <a:cubicBezTo>
                    <a:pt x="906" y="104"/>
                    <a:pt x="775" y="63"/>
                    <a:pt x="646" y="63"/>
                  </a:cubicBezTo>
                  <a:cubicBezTo>
                    <a:pt x="451" y="63"/>
                    <a:pt x="259" y="154"/>
                    <a:pt x="139" y="326"/>
                  </a:cubicBezTo>
                  <a:cubicBezTo>
                    <a:pt x="35" y="457"/>
                    <a:pt x="0" y="622"/>
                    <a:pt x="26" y="795"/>
                  </a:cubicBezTo>
                  <a:cubicBezTo>
                    <a:pt x="53" y="961"/>
                    <a:pt x="139" y="1108"/>
                    <a:pt x="270" y="1204"/>
                  </a:cubicBezTo>
                  <a:lnTo>
                    <a:pt x="296" y="1221"/>
                  </a:lnTo>
                  <a:cubicBezTo>
                    <a:pt x="313" y="1230"/>
                    <a:pt x="417" y="1317"/>
                    <a:pt x="591" y="1412"/>
                  </a:cubicBezTo>
                  <a:cubicBezTo>
                    <a:pt x="739" y="1499"/>
                    <a:pt x="895" y="1569"/>
                    <a:pt x="1052" y="1621"/>
                  </a:cubicBezTo>
                  <a:cubicBezTo>
                    <a:pt x="1330" y="1717"/>
                    <a:pt x="1608" y="1769"/>
                    <a:pt x="1895" y="1769"/>
                  </a:cubicBezTo>
                  <a:cubicBezTo>
                    <a:pt x="1999" y="1769"/>
                    <a:pt x="2103" y="1760"/>
                    <a:pt x="2199" y="1751"/>
                  </a:cubicBezTo>
                  <a:cubicBezTo>
                    <a:pt x="2329" y="1734"/>
                    <a:pt x="2451" y="1708"/>
                    <a:pt x="2564" y="1673"/>
                  </a:cubicBezTo>
                  <a:cubicBezTo>
                    <a:pt x="2729" y="1630"/>
                    <a:pt x="2885" y="1569"/>
                    <a:pt x="3033" y="1499"/>
                  </a:cubicBezTo>
                  <a:cubicBezTo>
                    <a:pt x="3146" y="1439"/>
                    <a:pt x="3259" y="1378"/>
                    <a:pt x="3363" y="1308"/>
                  </a:cubicBezTo>
                  <a:cubicBezTo>
                    <a:pt x="3407" y="1273"/>
                    <a:pt x="3468" y="1230"/>
                    <a:pt x="3529" y="1178"/>
                  </a:cubicBezTo>
                  <a:cubicBezTo>
                    <a:pt x="3555" y="1152"/>
                    <a:pt x="3581" y="1126"/>
                    <a:pt x="3598" y="1100"/>
                  </a:cubicBezTo>
                  <a:cubicBezTo>
                    <a:pt x="3615" y="1091"/>
                    <a:pt x="3624" y="1074"/>
                    <a:pt x="3633" y="1065"/>
                  </a:cubicBezTo>
                  <a:cubicBezTo>
                    <a:pt x="3841" y="839"/>
                    <a:pt x="3859" y="483"/>
                    <a:pt x="3668" y="239"/>
                  </a:cubicBezTo>
                  <a:cubicBezTo>
                    <a:pt x="3563" y="109"/>
                    <a:pt x="3407" y="22"/>
                    <a:pt x="3242" y="5"/>
                  </a:cubicBezTo>
                  <a:cubicBezTo>
                    <a:pt x="3218" y="2"/>
                    <a:pt x="3195" y="1"/>
                    <a:pt x="3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0"/>
            <p:cNvSpPr/>
            <p:nvPr/>
          </p:nvSpPr>
          <p:spPr>
            <a:xfrm>
              <a:off x="4331916" y="3885952"/>
              <a:ext cx="56710" cy="78964"/>
            </a:xfrm>
            <a:custGeom>
              <a:avLst/>
              <a:gdLst/>
              <a:ahLst/>
              <a:cxnLst/>
              <a:rect l="l" t="t" r="r" b="b"/>
              <a:pathLst>
                <a:path w="818" h="1139" extrusionOk="0">
                  <a:moveTo>
                    <a:pt x="649" y="0"/>
                  </a:moveTo>
                  <a:cubicBezTo>
                    <a:pt x="600" y="0"/>
                    <a:pt x="554" y="23"/>
                    <a:pt x="530" y="70"/>
                  </a:cubicBezTo>
                  <a:lnTo>
                    <a:pt x="35" y="921"/>
                  </a:lnTo>
                  <a:cubicBezTo>
                    <a:pt x="0" y="991"/>
                    <a:pt x="18" y="1078"/>
                    <a:pt x="87" y="1121"/>
                  </a:cubicBezTo>
                  <a:cubicBezTo>
                    <a:pt x="113" y="1130"/>
                    <a:pt x="139" y="1139"/>
                    <a:pt x="166" y="1139"/>
                  </a:cubicBezTo>
                  <a:cubicBezTo>
                    <a:pt x="209" y="1139"/>
                    <a:pt x="261" y="1112"/>
                    <a:pt x="287" y="1069"/>
                  </a:cubicBezTo>
                  <a:lnTo>
                    <a:pt x="783" y="217"/>
                  </a:lnTo>
                  <a:cubicBezTo>
                    <a:pt x="817" y="148"/>
                    <a:pt x="791" y="61"/>
                    <a:pt x="722" y="18"/>
                  </a:cubicBezTo>
                  <a:cubicBezTo>
                    <a:pt x="699" y="6"/>
                    <a:pt x="673" y="0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0"/>
            <p:cNvSpPr/>
            <p:nvPr/>
          </p:nvSpPr>
          <p:spPr>
            <a:xfrm>
              <a:off x="4418092" y="3902799"/>
              <a:ext cx="21700" cy="83817"/>
            </a:xfrm>
            <a:custGeom>
              <a:avLst/>
              <a:gdLst/>
              <a:ahLst/>
              <a:cxnLst/>
              <a:rect l="l" t="t" r="r" b="b"/>
              <a:pathLst>
                <a:path w="313" h="1209" extrusionOk="0">
                  <a:moveTo>
                    <a:pt x="165" y="0"/>
                  </a:moveTo>
                  <a:cubicBezTo>
                    <a:pt x="87" y="0"/>
                    <a:pt x="17" y="61"/>
                    <a:pt x="17" y="148"/>
                  </a:cubicBezTo>
                  <a:lnTo>
                    <a:pt x="0" y="1061"/>
                  </a:lnTo>
                  <a:cubicBezTo>
                    <a:pt x="0" y="1139"/>
                    <a:pt x="61" y="1200"/>
                    <a:pt x="139" y="1208"/>
                  </a:cubicBezTo>
                  <a:lnTo>
                    <a:pt x="148" y="1208"/>
                  </a:lnTo>
                  <a:cubicBezTo>
                    <a:pt x="226" y="1208"/>
                    <a:pt x="287" y="1139"/>
                    <a:pt x="287" y="1061"/>
                  </a:cubicBezTo>
                  <a:lnTo>
                    <a:pt x="304" y="148"/>
                  </a:lnTo>
                  <a:cubicBezTo>
                    <a:pt x="313" y="70"/>
                    <a:pt x="24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0"/>
            <p:cNvSpPr/>
            <p:nvPr/>
          </p:nvSpPr>
          <p:spPr>
            <a:xfrm>
              <a:off x="4467454" y="3884357"/>
              <a:ext cx="63920" cy="75775"/>
            </a:xfrm>
            <a:custGeom>
              <a:avLst/>
              <a:gdLst/>
              <a:ahLst/>
              <a:cxnLst/>
              <a:rect l="l" t="t" r="r" b="b"/>
              <a:pathLst>
                <a:path w="922" h="1093" extrusionOk="0">
                  <a:moveTo>
                    <a:pt x="162" y="1"/>
                  </a:moveTo>
                  <a:cubicBezTo>
                    <a:pt x="133" y="1"/>
                    <a:pt x="104" y="11"/>
                    <a:pt x="79" y="32"/>
                  </a:cubicBezTo>
                  <a:cubicBezTo>
                    <a:pt x="9" y="75"/>
                    <a:pt x="1" y="171"/>
                    <a:pt x="44" y="232"/>
                  </a:cubicBezTo>
                  <a:lnTo>
                    <a:pt x="644" y="1040"/>
                  </a:lnTo>
                  <a:cubicBezTo>
                    <a:pt x="670" y="1075"/>
                    <a:pt x="713" y="1092"/>
                    <a:pt x="757" y="1092"/>
                  </a:cubicBezTo>
                  <a:cubicBezTo>
                    <a:pt x="791" y="1092"/>
                    <a:pt x="818" y="1083"/>
                    <a:pt x="844" y="1066"/>
                  </a:cubicBezTo>
                  <a:cubicBezTo>
                    <a:pt x="913" y="1014"/>
                    <a:pt x="922" y="927"/>
                    <a:pt x="878" y="866"/>
                  </a:cubicBezTo>
                  <a:lnTo>
                    <a:pt x="279" y="58"/>
                  </a:lnTo>
                  <a:cubicBezTo>
                    <a:pt x="248" y="22"/>
                    <a:pt x="205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0"/>
            <p:cNvSpPr/>
            <p:nvPr/>
          </p:nvSpPr>
          <p:spPr>
            <a:xfrm>
              <a:off x="3798705" y="3191899"/>
              <a:ext cx="1547182" cy="1412201"/>
            </a:xfrm>
            <a:custGeom>
              <a:avLst/>
              <a:gdLst/>
              <a:ahLst/>
              <a:cxnLst/>
              <a:rect l="l" t="t" r="r" b="b"/>
              <a:pathLst>
                <a:path w="22317" h="20370" extrusionOk="0">
                  <a:moveTo>
                    <a:pt x="11167" y="296"/>
                  </a:moveTo>
                  <a:cubicBezTo>
                    <a:pt x="13053" y="296"/>
                    <a:pt x="14948" y="826"/>
                    <a:pt x="16608" y="1921"/>
                  </a:cubicBezTo>
                  <a:cubicBezTo>
                    <a:pt x="16886" y="2103"/>
                    <a:pt x="17155" y="2303"/>
                    <a:pt x="17416" y="2520"/>
                  </a:cubicBezTo>
                  <a:cubicBezTo>
                    <a:pt x="17668" y="2720"/>
                    <a:pt x="17902" y="2937"/>
                    <a:pt x="18120" y="3155"/>
                  </a:cubicBezTo>
                  <a:cubicBezTo>
                    <a:pt x="18346" y="3372"/>
                    <a:pt x="18554" y="3606"/>
                    <a:pt x="18763" y="3859"/>
                  </a:cubicBezTo>
                  <a:cubicBezTo>
                    <a:pt x="18980" y="4111"/>
                    <a:pt x="19188" y="4389"/>
                    <a:pt x="19371" y="4658"/>
                  </a:cubicBezTo>
                  <a:cubicBezTo>
                    <a:pt x="21995" y="8560"/>
                    <a:pt x="21500" y="13809"/>
                    <a:pt x="18189" y="17154"/>
                  </a:cubicBezTo>
                  <a:cubicBezTo>
                    <a:pt x="16276" y="19083"/>
                    <a:pt x="13716" y="20080"/>
                    <a:pt x="11139" y="20080"/>
                  </a:cubicBezTo>
                  <a:cubicBezTo>
                    <a:pt x="9256" y="20080"/>
                    <a:pt x="7365" y="19548"/>
                    <a:pt x="5710" y="18458"/>
                  </a:cubicBezTo>
                  <a:cubicBezTo>
                    <a:pt x="5432" y="18267"/>
                    <a:pt x="5163" y="18067"/>
                    <a:pt x="4902" y="17858"/>
                  </a:cubicBezTo>
                  <a:cubicBezTo>
                    <a:pt x="4650" y="17650"/>
                    <a:pt x="4407" y="17433"/>
                    <a:pt x="4189" y="17224"/>
                  </a:cubicBezTo>
                  <a:cubicBezTo>
                    <a:pt x="3972" y="17007"/>
                    <a:pt x="3755" y="16772"/>
                    <a:pt x="3555" y="16520"/>
                  </a:cubicBezTo>
                  <a:cubicBezTo>
                    <a:pt x="3338" y="16259"/>
                    <a:pt x="3129" y="15990"/>
                    <a:pt x="2947" y="15712"/>
                  </a:cubicBezTo>
                  <a:cubicBezTo>
                    <a:pt x="322" y="11819"/>
                    <a:pt x="817" y="6561"/>
                    <a:pt x="4128" y="3224"/>
                  </a:cubicBezTo>
                  <a:cubicBezTo>
                    <a:pt x="6040" y="1286"/>
                    <a:pt x="8595" y="296"/>
                    <a:pt x="11167" y="296"/>
                  </a:cubicBezTo>
                  <a:close/>
                  <a:moveTo>
                    <a:pt x="11172" y="0"/>
                  </a:moveTo>
                  <a:cubicBezTo>
                    <a:pt x="8521" y="0"/>
                    <a:pt x="5887" y="1028"/>
                    <a:pt x="3920" y="3016"/>
                  </a:cubicBezTo>
                  <a:cubicBezTo>
                    <a:pt x="513" y="6457"/>
                    <a:pt x="1" y="11862"/>
                    <a:pt x="2703" y="15877"/>
                  </a:cubicBezTo>
                  <a:cubicBezTo>
                    <a:pt x="2894" y="16155"/>
                    <a:pt x="3103" y="16433"/>
                    <a:pt x="3329" y="16703"/>
                  </a:cubicBezTo>
                  <a:cubicBezTo>
                    <a:pt x="3546" y="16963"/>
                    <a:pt x="3763" y="17207"/>
                    <a:pt x="3989" y="17424"/>
                  </a:cubicBezTo>
                  <a:cubicBezTo>
                    <a:pt x="4215" y="17650"/>
                    <a:pt x="4459" y="17867"/>
                    <a:pt x="4719" y="18076"/>
                  </a:cubicBezTo>
                  <a:cubicBezTo>
                    <a:pt x="4989" y="18302"/>
                    <a:pt x="5267" y="18510"/>
                    <a:pt x="5554" y="18693"/>
                  </a:cubicBezTo>
                  <a:cubicBezTo>
                    <a:pt x="7257" y="19822"/>
                    <a:pt x="9203" y="20370"/>
                    <a:pt x="11141" y="20370"/>
                  </a:cubicBezTo>
                  <a:cubicBezTo>
                    <a:pt x="13792" y="20370"/>
                    <a:pt x="16434" y="19344"/>
                    <a:pt x="18398" y="17354"/>
                  </a:cubicBezTo>
                  <a:cubicBezTo>
                    <a:pt x="21804" y="13913"/>
                    <a:pt x="22317" y="8508"/>
                    <a:pt x="19614" y="4502"/>
                  </a:cubicBezTo>
                  <a:cubicBezTo>
                    <a:pt x="19423" y="4215"/>
                    <a:pt x="19215" y="3937"/>
                    <a:pt x="18989" y="3667"/>
                  </a:cubicBezTo>
                  <a:cubicBezTo>
                    <a:pt x="18771" y="3415"/>
                    <a:pt x="18554" y="3172"/>
                    <a:pt x="18328" y="2946"/>
                  </a:cubicBezTo>
                  <a:cubicBezTo>
                    <a:pt x="18102" y="2720"/>
                    <a:pt x="17859" y="2503"/>
                    <a:pt x="17598" y="2294"/>
                  </a:cubicBezTo>
                  <a:cubicBezTo>
                    <a:pt x="17329" y="2077"/>
                    <a:pt x="17051" y="1868"/>
                    <a:pt x="16764" y="1677"/>
                  </a:cubicBezTo>
                  <a:cubicBezTo>
                    <a:pt x="15060" y="550"/>
                    <a:pt x="13112" y="0"/>
                    <a:pt x="11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0"/>
            <p:cNvSpPr/>
            <p:nvPr/>
          </p:nvSpPr>
          <p:spPr>
            <a:xfrm>
              <a:off x="3342657" y="3478020"/>
              <a:ext cx="2459324" cy="839972"/>
            </a:xfrm>
            <a:custGeom>
              <a:avLst/>
              <a:gdLst/>
              <a:ahLst/>
              <a:cxnLst/>
              <a:rect l="l" t="t" r="r" b="b"/>
              <a:pathLst>
                <a:path w="35474" h="12116" extrusionOk="0">
                  <a:moveTo>
                    <a:pt x="33739" y="1"/>
                  </a:moveTo>
                  <a:cubicBezTo>
                    <a:pt x="32233" y="1"/>
                    <a:pt x="29680" y="413"/>
                    <a:pt x="26505" y="1157"/>
                  </a:cubicBezTo>
                  <a:cubicBezTo>
                    <a:pt x="26670" y="1452"/>
                    <a:pt x="26818" y="1765"/>
                    <a:pt x="26957" y="2078"/>
                  </a:cubicBezTo>
                  <a:cubicBezTo>
                    <a:pt x="27642" y="1977"/>
                    <a:pt x="28217" y="1925"/>
                    <a:pt x="28660" y="1925"/>
                  </a:cubicBezTo>
                  <a:cubicBezTo>
                    <a:pt x="29250" y="1925"/>
                    <a:pt x="29604" y="2018"/>
                    <a:pt x="29668" y="2217"/>
                  </a:cubicBezTo>
                  <a:cubicBezTo>
                    <a:pt x="29773" y="2564"/>
                    <a:pt x="28982" y="3173"/>
                    <a:pt x="27548" y="3911"/>
                  </a:cubicBezTo>
                  <a:cubicBezTo>
                    <a:pt x="25488" y="4980"/>
                    <a:pt x="22117" y="6327"/>
                    <a:pt x="18223" y="7579"/>
                  </a:cubicBezTo>
                  <a:cubicBezTo>
                    <a:pt x="14339" y="8830"/>
                    <a:pt x="10811" y="9708"/>
                    <a:pt x="8516" y="10038"/>
                  </a:cubicBezTo>
                  <a:cubicBezTo>
                    <a:pt x="7831" y="10139"/>
                    <a:pt x="7256" y="10191"/>
                    <a:pt x="6814" y="10191"/>
                  </a:cubicBezTo>
                  <a:cubicBezTo>
                    <a:pt x="6224" y="10191"/>
                    <a:pt x="5870" y="10098"/>
                    <a:pt x="5805" y="9899"/>
                  </a:cubicBezTo>
                  <a:cubicBezTo>
                    <a:pt x="5692" y="9560"/>
                    <a:pt x="6492" y="8952"/>
                    <a:pt x="7926" y="8204"/>
                  </a:cubicBezTo>
                  <a:cubicBezTo>
                    <a:pt x="7847" y="7874"/>
                    <a:pt x="7795" y="7535"/>
                    <a:pt x="7760" y="7196"/>
                  </a:cubicBezTo>
                  <a:cubicBezTo>
                    <a:pt x="3007" y="9160"/>
                    <a:pt x="0" y="10898"/>
                    <a:pt x="252" y="11689"/>
                  </a:cubicBezTo>
                  <a:cubicBezTo>
                    <a:pt x="344" y="11978"/>
                    <a:pt x="865" y="12115"/>
                    <a:pt x="1734" y="12115"/>
                  </a:cubicBezTo>
                  <a:cubicBezTo>
                    <a:pt x="3241" y="12115"/>
                    <a:pt x="5793" y="11703"/>
                    <a:pt x="8968" y="10959"/>
                  </a:cubicBezTo>
                  <a:cubicBezTo>
                    <a:pt x="11749" y="10307"/>
                    <a:pt x="15008" y="9404"/>
                    <a:pt x="18458" y="8291"/>
                  </a:cubicBezTo>
                  <a:cubicBezTo>
                    <a:pt x="21908" y="7179"/>
                    <a:pt x="25080" y="6014"/>
                    <a:pt x="27713" y="4920"/>
                  </a:cubicBezTo>
                  <a:cubicBezTo>
                    <a:pt x="32467" y="2956"/>
                    <a:pt x="35473" y="1218"/>
                    <a:pt x="35221" y="427"/>
                  </a:cubicBezTo>
                  <a:cubicBezTo>
                    <a:pt x="35129" y="138"/>
                    <a:pt x="34608" y="1"/>
                    <a:pt x="33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0"/>
            <p:cNvSpPr/>
            <p:nvPr/>
          </p:nvSpPr>
          <p:spPr>
            <a:xfrm>
              <a:off x="3326989" y="3470255"/>
              <a:ext cx="2490036" cy="855501"/>
            </a:xfrm>
            <a:custGeom>
              <a:avLst/>
              <a:gdLst/>
              <a:ahLst/>
              <a:cxnLst/>
              <a:rect l="l" t="t" r="r" b="b"/>
              <a:pathLst>
                <a:path w="35917" h="12340" extrusionOk="0">
                  <a:moveTo>
                    <a:pt x="31182" y="1195"/>
                  </a:moveTo>
                  <a:cubicBezTo>
                    <a:pt x="32018" y="1195"/>
                    <a:pt x="32515" y="1315"/>
                    <a:pt x="32580" y="1521"/>
                  </a:cubicBezTo>
                  <a:cubicBezTo>
                    <a:pt x="32849" y="2355"/>
                    <a:pt x="26914" y="5318"/>
                    <a:pt x="18867" y="7891"/>
                  </a:cubicBezTo>
                  <a:cubicBezTo>
                    <a:pt x="15095" y="9099"/>
                    <a:pt x="11384" y="10054"/>
                    <a:pt x="8421" y="10585"/>
                  </a:cubicBezTo>
                  <a:cubicBezTo>
                    <a:pt x="6796" y="10876"/>
                    <a:pt x="5668" y="10989"/>
                    <a:pt x="4934" y="10989"/>
                  </a:cubicBezTo>
                  <a:cubicBezTo>
                    <a:pt x="4200" y="10989"/>
                    <a:pt x="3859" y="10876"/>
                    <a:pt x="3806" y="10715"/>
                  </a:cubicBezTo>
                  <a:cubicBezTo>
                    <a:pt x="3694" y="10359"/>
                    <a:pt x="4936" y="9211"/>
                    <a:pt x="7952" y="7865"/>
                  </a:cubicBezTo>
                  <a:cubicBezTo>
                    <a:pt x="7978" y="8004"/>
                    <a:pt x="8004" y="8134"/>
                    <a:pt x="8030" y="8264"/>
                  </a:cubicBezTo>
                  <a:cubicBezTo>
                    <a:pt x="5736" y="9455"/>
                    <a:pt x="5883" y="9898"/>
                    <a:pt x="5927" y="10046"/>
                  </a:cubicBezTo>
                  <a:cubicBezTo>
                    <a:pt x="5964" y="10151"/>
                    <a:pt x="6046" y="10413"/>
                    <a:pt x="7058" y="10413"/>
                  </a:cubicBezTo>
                  <a:cubicBezTo>
                    <a:pt x="7460" y="10413"/>
                    <a:pt x="8009" y="10372"/>
                    <a:pt x="8760" y="10263"/>
                  </a:cubicBezTo>
                  <a:cubicBezTo>
                    <a:pt x="11167" y="9907"/>
                    <a:pt x="14713" y="9012"/>
                    <a:pt x="18484" y="7795"/>
                  </a:cubicBezTo>
                  <a:cubicBezTo>
                    <a:pt x="22256" y="6578"/>
                    <a:pt x="25662" y="5240"/>
                    <a:pt x="27826" y="4119"/>
                  </a:cubicBezTo>
                  <a:cubicBezTo>
                    <a:pt x="30190" y="2894"/>
                    <a:pt x="30042" y="2442"/>
                    <a:pt x="29999" y="2294"/>
                  </a:cubicBezTo>
                  <a:cubicBezTo>
                    <a:pt x="29961" y="2188"/>
                    <a:pt x="29878" y="1927"/>
                    <a:pt x="28877" y="1927"/>
                  </a:cubicBezTo>
                  <a:cubicBezTo>
                    <a:pt x="28490" y="1927"/>
                    <a:pt x="27965" y="1966"/>
                    <a:pt x="27253" y="2068"/>
                  </a:cubicBezTo>
                  <a:cubicBezTo>
                    <a:pt x="27200" y="1955"/>
                    <a:pt x="27140" y="1834"/>
                    <a:pt x="27087" y="1721"/>
                  </a:cubicBezTo>
                  <a:cubicBezTo>
                    <a:pt x="28808" y="1353"/>
                    <a:pt x="30219" y="1195"/>
                    <a:pt x="31182" y="1195"/>
                  </a:cubicBezTo>
                  <a:close/>
                  <a:moveTo>
                    <a:pt x="33972" y="224"/>
                  </a:moveTo>
                  <a:cubicBezTo>
                    <a:pt x="34853" y="224"/>
                    <a:pt x="35276" y="365"/>
                    <a:pt x="35343" y="573"/>
                  </a:cubicBezTo>
                  <a:cubicBezTo>
                    <a:pt x="35508" y="1095"/>
                    <a:pt x="33666" y="2546"/>
                    <a:pt x="27904" y="4936"/>
                  </a:cubicBezTo>
                  <a:cubicBezTo>
                    <a:pt x="25176" y="6066"/>
                    <a:pt x="21969" y="7230"/>
                    <a:pt x="18649" y="8299"/>
                  </a:cubicBezTo>
                  <a:cubicBezTo>
                    <a:pt x="15321" y="9368"/>
                    <a:pt x="12045" y="10289"/>
                    <a:pt x="9168" y="10967"/>
                  </a:cubicBezTo>
                  <a:cubicBezTo>
                    <a:pt x="5558" y="11814"/>
                    <a:pt x="3264" y="12121"/>
                    <a:pt x="1963" y="12121"/>
                  </a:cubicBezTo>
                  <a:cubicBezTo>
                    <a:pt x="1075" y="12121"/>
                    <a:pt x="649" y="11978"/>
                    <a:pt x="582" y="11766"/>
                  </a:cubicBezTo>
                  <a:cubicBezTo>
                    <a:pt x="417" y="11254"/>
                    <a:pt x="2234" y="9820"/>
                    <a:pt x="7891" y="7465"/>
                  </a:cubicBezTo>
                  <a:cubicBezTo>
                    <a:pt x="7900" y="7552"/>
                    <a:pt x="7917" y="7639"/>
                    <a:pt x="7934" y="7717"/>
                  </a:cubicBezTo>
                  <a:cubicBezTo>
                    <a:pt x="5266" y="8899"/>
                    <a:pt x="3485" y="10176"/>
                    <a:pt x="3667" y="10767"/>
                  </a:cubicBezTo>
                  <a:cubicBezTo>
                    <a:pt x="3754" y="11028"/>
                    <a:pt x="4250" y="11132"/>
                    <a:pt x="4945" y="11132"/>
                  </a:cubicBezTo>
                  <a:cubicBezTo>
                    <a:pt x="5901" y="11132"/>
                    <a:pt x="7248" y="10941"/>
                    <a:pt x="8447" y="10724"/>
                  </a:cubicBezTo>
                  <a:cubicBezTo>
                    <a:pt x="11419" y="10193"/>
                    <a:pt x="15130" y="9238"/>
                    <a:pt x="18910" y="8030"/>
                  </a:cubicBezTo>
                  <a:cubicBezTo>
                    <a:pt x="26592" y="5579"/>
                    <a:pt x="33049" y="2511"/>
                    <a:pt x="32719" y="1477"/>
                  </a:cubicBezTo>
                  <a:cubicBezTo>
                    <a:pt x="32625" y="1192"/>
                    <a:pt x="32049" y="1052"/>
                    <a:pt x="31143" y="1052"/>
                  </a:cubicBezTo>
                  <a:cubicBezTo>
                    <a:pt x="30117" y="1052"/>
                    <a:pt x="28669" y="1231"/>
                    <a:pt x="27018" y="1582"/>
                  </a:cubicBezTo>
                  <a:cubicBezTo>
                    <a:pt x="26974" y="1503"/>
                    <a:pt x="26940" y="1425"/>
                    <a:pt x="26896" y="1347"/>
                  </a:cubicBezTo>
                  <a:cubicBezTo>
                    <a:pt x="30435" y="523"/>
                    <a:pt x="32689" y="224"/>
                    <a:pt x="33972" y="224"/>
                  </a:cubicBezTo>
                  <a:close/>
                  <a:moveTo>
                    <a:pt x="33936" y="0"/>
                  </a:moveTo>
                  <a:cubicBezTo>
                    <a:pt x="32026" y="0"/>
                    <a:pt x="28856" y="659"/>
                    <a:pt x="26705" y="1164"/>
                  </a:cubicBezTo>
                  <a:lnTo>
                    <a:pt x="26566" y="1199"/>
                  </a:lnTo>
                  <a:lnTo>
                    <a:pt x="26636" y="1321"/>
                  </a:lnTo>
                  <a:cubicBezTo>
                    <a:pt x="26801" y="1616"/>
                    <a:pt x="26948" y="1920"/>
                    <a:pt x="27079" y="2233"/>
                  </a:cubicBezTo>
                  <a:lnTo>
                    <a:pt x="27114" y="2312"/>
                  </a:lnTo>
                  <a:lnTo>
                    <a:pt x="27200" y="2294"/>
                  </a:lnTo>
                  <a:cubicBezTo>
                    <a:pt x="27955" y="2185"/>
                    <a:pt x="28490" y="2146"/>
                    <a:pt x="28868" y="2146"/>
                  </a:cubicBezTo>
                  <a:cubicBezTo>
                    <a:pt x="29663" y="2146"/>
                    <a:pt x="29772" y="2317"/>
                    <a:pt x="29790" y="2364"/>
                  </a:cubicBezTo>
                  <a:cubicBezTo>
                    <a:pt x="29807" y="2433"/>
                    <a:pt x="29816" y="2842"/>
                    <a:pt x="27722" y="3928"/>
                  </a:cubicBezTo>
                  <a:cubicBezTo>
                    <a:pt x="25575" y="5040"/>
                    <a:pt x="22178" y="6379"/>
                    <a:pt x="18415" y="7586"/>
                  </a:cubicBezTo>
                  <a:cubicBezTo>
                    <a:pt x="14652" y="8803"/>
                    <a:pt x="11124" y="9698"/>
                    <a:pt x="8725" y="10046"/>
                  </a:cubicBezTo>
                  <a:cubicBezTo>
                    <a:pt x="7961" y="10156"/>
                    <a:pt x="7423" y="10196"/>
                    <a:pt x="7043" y="10196"/>
                  </a:cubicBezTo>
                  <a:cubicBezTo>
                    <a:pt x="6261" y="10196"/>
                    <a:pt x="6153" y="10029"/>
                    <a:pt x="6135" y="9976"/>
                  </a:cubicBezTo>
                  <a:cubicBezTo>
                    <a:pt x="6109" y="9907"/>
                    <a:pt x="6109" y="9498"/>
                    <a:pt x="8204" y="8412"/>
                  </a:cubicBezTo>
                  <a:lnTo>
                    <a:pt x="8273" y="8377"/>
                  </a:lnTo>
                  <a:lnTo>
                    <a:pt x="8256" y="8299"/>
                  </a:lnTo>
                  <a:cubicBezTo>
                    <a:pt x="8186" y="7969"/>
                    <a:pt x="8125" y="7630"/>
                    <a:pt x="8091" y="7300"/>
                  </a:cubicBezTo>
                  <a:lnTo>
                    <a:pt x="8073" y="7152"/>
                  </a:lnTo>
                  <a:lnTo>
                    <a:pt x="7943" y="7213"/>
                  </a:lnTo>
                  <a:cubicBezTo>
                    <a:pt x="4954" y="8447"/>
                    <a:pt x="0" y="10689"/>
                    <a:pt x="374" y="11836"/>
                  </a:cubicBezTo>
                  <a:cubicBezTo>
                    <a:pt x="487" y="12201"/>
                    <a:pt x="1104" y="12340"/>
                    <a:pt x="1990" y="12340"/>
                  </a:cubicBezTo>
                  <a:cubicBezTo>
                    <a:pt x="3902" y="12340"/>
                    <a:pt x="7065" y="11679"/>
                    <a:pt x="9220" y="11175"/>
                  </a:cubicBezTo>
                  <a:cubicBezTo>
                    <a:pt x="12097" y="10498"/>
                    <a:pt x="15382" y="9576"/>
                    <a:pt x="18710" y="8508"/>
                  </a:cubicBezTo>
                  <a:cubicBezTo>
                    <a:pt x="22047" y="7430"/>
                    <a:pt x="25254" y="6266"/>
                    <a:pt x="27983" y="5136"/>
                  </a:cubicBezTo>
                  <a:cubicBezTo>
                    <a:pt x="30972" y="3902"/>
                    <a:pt x="35917" y="1651"/>
                    <a:pt x="35552" y="504"/>
                  </a:cubicBezTo>
                  <a:cubicBezTo>
                    <a:pt x="35433" y="141"/>
                    <a:pt x="34820" y="0"/>
                    <a:pt x="33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8" name="Google Shape;1268;p60"/>
          <p:cNvSpPr txBox="1">
            <a:spLocks noGrp="1"/>
          </p:cNvSpPr>
          <p:nvPr>
            <p:ph type="title" idx="2"/>
          </p:nvPr>
        </p:nvSpPr>
        <p:spPr>
          <a:xfrm>
            <a:off x="2820913" y="1419650"/>
            <a:ext cx="10242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o3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>
          <a:extLst>
            <a:ext uri="{FF2B5EF4-FFF2-40B4-BE49-F238E27FC236}">
              <a16:creationId xmlns:a16="http://schemas.microsoft.com/office/drawing/2014/main" id="{A95E008C-72F3-160C-77BC-71D24681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4">
            <a:extLst>
              <a:ext uri="{FF2B5EF4-FFF2-40B4-BE49-F238E27FC236}">
                <a16:creationId xmlns:a16="http://schemas.microsoft.com/office/drawing/2014/main" id="{DCA6EE80-5DDB-DB72-8504-64A0E6D1DDDE}"/>
              </a:ext>
            </a:extLst>
          </p:cNvPr>
          <p:cNvSpPr/>
          <p:nvPr/>
        </p:nvSpPr>
        <p:spPr>
          <a:xfrm>
            <a:off x="6335875" y="2509900"/>
            <a:ext cx="1190100" cy="119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4">
            <a:extLst>
              <a:ext uri="{FF2B5EF4-FFF2-40B4-BE49-F238E27FC236}">
                <a16:creationId xmlns:a16="http://schemas.microsoft.com/office/drawing/2014/main" id="{F3966901-331D-3BC6-9BBE-DF695AF989F9}"/>
              </a:ext>
            </a:extLst>
          </p:cNvPr>
          <p:cNvSpPr/>
          <p:nvPr/>
        </p:nvSpPr>
        <p:spPr>
          <a:xfrm>
            <a:off x="7039600" y="1278525"/>
            <a:ext cx="847500" cy="84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4">
            <a:extLst>
              <a:ext uri="{FF2B5EF4-FFF2-40B4-BE49-F238E27FC236}">
                <a16:creationId xmlns:a16="http://schemas.microsoft.com/office/drawing/2014/main" id="{2EAC081F-BFDC-5379-7558-80D793358A11}"/>
              </a:ext>
            </a:extLst>
          </p:cNvPr>
          <p:cNvSpPr/>
          <p:nvPr/>
        </p:nvSpPr>
        <p:spPr>
          <a:xfrm>
            <a:off x="7525975" y="4224025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935E01-A431-AEE3-B852-9061CA597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05" y="246068"/>
            <a:ext cx="8014989" cy="465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93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>
          <a:extLst>
            <a:ext uri="{FF2B5EF4-FFF2-40B4-BE49-F238E27FC236}">
              <a16:creationId xmlns:a16="http://schemas.microsoft.com/office/drawing/2014/main" id="{024129A7-89A8-9F85-0218-F91ABA3B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4">
            <a:extLst>
              <a:ext uri="{FF2B5EF4-FFF2-40B4-BE49-F238E27FC236}">
                <a16:creationId xmlns:a16="http://schemas.microsoft.com/office/drawing/2014/main" id="{4BEBE8E1-D922-8F23-8AF5-FDE9E3C64452}"/>
              </a:ext>
            </a:extLst>
          </p:cNvPr>
          <p:cNvSpPr/>
          <p:nvPr/>
        </p:nvSpPr>
        <p:spPr>
          <a:xfrm>
            <a:off x="6335875" y="2509900"/>
            <a:ext cx="1190100" cy="119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4">
            <a:extLst>
              <a:ext uri="{FF2B5EF4-FFF2-40B4-BE49-F238E27FC236}">
                <a16:creationId xmlns:a16="http://schemas.microsoft.com/office/drawing/2014/main" id="{57F9F09D-5D9A-93FC-1D65-8E9198B7B8A6}"/>
              </a:ext>
            </a:extLst>
          </p:cNvPr>
          <p:cNvSpPr/>
          <p:nvPr/>
        </p:nvSpPr>
        <p:spPr>
          <a:xfrm>
            <a:off x="7039600" y="1278525"/>
            <a:ext cx="847500" cy="84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4">
            <a:extLst>
              <a:ext uri="{FF2B5EF4-FFF2-40B4-BE49-F238E27FC236}">
                <a16:creationId xmlns:a16="http://schemas.microsoft.com/office/drawing/2014/main" id="{5D87C7D3-FC97-4B2E-BA02-43ED6B266F58}"/>
              </a:ext>
            </a:extLst>
          </p:cNvPr>
          <p:cNvSpPr/>
          <p:nvPr/>
        </p:nvSpPr>
        <p:spPr>
          <a:xfrm>
            <a:off x="7525975" y="4224025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4173CE-B365-034B-78C5-9A202B3B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12" y="161832"/>
            <a:ext cx="8079175" cy="481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78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>
          <a:extLst>
            <a:ext uri="{FF2B5EF4-FFF2-40B4-BE49-F238E27FC236}">
              <a16:creationId xmlns:a16="http://schemas.microsoft.com/office/drawing/2014/main" id="{0E23B8E4-0118-6E79-25D8-3D0B827DC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4">
            <a:extLst>
              <a:ext uri="{FF2B5EF4-FFF2-40B4-BE49-F238E27FC236}">
                <a16:creationId xmlns:a16="http://schemas.microsoft.com/office/drawing/2014/main" id="{A4EE5A9F-0E8E-0A3E-58F0-F6404457605B}"/>
              </a:ext>
            </a:extLst>
          </p:cNvPr>
          <p:cNvSpPr/>
          <p:nvPr/>
        </p:nvSpPr>
        <p:spPr>
          <a:xfrm>
            <a:off x="6335875" y="2509900"/>
            <a:ext cx="1190100" cy="119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4">
            <a:extLst>
              <a:ext uri="{FF2B5EF4-FFF2-40B4-BE49-F238E27FC236}">
                <a16:creationId xmlns:a16="http://schemas.microsoft.com/office/drawing/2014/main" id="{8A20322E-3652-871A-1A25-04B2DB882BA5}"/>
              </a:ext>
            </a:extLst>
          </p:cNvPr>
          <p:cNvSpPr/>
          <p:nvPr/>
        </p:nvSpPr>
        <p:spPr>
          <a:xfrm>
            <a:off x="7039600" y="1278525"/>
            <a:ext cx="847500" cy="84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4">
            <a:extLst>
              <a:ext uri="{FF2B5EF4-FFF2-40B4-BE49-F238E27FC236}">
                <a16:creationId xmlns:a16="http://schemas.microsoft.com/office/drawing/2014/main" id="{97BAF1D0-BF07-71B1-AA2B-75E2E4C12CF8}"/>
              </a:ext>
            </a:extLst>
          </p:cNvPr>
          <p:cNvSpPr/>
          <p:nvPr/>
        </p:nvSpPr>
        <p:spPr>
          <a:xfrm>
            <a:off x="7525975" y="4224025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7F1454-7DEA-74DC-1CB9-22AE9D99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68" y="334978"/>
            <a:ext cx="8757464" cy="434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59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>
          <a:extLst>
            <a:ext uri="{FF2B5EF4-FFF2-40B4-BE49-F238E27FC236}">
              <a16:creationId xmlns:a16="http://schemas.microsoft.com/office/drawing/2014/main" id="{50244B63-6EFE-9A5E-E3C3-BE65886D2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4">
            <a:extLst>
              <a:ext uri="{FF2B5EF4-FFF2-40B4-BE49-F238E27FC236}">
                <a16:creationId xmlns:a16="http://schemas.microsoft.com/office/drawing/2014/main" id="{915D97F7-7D2B-A4EA-2733-E4E818FB4E47}"/>
              </a:ext>
            </a:extLst>
          </p:cNvPr>
          <p:cNvSpPr/>
          <p:nvPr/>
        </p:nvSpPr>
        <p:spPr>
          <a:xfrm>
            <a:off x="6335875" y="2509900"/>
            <a:ext cx="1190100" cy="119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4">
            <a:extLst>
              <a:ext uri="{FF2B5EF4-FFF2-40B4-BE49-F238E27FC236}">
                <a16:creationId xmlns:a16="http://schemas.microsoft.com/office/drawing/2014/main" id="{AE7193AE-622F-2244-2E61-B3BF02A034B5}"/>
              </a:ext>
            </a:extLst>
          </p:cNvPr>
          <p:cNvSpPr/>
          <p:nvPr/>
        </p:nvSpPr>
        <p:spPr>
          <a:xfrm>
            <a:off x="7039600" y="1278525"/>
            <a:ext cx="847500" cy="84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4">
            <a:extLst>
              <a:ext uri="{FF2B5EF4-FFF2-40B4-BE49-F238E27FC236}">
                <a16:creationId xmlns:a16="http://schemas.microsoft.com/office/drawing/2014/main" id="{660C28A0-EC2A-75B4-752C-588E3E5A1548}"/>
              </a:ext>
            </a:extLst>
          </p:cNvPr>
          <p:cNvSpPr/>
          <p:nvPr/>
        </p:nvSpPr>
        <p:spPr>
          <a:xfrm>
            <a:off x="7525975" y="4224025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795C85-E576-6C77-C3AC-DBF8C5E7B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1" y="71635"/>
            <a:ext cx="8616137" cy="500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48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9">
          <a:extLst>
            <a:ext uri="{FF2B5EF4-FFF2-40B4-BE49-F238E27FC236}">
              <a16:creationId xmlns:a16="http://schemas.microsoft.com/office/drawing/2014/main" id="{EA74D68E-29E7-C00D-9B45-376F140AB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60">
            <a:extLst>
              <a:ext uri="{FF2B5EF4-FFF2-40B4-BE49-F238E27FC236}">
                <a16:creationId xmlns:a16="http://schemas.microsoft.com/office/drawing/2014/main" id="{927C6999-661C-9904-4295-16797F98D551}"/>
              </a:ext>
            </a:extLst>
          </p:cNvPr>
          <p:cNvSpPr/>
          <p:nvPr/>
        </p:nvSpPr>
        <p:spPr>
          <a:xfrm>
            <a:off x="4029426" y="919125"/>
            <a:ext cx="2657100" cy="814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1" name="Google Shape;1231;p60">
            <a:extLst>
              <a:ext uri="{FF2B5EF4-FFF2-40B4-BE49-F238E27FC236}">
                <a16:creationId xmlns:a16="http://schemas.microsoft.com/office/drawing/2014/main" id="{5C16C33A-E796-009D-B14B-579993450814}"/>
              </a:ext>
            </a:extLst>
          </p:cNvPr>
          <p:cNvGrpSpPr/>
          <p:nvPr/>
        </p:nvGrpSpPr>
        <p:grpSpPr>
          <a:xfrm>
            <a:off x="6490807" y="991058"/>
            <a:ext cx="114075" cy="114075"/>
            <a:chOff x="793375" y="2989875"/>
            <a:chExt cx="225000" cy="225000"/>
          </a:xfrm>
        </p:grpSpPr>
        <p:cxnSp>
          <p:nvCxnSpPr>
            <p:cNvPr id="1232" name="Google Shape;1232;p60">
              <a:extLst>
                <a:ext uri="{FF2B5EF4-FFF2-40B4-BE49-F238E27FC236}">
                  <a16:creationId xmlns:a16="http://schemas.microsoft.com/office/drawing/2014/main" id="{18209353-733C-430A-C7C4-D56FD9021E25}"/>
                </a:ext>
              </a:extLst>
            </p:cNvPr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3" name="Google Shape;1233;p60">
              <a:extLst>
                <a:ext uri="{FF2B5EF4-FFF2-40B4-BE49-F238E27FC236}">
                  <a16:creationId xmlns:a16="http://schemas.microsoft.com/office/drawing/2014/main" id="{C5B759F9-EB0D-C315-4B71-4D4C33C45647}"/>
                </a:ext>
              </a:extLst>
            </p:cNvPr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4" name="Google Shape;1234;p60">
            <a:extLst>
              <a:ext uri="{FF2B5EF4-FFF2-40B4-BE49-F238E27FC236}">
                <a16:creationId xmlns:a16="http://schemas.microsoft.com/office/drawing/2014/main" id="{A14E986F-9D3E-A236-6540-E89FCE304A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85125" y="1077825"/>
            <a:ext cx="2345700" cy="4968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1235" name="Google Shape;1235;p60">
            <a:extLst>
              <a:ext uri="{FF2B5EF4-FFF2-40B4-BE49-F238E27FC236}">
                <a16:creationId xmlns:a16="http://schemas.microsoft.com/office/drawing/2014/main" id="{9EA9CFE8-3300-6244-81A8-A96BBB96FEC3}"/>
              </a:ext>
            </a:extLst>
          </p:cNvPr>
          <p:cNvSpPr/>
          <p:nvPr/>
        </p:nvSpPr>
        <p:spPr>
          <a:xfrm>
            <a:off x="490350" y="3715375"/>
            <a:ext cx="1047900" cy="1047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60">
            <a:extLst>
              <a:ext uri="{FF2B5EF4-FFF2-40B4-BE49-F238E27FC236}">
                <a16:creationId xmlns:a16="http://schemas.microsoft.com/office/drawing/2014/main" id="{8FE1142B-2087-0687-CC75-D624E33DDC81}"/>
              </a:ext>
            </a:extLst>
          </p:cNvPr>
          <p:cNvSpPr/>
          <p:nvPr/>
        </p:nvSpPr>
        <p:spPr>
          <a:xfrm>
            <a:off x="-649150" y="-167725"/>
            <a:ext cx="1504200" cy="1504200"/>
          </a:xfrm>
          <a:prstGeom prst="ellipse">
            <a:avLst/>
          </a:prstGeom>
          <a:solidFill>
            <a:srgbClr val="FFD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60">
            <a:extLst>
              <a:ext uri="{FF2B5EF4-FFF2-40B4-BE49-F238E27FC236}">
                <a16:creationId xmlns:a16="http://schemas.microsoft.com/office/drawing/2014/main" id="{E7A919A6-5E37-52A4-06F0-8BB423DCE38B}"/>
              </a:ext>
            </a:extLst>
          </p:cNvPr>
          <p:cNvSpPr/>
          <p:nvPr/>
        </p:nvSpPr>
        <p:spPr>
          <a:xfrm>
            <a:off x="7039600" y="1278525"/>
            <a:ext cx="847500" cy="84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60">
            <a:extLst>
              <a:ext uri="{FF2B5EF4-FFF2-40B4-BE49-F238E27FC236}">
                <a16:creationId xmlns:a16="http://schemas.microsoft.com/office/drawing/2014/main" id="{74CC5418-1DA7-24B0-F9CE-FAFAB27382FC}"/>
              </a:ext>
            </a:extLst>
          </p:cNvPr>
          <p:cNvSpPr/>
          <p:nvPr/>
        </p:nvSpPr>
        <p:spPr>
          <a:xfrm>
            <a:off x="8071300" y="-356175"/>
            <a:ext cx="1437900" cy="143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39" name="Google Shape;1239;p60">
            <a:extLst>
              <a:ext uri="{FF2B5EF4-FFF2-40B4-BE49-F238E27FC236}">
                <a16:creationId xmlns:a16="http://schemas.microsoft.com/office/drawing/2014/main" id="{9E219F8C-DE6D-1683-4A86-028756931E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6475" y="4016800"/>
            <a:ext cx="1538149" cy="157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0" name="Google Shape;1240;p60">
            <a:extLst>
              <a:ext uri="{FF2B5EF4-FFF2-40B4-BE49-F238E27FC236}">
                <a16:creationId xmlns:a16="http://schemas.microsoft.com/office/drawing/2014/main" id="{DE3C2503-052A-D13A-9ADB-C24EBF201BEC}"/>
              </a:ext>
            </a:extLst>
          </p:cNvPr>
          <p:cNvSpPr/>
          <p:nvPr/>
        </p:nvSpPr>
        <p:spPr>
          <a:xfrm>
            <a:off x="7525975" y="3885175"/>
            <a:ext cx="1084200" cy="1084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60">
            <a:extLst>
              <a:ext uri="{FF2B5EF4-FFF2-40B4-BE49-F238E27FC236}">
                <a16:creationId xmlns:a16="http://schemas.microsoft.com/office/drawing/2014/main" id="{FAD8666F-9F8C-9F23-A311-6186A181C4F5}"/>
              </a:ext>
            </a:extLst>
          </p:cNvPr>
          <p:cNvSpPr/>
          <p:nvPr/>
        </p:nvSpPr>
        <p:spPr>
          <a:xfrm>
            <a:off x="4029413" y="1737775"/>
            <a:ext cx="2345700" cy="881400"/>
          </a:xfrm>
          <a:prstGeom prst="rect">
            <a:avLst/>
          </a:prstGeom>
          <a:solidFill>
            <a:srgbClr val="FFF8F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3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60">
            <a:extLst>
              <a:ext uri="{FF2B5EF4-FFF2-40B4-BE49-F238E27FC236}">
                <a16:creationId xmlns:a16="http://schemas.microsoft.com/office/drawing/2014/main" id="{DD56193B-4080-A304-71EB-104248201D4F}"/>
              </a:ext>
            </a:extLst>
          </p:cNvPr>
          <p:cNvSpPr txBox="1"/>
          <p:nvPr/>
        </p:nvSpPr>
        <p:spPr>
          <a:xfrm>
            <a:off x="2636588" y="919125"/>
            <a:ext cx="1392900" cy="1722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rgbClr val="22222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222222"/>
              </a:solidFill>
              <a:latin typeface="Modak"/>
              <a:ea typeface="Modak"/>
              <a:cs typeface="Modak"/>
              <a:sym typeface="Modak"/>
            </a:endParaRPr>
          </a:p>
        </p:txBody>
      </p:sp>
      <p:grpSp>
        <p:nvGrpSpPr>
          <p:cNvPr id="1243" name="Google Shape;1243;p60">
            <a:extLst>
              <a:ext uri="{FF2B5EF4-FFF2-40B4-BE49-F238E27FC236}">
                <a16:creationId xmlns:a16="http://schemas.microsoft.com/office/drawing/2014/main" id="{7F8ABDC0-C916-3D5D-FCA1-DC01559D68B0}"/>
              </a:ext>
            </a:extLst>
          </p:cNvPr>
          <p:cNvGrpSpPr/>
          <p:nvPr/>
        </p:nvGrpSpPr>
        <p:grpSpPr>
          <a:xfrm>
            <a:off x="6163032" y="1849820"/>
            <a:ext cx="114075" cy="114075"/>
            <a:chOff x="793375" y="2989875"/>
            <a:chExt cx="225000" cy="225000"/>
          </a:xfrm>
        </p:grpSpPr>
        <p:cxnSp>
          <p:nvCxnSpPr>
            <p:cNvPr id="1244" name="Google Shape;1244;p60">
              <a:extLst>
                <a:ext uri="{FF2B5EF4-FFF2-40B4-BE49-F238E27FC236}">
                  <a16:creationId xmlns:a16="http://schemas.microsoft.com/office/drawing/2014/main" id="{A889F56B-DAB3-3D34-6BB9-8A4618DC95D4}"/>
                </a:ext>
              </a:extLst>
            </p:cNvPr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5" name="Google Shape;1245;p60">
              <a:extLst>
                <a:ext uri="{FF2B5EF4-FFF2-40B4-BE49-F238E27FC236}">
                  <a16:creationId xmlns:a16="http://schemas.microsoft.com/office/drawing/2014/main" id="{67B62311-E9F6-EB77-90B4-DE2137F01CA3}"/>
                </a:ext>
              </a:extLst>
            </p:cNvPr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46" name="Google Shape;1246;p60">
            <a:extLst>
              <a:ext uri="{FF2B5EF4-FFF2-40B4-BE49-F238E27FC236}">
                <a16:creationId xmlns:a16="http://schemas.microsoft.com/office/drawing/2014/main" id="{118B8ED5-7A37-B018-F71B-78203FF836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29413" y="1905850"/>
            <a:ext cx="2345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Resultados e Conclusões.</a:t>
            </a:r>
            <a:endParaRPr dirty="0"/>
          </a:p>
        </p:txBody>
      </p:sp>
      <p:grpSp>
        <p:nvGrpSpPr>
          <p:cNvPr id="1247" name="Google Shape;1247;p60">
            <a:extLst>
              <a:ext uri="{FF2B5EF4-FFF2-40B4-BE49-F238E27FC236}">
                <a16:creationId xmlns:a16="http://schemas.microsoft.com/office/drawing/2014/main" id="{A3A9C7BD-FDE5-9909-5629-A57A2FD797E3}"/>
              </a:ext>
            </a:extLst>
          </p:cNvPr>
          <p:cNvGrpSpPr/>
          <p:nvPr/>
        </p:nvGrpSpPr>
        <p:grpSpPr>
          <a:xfrm>
            <a:off x="3326989" y="3115699"/>
            <a:ext cx="2490036" cy="1412201"/>
            <a:chOff x="3326989" y="3191899"/>
            <a:chExt cx="2490036" cy="1412201"/>
          </a:xfrm>
        </p:grpSpPr>
        <p:sp>
          <p:nvSpPr>
            <p:cNvPr id="1248" name="Google Shape;1248;p60">
              <a:extLst>
                <a:ext uri="{FF2B5EF4-FFF2-40B4-BE49-F238E27FC236}">
                  <a16:creationId xmlns:a16="http://schemas.microsoft.com/office/drawing/2014/main" id="{8D882437-3444-4A70-5EEA-2F55D181CF6A}"/>
                </a:ext>
              </a:extLst>
            </p:cNvPr>
            <p:cNvSpPr/>
            <p:nvPr/>
          </p:nvSpPr>
          <p:spPr>
            <a:xfrm>
              <a:off x="3812570" y="3201744"/>
              <a:ext cx="1519520" cy="1392720"/>
            </a:xfrm>
            <a:custGeom>
              <a:avLst/>
              <a:gdLst/>
              <a:ahLst/>
              <a:cxnLst/>
              <a:rect l="l" t="t" r="r" b="b"/>
              <a:pathLst>
                <a:path w="21918" h="20089" extrusionOk="0">
                  <a:moveTo>
                    <a:pt x="10960" y="1"/>
                  </a:moveTo>
                  <a:cubicBezTo>
                    <a:pt x="8372" y="1"/>
                    <a:pt x="5787" y="995"/>
                    <a:pt x="3824" y="2978"/>
                  </a:cubicBezTo>
                  <a:cubicBezTo>
                    <a:pt x="392" y="6437"/>
                    <a:pt x="0" y="11764"/>
                    <a:pt x="2625" y="15648"/>
                  </a:cubicBezTo>
                  <a:cubicBezTo>
                    <a:pt x="2816" y="15935"/>
                    <a:pt x="3016" y="16204"/>
                    <a:pt x="3242" y="16474"/>
                  </a:cubicBezTo>
                  <a:cubicBezTo>
                    <a:pt x="3442" y="16717"/>
                    <a:pt x="3659" y="16952"/>
                    <a:pt x="3894" y="17178"/>
                  </a:cubicBezTo>
                  <a:cubicBezTo>
                    <a:pt x="4120" y="17412"/>
                    <a:pt x="4363" y="17621"/>
                    <a:pt x="4606" y="17829"/>
                  </a:cubicBezTo>
                  <a:cubicBezTo>
                    <a:pt x="4876" y="18047"/>
                    <a:pt x="5154" y="18246"/>
                    <a:pt x="5432" y="18429"/>
                  </a:cubicBezTo>
                  <a:cubicBezTo>
                    <a:pt x="7106" y="19535"/>
                    <a:pt x="9036" y="20088"/>
                    <a:pt x="10964" y="20088"/>
                  </a:cubicBezTo>
                  <a:cubicBezTo>
                    <a:pt x="13549" y="20088"/>
                    <a:pt x="16132" y="19094"/>
                    <a:pt x="18093" y="17108"/>
                  </a:cubicBezTo>
                  <a:cubicBezTo>
                    <a:pt x="21526" y="13649"/>
                    <a:pt x="21917" y="8331"/>
                    <a:pt x="19293" y="4438"/>
                  </a:cubicBezTo>
                  <a:cubicBezTo>
                    <a:pt x="19101" y="4160"/>
                    <a:pt x="18902" y="3882"/>
                    <a:pt x="18676" y="3621"/>
                  </a:cubicBezTo>
                  <a:cubicBezTo>
                    <a:pt x="18476" y="3378"/>
                    <a:pt x="18259" y="3134"/>
                    <a:pt x="18024" y="2908"/>
                  </a:cubicBezTo>
                  <a:cubicBezTo>
                    <a:pt x="17798" y="2682"/>
                    <a:pt x="17555" y="2465"/>
                    <a:pt x="17311" y="2265"/>
                  </a:cubicBezTo>
                  <a:cubicBezTo>
                    <a:pt x="17042" y="2048"/>
                    <a:pt x="16764" y="1839"/>
                    <a:pt x="16486" y="1657"/>
                  </a:cubicBezTo>
                  <a:cubicBezTo>
                    <a:pt x="14813" y="552"/>
                    <a:pt x="12886" y="1"/>
                    <a:pt x="109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0">
              <a:extLst>
                <a:ext uri="{FF2B5EF4-FFF2-40B4-BE49-F238E27FC236}">
                  <a16:creationId xmlns:a16="http://schemas.microsoft.com/office/drawing/2014/main" id="{F131156E-F809-2D49-DCC7-84272578428E}"/>
                </a:ext>
              </a:extLst>
            </p:cNvPr>
            <p:cNvSpPr/>
            <p:nvPr/>
          </p:nvSpPr>
          <p:spPr>
            <a:xfrm>
              <a:off x="3932441" y="3532859"/>
              <a:ext cx="1399653" cy="1064732"/>
            </a:xfrm>
            <a:custGeom>
              <a:avLst/>
              <a:gdLst/>
              <a:ahLst/>
              <a:cxnLst/>
              <a:rect l="l" t="t" r="r" b="b"/>
              <a:pathLst>
                <a:path w="20189" h="15358" extrusionOk="0">
                  <a:moveTo>
                    <a:pt x="17772" y="1"/>
                  </a:moveTo>
                  <a:cubicBezTo>
                    <a:pt x="19310" y="3633"/>
                    <a:pt x="18615" y="7996"/>
                    <a:pt x="15660" y="10976"/>
                  </a:cubicBezTo>
                  <a:cubicBezTo>
                    <a:pt x="13698" y="12959"/>
                    <a:pt x="11112" y="13954"/>
                    <a:pt x="8525" y="13954"/>
                  </a:cubicBezTo>
                  <a:cubicBezTo>
                    <a:pt x="6599" y="13954"/>
                    <a:pt x="4671" y="13402"/>
                    <a:pt x="2999" y="12297"/>
                  </a:cubicBezTo>
                  <a:cubicBezTo>
                    <a:pt x="2721" y="12115"/>
                    <a:pt x="2443" y="11906"/>
                    <a:pt x="2173" y="11689"/>
                  </a:cubicBezTo>
                  <a:cubicBezTo>
                    <a:pt x="1930" y="11489"/>
                    <a:pt x="1687" y="11272"/>
                    <a:pt x="1461" y="11046"/>
                  </a:cubicBezTo>
                  <a:cubicBezTo>
                    <a:pt x="1226" y="10820"/>
                    <a:pt x="1009" y="10577"/>
                    <a:pt x="809" y="10333"/>
                  </a:cubicBezTo>
                  <a:cubicBezTo>
                    <a:pt x="583" y="10073"/>
                    <a:pt x="383" y="9795"/>
                    <a:pt x="192" y="9516"/>
                  </a:cubicBezTo>
                  <a:cubicBezTo>
                    <a:pt x="122" y="9421"/>
                    <a:pt x="62" y="9325"/>
                    <a:pt x="1" y="9221"/>
                  </a:cubicBezTo>
                  <a:lnTo>
                    <a:pt x="1" y="9221"/>
                  </a:lnTo>
                  <a:cubicBezTo>
                    <a:pt x="253" y="9812"/>
                    <a:pt x="557" y="10377"/>
                    <a:pt x="922" y="10924"/>
                  </a:cubicBezTo>
                  <a:cubicBezTo>
                    <a:pt x="1104" y="11202"/>
                    <a:pt x="1313" y="11472"/>
                    <a:pt x="1530" y="11741"/>
                  </a:cubicBezTo>
                  <a:cubicBezTo>
                    <a:pt x="1739" y="11984"/>
                    <a:pt x="1956" y="12219"/>
                    <a:pt x="2182" y="12454"/>
                  </a:cubicBezTo>
                  <a:cubicBezTo>
                    <a:pt x="2417" y="12680"/>
                    <a:pt x="2660" y="12897"/>
                    <a:pt x="2903" y="13097"/>
                  </a:cubicBezTo>
                  <a:cubicBezTo>
                    <a:pt x="3173" y="13314"/>
                    <a:pt x="3442" y="13514"/>
                    <a:pt x="3729" y="13705"/>
                  </a:cubicBezTo>
                  <a:cubicBezTo>
                    <a:pt x="5399" y="14807"/>
                    <a:pt x="7327" y="15358"/>
                    <a:pt x="9255" y="15358"/>
                  </a:cubicBezTo>
                  <a:cubicBezTo>
                    <a:pt x="11842" y="15358"/>
                    <a:pt x="14429" y="14366"/>
                    <a:pt x="16390" y="12384"/>
                  </a:cubicBezTo>
                  <a:cubicBezTo>
                    <a:pt x="19736" y="9004"/>
                    <a:pt x="20188" y="3859"/>
                    <a:pt x="17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0">
              <a:extLst>
                <a:ext uri="{FF2B5EF4-FFF2-40B4-BE49-F238E27FC236}">
                  <a16:creationId xmlns:a16="http://schemas.microsoft.com/office/drawing/2014/main" id="{7937D4F1-693F-328F-AF67-798EC4BB0CAE}"/>
                </a:ext>
              </a:extLst>
            </p:cNvPr>
            <p:cNvSpPr/>
            <p:nvPr/>
          </p:nvSpPr>
          <p:spPr>
            <a:xfrm>
              <a:off x="4046903" y="3913059"/>
              <a:ext cx="202506" cy="60870"/>
            </a:xfrm>
            <a:custGeom>
              <a:avLst/>
              <a:gdLst/>
              <a:ahLst/>
              <a:cxnLst/>
              <a:rect l="l" t="t" r="r" b="b"/>
              <a:pathLst>
                <a:path w="2921" h="878" extrusionOk="0">
                  <a:moveTo>
                    <a:pt x="1461" y="0"/>
                  </a:moveTo>
                  <a:cubicBezTo>
                    <a:pt x="661" y="0"/>
                    <a:pt x="1" y="200"/>
                    <a:pt x="1" y="443"/>
                  </a:cubicBezTo>
                  <a:cubicBezTo>
                    <a:pt x="1" y="687"/>
                    <a:pt x="661" y="878"/>
                    <a:pt x="1461" y="878"/>
                  </a:cubicBezTo>
                  <a:cubicBezTo>
                    <a:pt x="2269" y="878"/>
                    <a:pt x="2921" y="687"/>
                    <a:pt x="2921" y="443"/>
                  </a:cubicBezTo>
                  <a:cubicBezTo>
                    <a:pt x="2921" y="200"/>
                    <a:pt x="2269" y="0"/>
                    <a:pt x="1461" y="0"/>
                  </a:cubicBezTo>
                  <a:close/>
                </a:path>
              </a:pathLst>
            </a:custGeom>
            <a:solidFill>
              <a:srgbClr val="ECA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0">
              <a:extLst>
                <a:ext uri="{FF2B5EF4-FFF2-40B4-BE49-F238E27FC236}">
                  <a16:creationId xmlns:a16="http://schemas.microsoft.com/office/drawing/2014/main" id="{3492A934-681B-1C9E-B50F-08874C02DC3F}"/>
                </a:ext>
              </a:extLst>
            </p:cNvPr>
            <p:cNvSpPr/>
            <p:nvPr/>
          </p:nvSpPr>
          <p:spPr>
            <a:xfrm>
              <a:off x="4039693" y="3905225"/>
              <a:ext cx="217550" cy="76538"/>
            </a:xfrm>
            <a:custGeom>
              <a:avLst/>
              <a:gdLst/>
              <a:ahLst/>
              <a:cxnLst/>
              <a:rect l="l" t="t" r="r" b="b"/>
              <a:pathLst>
                <a:path w="3138" h="1104" extrusionOk="0">
                  <a:moveTo>
                    <a:pt x="1565" y="217"/>
                  </a:moveTo>
                  <a:cubicBezTo>
                    <a:pt x="2408" y="217"/>
                    <a:pt x="2921" y="435"/>
                    <a:pt x="2921" y="556"/>
                  </a:cubicBezTo>
                  <a:cubicBezTo>
                    <a:pt x="2921" y="669"/>
                    <a:pt x="2408" y="887"/>
                    <a:pt x="1565" y="887"/>
                  </a:cubicBezTo>
                  <a:cubicBezTo>
                    <a:pt x="731" y="887"/>
                    <a:pt x="218" y="669"/>
                    <a:pt x="218" y="556"/>
                  </a:cubicBezTo>
                  <a:cubicBezTo>
                    <a:pt x="218" y="435"/>
                    <a:pt x="731" y="217"/>
                    <a:pt x="1565" y="217"/>
                  </a:cubicBezTo>
                  <a:close/>
                  <a:moveTo>
                    <a:pt x="1565" y="0"/>
                  </a:moveTo>
                  <a:cubicBezTo>
                    <a:pt x="818" y="0"/>
                    <a:pt x="1" y="174"/>
                    <a:pt x="1" y="556"/>
                  </a:cubicBezTo>
                  <a:cubicBezTo>
                    <a:pt x="1" y="930"/>
                    <a:pt x="818" y="1104"/>
                    <a:pt x="1565" y="1104"/>
                  </a:cubicBezTo>
                  <a:cubicBezTo>
                    <a:pt x="2321" y="1104"/>
                    <a:pt x="3138" y="930"/>
                    <a:pt x="3138" y="556"/>
                  </a:cubicBezTo>
                  <a:cubicBezTo>
                    <a:pt x="3138" y="174"/>
                    <a:pt x="2321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0">
              <a:extLst>
                <a:ext uri="{FF2B5EF4-FFF2-40B4-BE49-F238E27FC236}">
                  <a16:creationId xmlns:a16="http://schemas.microsoft.com/office/drawing/2014/main" id="{B33BBA97-8BB5-6BBD-4BB4-087192A55137}"/>
                </a:ext>
              </a:extLst>
            </p:cNvPr>
            <p:cNvSpPr/>
            <p:nvPr/>
          </p:nvSpPr>
          <p:spPr>
            <a:xfrm>
              <a:off x="4628922" y="3913059"/>
              <a:ext cx="202506" cy="60870"/>
            </a:xfrm>
            <a:custGeom>
              <a:avLst/>
              <a:gdLst/>
              <a:ahLst/>
              <a:cxnLst/>
              <a:rect l="l" t="t" r="r" b="b"/>
              <a:pathLst>
                <a:path w="2921" h="878" extrusionOk="0">
                  <a:moveTo>
                    <a:pt x="1461" y="0"/>
                  </a:moveTo>
                  <a:cubicBezTo>
                    <a:pt x="652" y="0"/>
                    <a:pt x="1" y="200"/>
                    <a:pt x="1" y="443"/>
                  </a:cubicBezTo>
                  <a:cubicBezTo>
                    <a:pt x="1" y="687"/>
                    <a:pt x="652" y="878"/>
                    <a:pt x="1461" y="878"/>
                  </a:cubicBezTo>
                  <a:cubicBezTo>
                    <a:pt x="2269" y="878"/>
                    <a:pt x="2921" y="687"/>
                    <a:pt x="2921" y="443"/>
                  </a:cubicBezTo>
                  <a:cubicBezTo>
                    <a:pt x="2921" y="200"/>
                    <a:pt x="2269" y="0"/>
                    <a:pt x="1461" y="0"/>
                  </a:cubicBezTo>
                  <a:close/>
                </a:path>
              </a:pathLst>
            </a:custGeom>
            <a:solidFill>
              <a:srgbClr val="ECA2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0">
              <a:extLst>
                <a:ext uri="{FF2B5EF4-FFF2-40B4-BE49-F238E27FC236}">
                  <a16:creationId xmlns:a16="http://schemas.microsoft.com/office/drawing/2014/main" id="{293D1FC4-4CEA-8843-A97C-DCB2E509FD3B}"/>
                </a:ext>
              </a:extLst>
            </p:cNvPr>
            <p:cNvSpPr/>
            <p:nvPr/>
          </p:nvSpPr>
          <p:spPr>
            <a:xfrm>
              <a:off x="4621712" y="3905225"/>
              <a:ext cx="217550" cy="76538"/>
            </a:xfrm>
            <a:custGeom>
              <a:avLst/>
              <a:gdLst/>
              <a:ahLst/>
              <a:cxnLst/>
              <a:rect l="l" t="t" r="r" b="b"/>
              <a:pathLst>
                <a:path w="3138" h="1104" extrusionOk="0">
                  <a:moveTo>
                    <a:pt x="1565" y="217"/>
                  </a:moveTo>
                  <a:cubicBezTo>
                    <a:pt x="2408" y="217"/>
                    <a:pt x="2920" y="435"/>
                    <a:pt x="2920" y="556"/>
                  </a:cubicBezTo>
                  <a:cubicBezTo>
                    <a:pt x="2920" y="669"/>
                    <a:pt x="2408" y="887"/>
                    <a:pt x="1565" y="887"/>
                  </a:cubicBezTo>
                  <a:cubicBezTo>
                    <a:pt x="730" y="887"/>
                    <a:pt x="218" y="669"/>
                    <a:pt x="218" y="556"/>
                  </a:cubicBezTo>
                  <a:cubicBezTo>
                    <a:pt x="218" y="435"/>
                    <a:pt x="730" y="217"/>
                    <a:pt x="1565" y="217"/>
                  </a:cubicBezTo>
                  <a:close/>
                  <a:moveTo>
                    <a:pt x="1565" y="0"/>
                  </a:moveTo>
                  <a:cubicBezTo>
                    <a:pt x="809" y="0"/>
                    <a:pt x="0" y="174"/>
                    <a:pt x="0" y="556"/>
                  </a:cubicBezTo>
                  <a:cubicBezTo>
                    <a:pt x="0" y="930"/>
                    <a:pt x="809" y="1104"/>
                    <a:pt x="1565" y="1104"/>
                  </a:cubicBezTo>
                  <a:cubicBezTo>
                    <a:pt x="2321" y="1104"/>
                    <a:pt x="3138" y="930"/>
                    <a:pt x="3138" y="556"/>
                  </a:cubicBezTo>
                  <a:cubicBezTo>
                    <a:pt x="3138" y="174"/>
                    <a:pt x="2321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0">
              <a:extLst>
                <a:ext uri="{FF2B5EF4-FFF2-40B4-BE49-F238E27FC236}">
                  <a16:creationId xmlns:a16="http://schemas.microsoft.com/office/drawing/2014/main" id="{97374DB3-8CEF-BC05-27EC-9033A7EEE862}"/>
                </a:ext>
              </a:extLst>
            </p:cNvPr>
            <p:cNvSpPr/>
            <p:nvPr/>
          </p:nvSpPr>
          <p:spPr>
            <a:xfrm>
              <a:off x="4099940" y="3698625"/>
              <a:ext cx="218174" cy="198138"/>
            </a:xfrm>
            <a:custGeom>
              <a:avLst/>
              <a:gdLst/>
              <a:ahLst/>
              <a:cxnLst/>
              <a:rect l="l" t="t" r="r" b="b"/>
              <a:pathLst>
                <a:path w="3147" h="2858" extrusionOk="0">
                  <a:moveTo>
                    <a:pt x="1567" y="0"/>
                  </a:moveTo>
                  <a:cubicBezTo>
                    <a:pt x="928" y="0"/>
                    <a:pt x="347" y="437"/>
                    <a:pt x="192" y="1086"/>
                  </a:cubicBezTo>
                  <a:cubicBezTo>
                    <a:pt x="1" y="1850"/>
                    <a:pt x="470" y="2624"/>
                    <a:pt x="1235" y="2815"/>
                  </a:cubicBezTo>
                  <a:cubicBezTo>
                    <a:pt x="1350" y="2844"/>
                    <a:pt x="1466" y="2858"/>
                    <a:pt x="1580" y="2858"/>
                  </a:cubicBezTo>
                  <a:cubicBezTo>
                    <a:pt x="2220" y="2858"/>
                    <a:pt x="2802" y="2422"/>
                    <a:pt x="2964" y="1772"/>
                  </a:cubicBezTo>
                  <a:cubicBezTo>
                    <a:pt x="3147" y="1008"/>
                    <a:pt x="2686" y="225"/>
                    <a:pt x="1913" y="43"/>
                  </a:cubicBezTo>
                  <a:cubicBezTo>
                    <a:pt x="1797" y="14"/>
                    <a:pt x="1681" y="0"/>
                    <a:pt x="15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0">
              <a:extLst>
                <a:ext uri="{FF2B5EF4-FFF2-40B4-BE49-F238E27FC236}">
                  <a16:creationId xmlns:a16="http://schemas.microsoft.com/office/drawing/2014/main" id="{CAEC83D4-85D4-6F62-F7A7-1350F1DE0542}"/>
                </a:ext>
              </a:extLst>
            </p:cNvPr>
            <p:cNvSpPr/>
            <p:nvPr/>
          </p:nvSpPr>
          <p:spPr>
            <a:xfrm>
              <a:off x="4546975" y="3698625"/>
              <a:ext cx="218798" cy="198138"/>
            </a:xfrm>
            <a:custGeom>
              <a:avLst/>
              <a:gdLst/>
              <a:ahLst/>
              <a:cxnLst/>
              <a:rect l="l" t="t" r="r" b="b"/>
              <a:pathLst>
                <a:path w="3156" h="2858" extrusionOk="0">
                  <a:moveTo>
                    <a:pt x="1576" y="0"/>
                  </a:moveTo>
                  <a:cubicBezTo>
                    <a:pt x="936" y="0"/>
                    <a:pt x="354" y="437"/>
                    <a:pt x="192" y="1086"/>
                  </a:cubicBezTo>
                  <a:cubicBezTo>
                    <a:pt x="1" y="1850"/>
                    <a:pt x="470" y="2624"/>
                    <a:pt x="1235" y="2815"/>
                  </a:cubicBezTo>
                  <a:cubicBezTo>
                    <a:pt x="1350" y="2844"/>
                    <a:pt x="1466" y="2858"/>
                    <a:pt x="1580" y="2858"/>
                  </a:cubicBezTo>
                  <a:cubicBezTo>
                    <a:pt x="2220" y="2858"/>
                    <a:pt x="2802" y="2422"/>
                    <a:pt x="2964" y="1772"/>
                  </a:cubicBezTo>
                  <a:cubicBezTo>
                    <a:pt x="3155" y="1008"/>
                    <a:pt x="2686" y="225"/>
                    <a:pt x="1921" y="43"/>
                  </a:cubicBezTo>
                  <a:cubicBezTo>
                    <a:pt x="1806" y="14"/>
                    <a:pt x="1690" y="0"/>
                    <a:pt x="1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0">
              <a:extLst>
                <a:ext uri="{FF2B5EF4-FFF2-40B4-BE49-F238E27FC236}">
                  <a16:creationId xmlns:a16="http://schemas.microsoft.com/office/drawing/2014/main" id="{E9DF3E7F-B792-E323-B075-AAD318C74E81}"/>
                </a:ext>
              </a:extLst>
            </p:cNvPr>
            <p:cNvSpPr/>
            <p:nvPr/>
          </p:nvSpPr>
          <p:spPr>
            <a:xfrm>
              <a:off x="4096335" y="3688295"/>
              <a:ext cx="225384" cy="218174"/>
            </a:xfrm>
            <a:custGeom>
              <a:avLst/>
              <a:gdLst/>
              <a:ahLst/>
              <a:cxnLst/>
              <a:rect l="l" t="t" r="r" b="b"/>
              <a:pathLst>
                <a:path w="3251" h="3147" extrusionOk="0">
                  <a:moveTo>
                    <a:pt x="1626" y="288"/>
                  </a:moveTo>
                  <a:cubicBezTo>
                    <a:pt x="1730" y="288"/>
                    <a:pt x="1834" y="305"/>
                    <a:pt x="1938" y="331"/>
                  </a:cubicBezTo>
                  <a:cubicBezTo>
                    <a:pt x="2025" y="348"/>
                    <a:pt x="2104" y="383"/>
                    <a:pt x="2190" y="418"/>
                  </a:cubicBezTo>
                  <a:lnTo>
                    <a:pt x="1156" y="2773"/>
                  </a:lnTo>
                  <a:cubicBezTo>
                    <a:pt x="896" y="2669"/>
                    <a:pt x="678" y="2486"/>
                    <a:pt x="531" y="2243"/>
                  </a:cubicBezTo>
                  <a:cubicBezTo>
                    <a:pt x="348" y="1947"/>
                    <a:pt x="296" y="1600"/>
                    <a:pt x="383" y="1270"/>
                  </a:cubicBezTo>
                  <a:cubicBezTo>
                    <a:pt x="461" y="939"/>
                    <a:pt x="670" y="653"/>
                    <a:pt x="965" y="479"/>
                  </a:cubicBezTo>
                  <a:cubicBezTo>
                    <a:pt x="1165" y="357"/>
                    <a:pt x="1391" y="288"/>
                    <a:pt x="1626" y="288"/>
                  </a:cubicBezTo>
                  <a:close/>
                  <a:moveTo>
                    <a:pt x="1628" y="0"/>
                  </a:moveTo>
                  <a:cubicBezTo>
                    <a:pt x="1346" y="0"/>
                    <a:pt x="1065" y="76"/>
                    <a:pt x="817" y="227"/>
                  </a:cubicBezTo>
                  <a:cubicBezTo>
                    <a:pt x="452" y="444"/>
                    <a:pt x="200" y="792"/>
                    <a:pt x="96" y="1200"/>
                  </a:cubicBezTo>
                  <a:cubicBezTo>
                    <a:pt x="1" y="1608"/>
                    <a:pt x="61" y="2026"/>
                    <a:pt x="279" y="2391"/>
                  </a:cubicBezTo>
                  <a:cubicBezTo>
                    <a:pt x="496" y="2747"/>
                    <a:pt x="843" y="2999"/>
                    <a:pt x="1252" y="3103"/>
                  </a:cubicBezTo>
                  <a:cubicBezTo>
                    <a:pt x="1374" y="3138"/>
                    <a:pt x="1504" y="3147"/>
                    <a:pt x="1626" y="3147"/>
                  </a:cubicBezTo>
                  <a:cubicBezTo>
                    <a:pt x="2330" y="3147"/>
                    <a:pt x="2981" y="2669"/>
                    <a:pt x="3155" y="1956"/>
                  </a:cubicBezTo>
                  <a:cubicBezTo>
                    <a:pt x="3251" y="1548"/>
                    <a:pt x="3190" y="1122"/>
                    <a:pt x="2973" y="765"/>
                  </a:cubicBezTo>
                  <a:cubicBezTo>
                    <a:pt x="2755" y="401"/>
                    <a:pt x="2408" y="148"/>
                    <a:pt x="1999" y="44"/>
                  </a:cubicBezTo>
                  <a:cubicBezTo>
                    <a:pt x="1877" y="15"/>
                    <a:pt x="1753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0">
              <a:extLst>
                <a:ext uri="{FF2B5EF4-FFF2-40B4-BE49-F238E27FC236}">
                  <a16:creationId xmlns:a16="http://schemas.microsoft.com/office/drawing/2014/main" id="{260AA5EB-5B89-375C-557E-7B21B08B597E}"/>
                </a:ext>
              </a:extLst>
            </p:cNvPr>
            <p:cNvSpPr/>
            <p:nvPr/>
          </p:nvSpPr>
          <p:spPr>
            <a:xfrm>
              <a:off x="4543370" y="3688295"/>
              <a:ext cx="226008" cy="218174"/>
            </a:xfrm>
            <a:custGeom>
              <a:avLst/>
              <a:gdLst/>
              <a:ahLst/>
              <a:cxnLst/>
              <a:rect l="l" t="t" r="r" b="b"/>
              <a:pathLst>
                <a:path w="3260" h="3147" extrusionOk="0">
                  <a:moveTo>
                    <a:pt x="1626" y="288"/>
                  </a:moveTo>
                  <a:cubicBezTo>
                    <a:pt x="1730" y="288"/>
                    <a:pt x="1834" y="305"/>
                    <a:pt x="1939" y="331"/>
                  </a:cubicBezTo>
                  <a:cubicBezTo>
                    <a:pt x="2025" y="348"/>
                    <a:pt x="2112" y="383"/>
                    <a:pt x="2191" y="418"/>
                  </a:cubicBezTo>
                  <a:lnTo>
                    <a:pt x="1156" y="2773"/>
                  </a:lnTo>
                  <a:cubicBezTo>
                    <a:pt x="896" y="2669"/>
                    <a:pt x="678" y="2486"/>
                    <a:pt x="531" y="2243"/>
                  </a:cubicBezTo>
                  <a:cubicBezTo>
                    <a:pt x="357" y="1947"/>
                    <a:pt x="305" y="1600"/>
                    <a:pt x="383" y="1270"/>
                  </a:cubicBezTo>
                  <a:cubicBezTo>
                    <a:pt x="461" y="939"/>
                    <a:pt x="670" y="653"/>
                    <a:pt x="965" y="479"/>
                  </a:cubicBezTo>
                  <a:cubicBezTo>
                    <a:pt x="1165" y="357"/>
                    <a:pt x="1400" y="288"/>
                    <a:pt x="1626" y="288"/>
                  </a:cubicBezTo>
                  <a:close/>
                  <a:moveTo>
                    <a:pt x="1631" y="0"/>
                  </a:moveTo>
                  <a:cubicBezTo>
                    <a:pt x="1346" y="0"/>
                    <a:pt x="1065" y="76"/>
                    <a:pt x="818" y="227"/>
                  </a:cubicBezTo>
                  <a:cubicBezTo>
                    <a:pt x="453" y="444"/>
                    <a:pt x="201" y="792"/>
                    <a:pt x="105" y="1200"/>
                  </a:cubicBezTo>
                  <a:cubicBezTo>
                    <a:pt x="1" y="1608"/>
                    <a:pt x="61" y="2026"/>
                    <a:pt x="279" y="2391"/>
                  </a:cubicBezTo>
                  <a:cubicBezTo>
                    <a:pt x="496" y="2747"/>
                    <a:pt x="844" y="2999"/>
                    <a:pt x="1252" y="3103"/>
                  </a:cubicBezTo>
                  <a:cubicBezTo>
                    <a:pt x="1382" y="3138"/>
                    <a:pt x="1504" y="3147"/>
                    <a:pt x="1634" y="3147"/>
                  </a:cubicBezTo>
                  <a:cubicBezTo>
                    <a:pt x="1912" y="3147"/>
                    <a:pt x="2191" y="3068"/>
                    <a:pt x="2443" y="2921"/>
                  </a:cubicBezTo>
                  <a:cubicBezTo>
                    <a:pt x="2799" y="2703"/>
                    <a:pt x="3060" y="2364"/>
                    <a:pt x="3155" y="1956"/>
                  </a:cubicBezTo>
                  <a:cubicBezTo>
                    <a:pt x="3259" y="1548"/>
                    <a:pt x="3190" y="1122"/>
                    <a:pt x="2973" y="765"/>
                  </a:cubicBezTo>
                  <a:cubicBezTo>
                    <a:pt x="2755" y="401"/>
                    <a:pt x="2417" y="148"/>
                    <a:pt x="2008" y="44"/>
                  </a:cubicBezTo>
                  <a:cubicBezTo>
                    <a:pt x="1883" y="15"/>
                    <a:pt x="1757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0">
              <a:extLst>
                <a:ext uri="{FF2B5EF4-FFF2-40B4-BE49-F238E27FC236}">
                  <a16:creationId xmlns:a16="http://schemas.microsoft.com/office/drawing/2014/main" id="{BB8791E2-9DF9-D399-2419-B127F4B1938C}"/>
                </a:ext>
              </a:extLst>
            </p:cNvPr>
            <p:cNvSpPr/>
            <p:nvPr/>
          </p:nvSpPr>
          <p:spPr>
            <a:xfrm>
              <a:off x="4158385" y="3595186"/>
              <a:ext cx="115777" cy="38338"/>
            </a:xfrm>
            <a:custGeom>
              <a:avLst/>
              <a:gdLst/>
              <a:ahLst/>
              <a:cxnLst/>
              <a:rect l="l" t="t" r="r" b="b"/>
              <a:pathLst>
                <a:path w="1670" h="553" extrusionOk="0">
                  <a:moveTo>
                    <a:pt x="170" y="1"/>
                  </a:moveTo>
                  <a:cubicBezTo>
                    <a:pt x="127" y="1"/>
                    <a:pt x="84" y="21"/>
                    <a:pt x="53" y="58"/>
                  </a:cubicBezTo>
                  <a:cubicBezTo>
                    <a:pt x="1" y="118"/>
                    <a:pt x="9" y="205"/>
                    <a:pt x="70" y="257"/>
                  </a:cubicBezTo>
                  <a:cubicBezTo>
                    <a:pt x="322" y="457"/>
                    <a:pt x="574" y="553"/>
                    <a:pt x="826" y="553"/>
                  </a:cubicBezTo>
                  <a:cubicBezTo>
                    <a:pt x="1078" y="553"/>
                    <a:pt x="1339" y="457"/>
                    <a:pt x="1600" y="257"/>
                  </a:cubicBezTo>
                  <a:cubicBezTo>
                    <a:pt x="1660" y="214"/>
                    <a:pt x="1669" y="118"/>
                    <a:pt x="1626" y="58"/>
                  </a:cubicBezTo>
                  <a:cubicBezTo>
                    <a:pt x="1595" y="21"/>
                    <a:pt x="1551" y="1"/>
                    <a:pt x="1507" y="1"/>
                  </a:cubicBezTo>
                  <a:cubicBezTo>
                    <a:pt x="1476" y="1"/>
                    <a:pt x="1445" y="10"/>
                    <a:pt x="1417" y="32"/>
                  </a:cubicBezTo>
                  <a:cubicBezTo>
                    <a:pt x="1270" y="143"/>
                    <a:pt x="1070" y="263"/>
                    <a:pt x="829" y="263"/>
                  </a:cubicBezTo>
                  <a:cubicBezTo>
                    <a:pt x="656" y="263"/>
                    <a:pt x="463" y="202"/>
                    <a:pt x="253" y="32"/>
                  </a:cubicBezTo>
                  <a:cubicBezTo>
                    <a:pt x="228" y="10"/>
                    <a:pt x="199" y="1"/>
                    <a:pt x="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0">
              <a:extLst>
                <a:ext uri="{FF2B5EF4-FFF2-40B4-BE49-F238E27FC236}">
                  <a16:creationId xmlns:a16="http://schemas.microsoft.com/office/drawing/2014/main" id="{09D83AA3-42AC-9FD0-D4C7-1E8921B47A98}"/>
                </a:ext>
              </a:extLst>
            </p:cNvPr>
            <p:cNvSpPr/>
            <p:nvPr/>
          </p:nvSpPr>
          <p:spPr>
            <a:xfrm>
              <a:off x="4598833" y="3595186"/>
              <a:ext cx="116332" cy="38338"/>
            </a:xfrm>
            <a:custGeom>
              <a:avLst/>
              <a:gdLst/>
              <a:ahLst/>
              <a:cxnLst/>
              <a:rect l="l" t="t" r="r" b="b"/>
              <a:pathLst>
                <a:path w="1678" h="553" extrusionOk="0">
                  <a:moveTo>
                    <a:pt x="175" y="1"/>
                  </a:moveTo>
                  <a:cubicBezTo>
                    <a:pt x="130" y="1"/>
                    <a:pt x="83" y="21"/>
                    <a:pt x="52" y="58"/>
                  </a:cubicBezTo>
                  <a:cubicBezTo>
                    <a:pt x="0" y="118"/>
                    <a:pt x="18" y="205"/>
                    <a:pt x="78" y="257"/>
                  </a:cubicBezTo>
                  <a:cubicBezTo>
                    <a:pt x="322" y="457"/>
                    <a:pt x="574" y="553"/>
                    <a:pt x="826" y="553"/>
                  </a:cubicBezTo>
                  <a:cubicBezTo>
                    <a:pt x="1078" y="553"/>
                    <a:pt x="1338" y="457"/>
                    <a:pt x="1599" y="257"/>
                  </a:cubicBezTo>
                  <a:cubicBezTo>
                    <a:pt x="1660" y="214"/>
                    <a:pt x="1677" y="118"/>
                    <a:pt x="1625" y="58"/>
                  </a:cubicBezTo>
                  <a:cubicBezTo>
                    <a:pt x="1594" y="21"/>
                    <a:pt x="1551" y="1"/>
                    <a:pt x="1508" y="1"/>
                  </a:cubicBezTo>
                  <a:cubicBezTo>
                    <a:pt x="1479" y="1"/>
                    <a:pt x="1450" y="10"/>
                    <a:pt x="1425" y="32"/>
                  </a:cubicBezTo>
                  <a:cubicBezTo>
                    <a:pt x="1273" y="143"/>
                    <a:pt x="1074" y="263"/>
                    <a:pt x="834" y="263"/>
                  </a:cubicBezTo>
                  <a:cubicBezTo>
                    <a:pt x="663" y="263"/>
                    <a:pt x="471" y="202"/>
                    <a:pt x="261" y="32"/>
                  </a:cubicBezTo>
                  <a:cubicBezTo>
                    <a:pt x="236" y="10"/>
                    <a:pt x="206" y="1"/>
                    <a:pt x="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0">
              <a:extLst>
                <a:ext uri="{FF2B5EF4-FFF2-40B4-BE49-F238E27FC236}">
                  <a16:creationId xmlns:a16="http://schemas.microsoft.com/office/drawing/2014/main" id="{04809B0B-AB6F-983E-01BF-8C57EBA707E9}"/>
                </a:ext>
              </a:extLst>
            </p:cNvPr>
            <p:cNvSpPr/>
            <p:nvPr/>
          </p:nvSpPr>
          <p:spPr>
            <a:xfrm>
              <a:off x="4303560" y="3875067"/>
              <a:ext cx="250134" cy="102743"/>
            </a:xfrm>
            <a:custGeom>
              <a:avLst/>
              <a:gdLst/>
              <a:ahLst/>
              <a:cxnLst/>
              <a:rect l="l" t="t" r="r" b="b"/>
              <a:pathLst>
                <a:path w="3608" h="1482" extrusionOk="0">
                  <a:moveTo>
                    <a:pt x="3073" y="1"/>
                  </a:moveTo>
                  <a:cubicBezTo>
                    <a:pt x="2968" y="1"/>
                    <a:pt x="2862" y="35"/>
                    <a:pt x="2773" y="105"/>
                  </a:cubicBezTo>
                  <a:cubicBezTo>
                    <a:pt x="2443" y="366"/>
                    <a:pt x="2107" y="497"/>
                    <a:pt x="1762" y="497"/>
                  </a:cubicBezTo>
                  <a:cubicBezTo>
                    <a:pt x="1671" y="497"/>
                    <a:pt x="1579" y="488"/>
                    <a:pt x="1487" y="470"/>
                  </a:cubicBezTo>
                  <a:cubicBezTo>
                    <a:pt x="1444" y="461"/>
                    <a:pt x="1391" y="444"/>
                    <a:pt x="1357" y="435"/>
                  </a:cubicBezTo>
                  <a:cubicBezTo>
                    <a:pt x="1183" y="374"/>
                    <a:pt x="1009" y="287"/>
                    <a:pt x="844" y="157"/>
                  </a:cubicBezTo>
                  <a:cubicBezTo>
                    <a:pt x="757" y="94"/>
                    <a:pt x="655" y="64"/>
                    <a:pt x="555" y="64"/>
                  </a:cubicBezTo>
                  <a:cubicBezTo>
                    <a:pt x="405" y="64"/>
                    <a:pt x="256" y="131"/>
                    <a:pt x="157" y="261"/>
                  </a:cubicBezTo>
                  <a:cubicBezTo>
                    <a:pt x="1" y="479"/>
                    <a:pt x="53" y="783"/>
                    <a:pt x="262" y="948"/>
                  </a:cubicBezTo>
                  <a:cubicBezTo>
                    <a:pt x="270" y="948"/>
                    <a:pt x="279" y="957"/>
                    <a:pt x="288" y="965"/>
                  </a:cubicBezTo>
                  <a:cubicBezTo>
                    <a:pt x="314" y="983"/>
                    <a:pt x="409" y="1052"/>
                    <a:pt x="566" y="1148"/>
                  </a:cubicBezTo>
                  <a:cubicBezTo>
                    <a:pt x="679" y="1209"/>
                    <a:pt x="827" y="1287"/>
                    <a:pt x="1009" y="1339"/>
                  </a:cubicBezTo>
                  <a:cubicBezTo>
                    <a:pt x="1287" y="1442"/>
                    <a:pt x="1553" y="1481"/>
                    <a:pt x="1791" y="1481"/>
                  </a:cubicBezTo>
                  <a:cubicBezTo>
                    <a:pt x="1895" y="1481"/>
                    <a:pt x="1994" y="1474"/>
                    <a:pt x="2087" y="1461"/>
                  </a:cubicBezTo>
                  <a:cubicBezTo>
                    <a:pt x="2217" y="1443"/>
                    <a:pt x="2330" y="1426"/>
                    <a:pt x="2434" y="1391"/>
                  </a:cubicBezTo>
                  <a:cubicBezTo>
                    <a:pt x="2582" y="1348"/>
                    <a:pt x="2730" y="1296"/>
                    <a:pt x="2877" y="1226"/>
                  </a:cubicBezTo>
                  <a:cubicBezTo>
                    <a:pt x="2982" y="1174"/>
                    <a:pt x="3086" y="1113"/>
                    <a:pt x="3182" y="1044"/>
                  </a:cubicBezTo>
                  <a:cubicBezTo>
                    <a:pt x="3234" y="1009"/>
                    <a:pt x="3286" y="974"/>
                    <a:pt x="3338" y="931"/>
                  </a:cubicBezTo>
                  <a:cubicBezTo>
                    <a:pt x="3373" y="896"/>
                    <a:pt x="3399" y="861"/>
                    <a:pt x="3434" y="826"/>
                  </a:cubicBezTo>
                  <a:cubicBezTo>
                    <a:pt x="3599" y="652"/>
                    <a:pt x="3607" y="374"/>
                    <a:pt x="3460" y="183"/>
                  </a:cubicBezTo>
                  <a:cubicBezTo>
                    <a:pt x="3360" y="63"/>
                    <a:pt x="3217" y="1"/>
                    <a:pt x="3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0">
              <a:extLst>
                <a:ext uri="{FF2B5EF4-FFF2-40B4-BE49-F238E27FC236}">
                  <a16:creationId xmlns:a16="http://schemas.microsoft.com/office/drawing/2014/main" id="{10815CAC-B08E-0475-7B2C-EB3544DDF521}"/>
                </a:ext>
              </a:extLst>
            </p:cNvPr>
            <p:cNvSpPr/>
            <p:nvPr/>
          </p:nvSpPr>
          <p:spPr>
            <a:xfrm>
              <a:off x="4296974" y="3865153"/>
              <a:ext cx="267535" cy="122640"/>
            </a:xfrm>
            <a:custGeom>
              <a:avLst/>
              <a:gdLst/>
              <a:ahLst/>
              <a:cxnLst/>
              <a:rect l="l" t="t" r="r" b="b"/>
              <a:pathLst>
                <a:path w="3859" h="1769" extrusionOk="0">
                  <a:moveTo>
                    <a:pt x="3174" y="290"/>
                  </a:moveTo>
                  <a:cubicBezTo>
                    <a:pt x="3185" y="290"/>
                    <a:pt x="3196" y="290"/>
                    <a:pt x="3207" y="291"/>
                  </a:cubicBezTo>
                  <a:cubicBezTo>
                    <a:pt x="3303" y="300"/>
                    <a:pt x="3381" y="344"/>
                    <a:pt x="3442" y="422"/>
                  </a:cubicBezTo>
                  <a:cubicBezTo>
                    <a:pt x="3546" y="552"/>
                    <a:pt x="3537" y="743"/>
                    <a:pt x="3424" y="865"/>
                  </a:cubicBezTo>
                  <a:cubicBezTo>
                    <a:pt x="3407" y="882"/>
                    <a:pt x="3390" y="900"/>
                    <a:pt x="3381" y="908"/>
                  </a:cubicBezTo>
                  <a:cubicBezTo>
                    <a:pt x="3363" y="926"/>
                    <a:pt x="3355" y="943"/>
                    <a:pt x="3337" y="961"/>
                  </a:cubicBezTo>
                  <a:cubicBezTo>
                    <a:pt x="3285" y="1004"/>
                    <a:pt x="3233" y="1039"/>
                    <a:pt x="3198" y="1065"/>
                  </a:cubicBezTo>
                  <a:cubicBezTo>
                    <a:pt x="3103" y="1126"/>
                    <a:pt x="3007" y="1187"/>
                    <a:pt x="2903" y="1239"/>
                  </a:cubicBezTo>
                  <a:cubicBezTo>
                    <a:pt x="2773" y="1300"/>
                    <a:pt x="2633" y="1360"/>
                    <a:pt x="2494" y="1395"/>
                  </a:cubicBezTo>
                  <a:cubicBezTo>
                    <a:pt x="2381" y="1430"/>
                    <a:pt x="2277" y="1447"/>
                    <a:pt x="2164" y="1465"/>
                  </a:cubicBezTo>
                  <a:cubicBezTo>
                    <a:pt x="2077" y="1476"/>
                    <a:pt x="1990" y="1481"/>
                    <a:pt x="1903" y="1481"/>
                  </a:cubicBezTo>
                  <a:cubicBezTo>
                    <a:pt x="1651" y="1481"/>
                    <a:pt x="1399" y="1436"/>
                    <a:pt x="1147" y="1352"/>
                  </a:cubicBezTo>
                  <a:cubicBezTo>
                    <a:pt x="1000" y="1300"/>
                    <a:pt x="861" y="1239"/>
                    <a:pt x="730" y="1160"/>
                  </a:cubicBezTo>
                  <a:cubicBezTo>
                    <a:pt x="574" y="1074"/>
                    <a:pt x="487" y="1004"/>
                    <a:pt x="470" y="987"/>
                  </a:cubicBezTo>
                  <a:lnTo>
                    <a:pt x="444" y="969"/>
                  </a:lnTo>
                  <a:cubicBezTo>
                    <a:pt x="374" y="917"/>
                    <a:pt x="322" y="839"/>
                    <a:pt x="313" y="743"/>
                  </a:cubicBezTo>
                  <a:cubicBezTo>
                    <a:pt x="296" y="656"/>
                    <a:pt x="322" y="570"/>
                    <a:pt x="374" y="491"/>
                  </a:cubicBezTo>
                  <a:cubicBezTo>
                    <a:pt x="435" y="404"/>
                    <a:pt x="539" y="352"/>
                    <a:pt x="652" y="352"/>
                  </a:cubicBezTo>
                  <a:cubicBezTo>
                    <a:pt x="722" y="352"/>
                    <a:pt x="791" y="378"/>
                    <a:pt x="852" y="422"/>
                  </a:cubicBezTo>
                  <a:cubicBezTo>
                    <a:pt x="1026" y="552"/>
                    <a:pt x="1217" y="648"/>
                    <a:pt x="1408" y="717"/>
                  </a:cubicBezTo>
                  <a:cubicBezTo>
                    <a:pt x="1452" y="726"/>
                    <a:pt x="1504" y="743"/>
                    <a:pt x="1556" y="752"/>
                  </a:cubicBezTo>
                  <a:cubicBezTo>
                    <a:pt x="1662" y="775"/>
                    <a:pt x="1768" y="787"/>
                    <a:pt x="1874" y="787"/>
                  </a:cubicBezTo>
                  <a:cubicBezTo>
                    <a:pt x="2245" y="787"/>
                    <a:pt x="2610" y="645"/>
                    <a:pt x="2955" y="361"/>
                  </a:cubicBezTo>
                  <a:cubicBezTo>
                    <a:pt x="3023" y="315"/>
                    <a:pt x="3098" y="290"/>
                    <a:pt x="3174" y="290"/>
                  </a:cubicBezTo>
                  <a:close/>
                  <a:moveTo>
                    <a:pt x="3171" y="1"/>
                  </a:moveTo>
                  <a:cubicBezTo>
                    <a:pt x="3030" y="1"/>
                    <a:pt x="2893" y="46"/>
                    <a:pt x="2781" y="135"/>
                  </a:cubicBezTo>
                  <a:cubicBezTo>
                    <a:pt x="2482" y="373"/>
                    <a:pt x="2178" y="494"/>
                    <a:pt x="1873" y="494"/>
                  </a:cubicBezTo>
                  <a:cubicBezTo>
                    <a:pt x="1788" y="494"/>
                    <a:pt x="1702" y="484"/>
                    <a:pt x="1617" y="465"/>
                  </a:cubicBezTo>
                  <a:cubicBezTo>
                    <a:pt x="1573" y="457"/>
                    <a:pt x="1530" y="448"/>
                    <a:pt x="1495" y="439"/>
                  </a:cubicBezTo>
                  <a:cubicBezTo>
                    <a:pt x="1339" y="387"/>
                    <a:pt x="1174" y="300"/>
                    <a:pt x="1017" y="187"/>
                  </a:cubicBezTo>
                  <a:cubicBezTo>
                    <a:pt x="906" y="104"/>
                    <a:pt x="775" y="63"/>
                    <a:pt x="646" y="63"/>
                  </a:cubicBezTo>
                  <a:cubicBezTo>
                    <a:pt x="451" y="63"/>
                    <a:pt x="259" y="154"/>
                    <a:pt x="139" y="326"/>
                  </a:cubicBezTo>
                  <a:cubicBezTo>
                    <a:pt x="35" y="457"/>
                    <a:pt x="0" y="622"/>
                    <a:pt x="26" y="795"/>
                  </a:cubicBezTo>
                  <a:cubicBezTo>
                    <a:pt x="53" y="961"/>
                    <a:pt x="139" y="1108"/>
                    <a:pt x="270" y="1204"/>
                  </a:cubicBezTo>
                  <a:lnTo>
                    <a:pt x="296" y="1221"/>
                  </a:lnTo>
                  <a:cubicBezTo>
                    <a:pt x="313" y="1230"/>
                    <a:pt x="417" y="1317"/>
                    <a:pt x="591" y="1412"/>
                  </a:cubicBezTo>
                  <a:cubicBezTo>
                    <a:pt x="739" y="1499"/>
                    <a:pt x="895" y="1569"/>
                    <a:pt x="1052" y="1621"/>
                  </a:cubicBezTo>
                  <a:cubicBezTo>
                    <a:pt x="1330" y="1717"/>
                    <a:pt x="1608" y="1769"/>
                    <a:pt x="1895" y="1769"/>
                  </a:cubicBezTo>
                  <a:cubicBezTo>
                    <a:pt x="1999" y="1769"/>
                    <a:pt x="2103" y="1760"/>
                    <a:pt x="2199" y="1751"/>
                  </a:cubicBezTo>
                  <a:cubicBezTo>
                    <a:pt x="2329" y="1734"/>
                    <a:pt x="2451" y="1708"/>
                    <a:pt x="2564" y="1673"/>
                  </a:cubicBezTo>
                  <a:cubicBezTo>
                    <a:pt x="2729" y="1630"/>
                    <a:pt x="2885" y="1569"/>
                    <a:pt x="3033" y="1499"/>
                  </a:cubicBezTo>
                  <a:cubicBezTo>
                    <a:pt x="3146" y="1439"/>
                    <a:pt x="3259" y="1378"/>
                    <a:pt x="3363" y="1308"/>
                  </a:cubicBezTo>
                  <a:cubicBezTo>
                    <a:pt x="3407" y="1273"/>
                    <a:pt x="3468" y="1230"/>
                    <a:pt x="3529" y="1178"/>
                  </a:cubicBezTo>
                  <a:cubicBezTo>
                    <a:pt x="3555" y="1152"/>
                    <a:pt x="3581" y="1126"/>
                    <a:pt x="3598" y="1100"/>
                  </a:cubicBezTo>
                  <a:cubicBezTo>
                    <a:pt x="3615" y="1091"/>
                    <a:pt x="3624" y="1074"/>
                    <a:pt x="3633" y="1065"/>
                  </a:cubicBezTo>
                  <a:cubicBezTo>
                    <a:pt x="3841" y="839"/>
                    <a:pt x="3859" y="483"/>
                    <a:pt x="3668" y="239"/>
                  </a:cubicBezTo>
                  <a:cubicBezTo>
                    <a:pt x="3563" y="109"/>
                    <a:pt x="3407" y="22"/>
                    <a:pt x="3242" y="5"/>
                  </a:cubicBezTo>
                  <a:cubicBezTo>
                    <a:pt x="3218" y="2"/>
                    <a:pt x="3195" y="1"/>
                    <a:pt x="3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0">
              <a:extLst>
                <a:ext uri="{FF2B5EF4-FFF2-40B4-BE49-F238E27FC236}">
                  <a16:creationId xmlns:a16="http://schemas.microsoft.com/office/drawing/2014/main" id="{9980B201-C0EC-B8D6-D4DD-3E60FECFC6B9}"/>
                </a:ext>
              </a:extLst>
            </p:cNvPr>
            <p:cNvSpPr/>
            <p:nvPr/>
          </p:nvSpPr>
          <p:spPr>
            <a:xfrm>
              <a:off x="4331916" y="3885952"/>
              <a:ext cx="56710" cy="78964"/>
            </a:xfrm>
            <a:custGeom>
              <a:avLst/>
              <a:gdLst/>
              <a:ahLst/>
              <a:cxnLst/>
              <a:rect l="l" t="t" r="r" b="b"/>
              <a:pathLst>
                <a:path w="818" h="1139" extrusionOk="0">
                  <a:moveTo>
                    <a:pt x="649" y="0"/>
                  </a:moveTo>
                  <a:cubicBezTo>
                    <a:pt x="600" y="0"/>
                    <a:pt x="554" y="23"/>
                    <a:pt x="530" y="70"/>
                  </a:cubicBezTo>
                  <a:lnTo>
                    <a:pt x="35" y="921"/>
                  </a:lnTo>
                  <a:cubicBezTo>
                    <a:pt x="0" y="991"/>
                    <a:pt x="18" y="1078"/>
                    <a:pt x="87" y="1121"/>
                  </a:cubicBezTo>
                  <a:cubicBezTo>
                    <a:pt x="113" y="1130"/>
                    <a:pt x="139" y="1139"/>
                    <a:pt x="166" y="1139"/>
                  </a:cubicBezTo>
                  <a:cubicBezTo>
                    <a:pt x="209" y="1139"/>
                    <a:pt x="261" y="1112"/>
                    <a:pt x="287" y="1069"/>
                  </a:cubicBezTo>
                  <a:lnTo>
                    <a:pt x="783" y="217"/>
                  </a:lnTo>
                  <a:cubicBezTo>
                    <a:pt x="817" y="148"/>
                    <a:pt x="791" y="61"/>
                    <a:pt x="722" y="18"/>
                  </a:cubicBezTo>
                  <a:cubicBezTo>
                    <a:pt x="699" y="6"/>
                    <a:pt x="673" y="0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0">
              <a:extLst>
                <a:ext uri="{FF2B5EF4-FFF2-40B4-BE49-F238E27FC236}">
                  <a16:creationId xmlns:a16="http://schemas.microsoft.com/office/drawing/2014/main" id="{28C78C12-B3F8-4C26-98AA-276887598814}"/>
                </a:ext>
              </a:extLst>
            </p:cNvPr>
            <p:cNvSpPr/>
            <p:nvPr/>
          </p:nvSpPr>
          <p:spPr>
            <a:xfrm>
              <a:off x="4418092" y="3902799"/>
              <a:ext cx="21700" cy="83817"/>
            </a:xfrm>
            <a:custGeom>
              <a:avLst/>
              <a:gdLst/>
              <a:ahLst/>
              <a:cxnLst/>
              <a:rect l="l" t="t" r="r" b="b"/>
              <a:pathLst>
                <a:path w="313" h="1209" extrusionOk="0">
                  <a:moveTo>
                    <a:pt x="165" y="0"/>
                  </a:moveTo>
                  <a:cubicBezTo>
                    <a:pt x="87" y="0"/>
                    <a:pt x="17" y="61"/>
                    <a:pt x="17" y="148"/>
                  </a:cubicBezTo>
                  <a:lnTo>
                    <a:pt x="0" y="1061"/>
                  </a:lnTo>
                  <a:cubicBezTo>
                    <a:pt x="0" y="1139"/>
                    <a:pt x="61" y="1200"/>
                    <a:pt x="139" y="1208"/>
                  </a:cubicBezTo>
                  <a:lnTo>
                    <a:pt x="148" y="1208"/>
                  </a:lnTo>
                  <a:cubicBezTo>
                    <a:pt x="226" y="1208"/>
                    <a:pt x="287" y="1139"/>
                    <a:pt x="287" y="1061"/>
                  </a:cubicBezTo>
                  <a:lnTo>
                    <a:pt x="304" y="148"/>
                  </a:lnTo>
                  <a:cubicBezTo>
                    <a:pt x="313" y="70"/>
                    <a:pt x="243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0">
              <a:extLst>
                <a:ext uri="{FF2B5EF4-FFF2-40B4-BE49-F238E27FC236}">
                  <a16:creationId xmlns:a16="http://schemas.microsoft.com/office/drawing/2014/main" id="{B67F0D00-CB0D-EF57-0BA3-F879FB82448D}"/>
                </a:ext>
              </a:extLst>
            </p:cNvPr>
            <p:cNvSpPr/>
            <p:nvPr/>
          </p:nvSpPr>
          <p:spPr>
            <a:xfrm>
              <a:off x="4467454" y="3884357"/>
              <a:ext cx="63920" cy="75775"/>
            </a:xfrm>
            <a:custGeom>
              <a:avLst/>
              <a:gdLst/>
              <a:ahLst/>
              <a:cxnLst/>
              <a:rect l="l" t="t" r="r" b="b"/>
              <a:pathLst>
                <a:path w="922" h="1093" extrusionOk="0">
                  <a:moveTo>
                    <a:pt x="162" y="1"/>
                  </a:moveTo>
                  <a:cubicBezTo>
                    <a:pt x="133" y="1"/>
                    <a:pt x="104" y="11"/>
                    <a:pt x="79" y="32"/>
                  </a:cubicBezTo>
                  <a:cubicBezTo>
                    <a:pt x="9" y="75"/>
                    <a:pt x="1" y="171"/>
                    <a:pt x="44" y="232"/>
                  </a:cubicBezTo>
                  <a:lnTo>
                    <a:pt x="644" y="1040"/>
                  </a:lnTo>
                  <a:cubicBezTo>
                    <a:pt x="670" y="1075"/>
                    <a:pt x="713" y="1092"/>
                    <a:pt x="757" y="1092"/>
                  </a:cubicBezTo>
                  <a:cubicBezTo>
                    <a:pt x="791" y="1092"/>
                    <a:pt x="818" y="1083"/>
                    <a:pt x="844" y="1066"/>
                  </a:cubicBezTo>
                  <a:cubicBezTo>
                    <a:pt x="913" y="1014"/>
                    <a:pt x="922" y="927"/>
                    <a:pt x="878" y="866"/>
                  </a:cubicBezTo>
                  <a:lnTo>
                    <a:pt x="279" y="58"/>
                  </a:lnTo>
                  <a:cubicBezTo>
                    <a:pt x="248" y="22"/>
                    <a:pt x="205" y="1"/>
                    <a:pt x="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0">
              <a:extLst>
                <a:ext uri="{FF2B5EF4-FFF2-40B4-BE49-F238E27FC236}">
                  <a16:creationId xmlns:a16="http://schemas.microsoft.com/office/drawing/2014/main" id="{B83FA775-40C6-4796-0DC7-ED35EBA06FDE}"/>
                </a:ext>
              </a:extLst>
            </p:cNvPr>
            <p:cNvSpPr/>
            <p:nvPr/>
          </p:nvSpPr>
          <p:spPr>
            <a:xfrm>
              <a:off x="3798705" y="3191899"/>
              <a:ext cx="1547182" cy="1412201"/>
            </a:xfrm>
            <a:custGeom>
              <a:avLst/>
              <a:gdLst/>
              <a:ahLst/>
              <a:cxnLst/>
              <a:rect l="l" t="t" r="r" b="b"/>
              <a:pathLst>
                <a:path w="22317" h="20370" extrusionOk="0">
                  <a:moveTo>
                    <a:pt x="11167" y="296"/>
                  </a:moveTo>
                  <a:cubicBezTo>
                    <a:pt x="13053" y="296"/>
                    <a:pt x="14948" y="826"/>
                    <a:pt x="16608" y="1921"/>
                  </a:cubicBezTo>
                  <a:cubicBezTo>
                    <a:pt x="16886" y="2103"/>
                    <a:pt x="17155" y="2303"/>
                    <a:pt x="17416" y="2520"/>
                  </a:cubicBezTo>
                  <a:cubicBezTo>
                    <a:pt x="17668" y="2720"/>
                    <a:pt x="17902" y="2937"/>
                    <a:pt x="18120" y="3155"/>
                  </a:cubicBezTo>
                  <a:cubicBezTo>
                    <a:pt x="18346" y="3372"/>
                    <a:pt x="18554" y="3606"/>
                    <a:pt x="18763" y="3859"/>
                  </a:cubicBezTo>
                  <a:cubicBezTo>
                    <a:pt x="18980" y="4111"/>
                    <a:pt x="19188" y="4389"/>
                    <a:pt x="19371" y="4658"/>
                  </a:cubicBezTo>
                  <a:cubicBezTo>
                    <a:pt x="21995" y="8560"/>
                    <a:pt x="21500" y="13809"/>
                    <a:pt x="18189" y="17154"/>
                  </a:cubicBezTo>
                  <a:cubicBezTo>
                    <a:pt x="16276" y="19083"/>
                    <a:pt x="13716" y="20080"/>
                    <a:pt x="11139" y="20080"/>
                  </a:cubicBezTo>
                  <a:cubicBezTo>
                    <a:pt x="9256" y="20080"/>
                    <a:pt x="7365" y="19548"/>
                    <a:pt x="5710" y="18458"/>
                  </a:cubicBezTo>
                  <a:cubicBezTo>
                    <a:pt x="5432" y="18267"/>
                    <a:pt x="5163" y="18067"/>
                    <a:pt x="4902" y="17858"/>
                  </a:cubicBezTo>
                  <a:cubicBezTo>
                    <a:pt x="4650" y="17650"/>
                    <a:pt x="4407" y="17433"/>
                    <a:pt x="4189" y="17224"/>
                  </a:cubicBezTo>
                  <a:cubicBezTo>
                    <a:pt x="3972" y="17007"/>
                    <a:pt x="3755" y="16772"/>
                    <a:pt x="3555" y="16520"/>
                  </a:cubicBezTo>
                  <a:cubicBezTo>
                    <a:pt x="3338" y="16259"/>
                    <a:pt x="3129" y="15990"/>
                    <a:pt x="2947" y="15712"/>
                  </a:cubicBezTo>
                  <a:cubicBezTo>
                    <a:pt x="322" y="11819"/>
                    <a:pt x="817" y="6561"/>
                    <a:pt x="4128" y="3224"/>
                  </a:cubicBezTo>
                  <a:cubicBezTo>
                    <a:pt x="6040" y="1286"/>
                    <a:pt x="8595" y="296"/>
                    <a:pt x="11167" y="296"/>
                  </a:cubicBezTo>
                  <a:close/>
                  <a:moveTo>
                    <a:pt x="11172" y="0"/>
                  </a:moveTo>
                  <a:cubicBezTo>
                    <a:pt x="8521" y="0"/>
                    <a:pt x="5887" y="1028"/>
                    <a:pt x="3920" y="3016"/>
                  </a:cubicBezTo>
                  <a:cubicBezTo>
                    <a:pt x="513" y="6457"/>
                    <a:pt x="1" y="11862"/>
                    <a:pt x="2703" y="15877"/>
                  </a:cubicBezTo>
                  <a:cubicBezTo>
                    <a:pt x="2894" y="16155"/>
                    <a:pt x="3103" y="16433"/>
                    <a:pt x="3329" y="16703"/>
                  </a:cubicBezTo>
                  <a:cubicBezTo>
                    <a:pt x="3546" y="16963"/>
                    <a:pt x="3763" y="17207"/>
                    <a:pt x="3989" y="17424"/>
                  </a:cubicBezTo>
                  <a:cubicBezTo>
                    <a:pt x="4215" y="17650"/>
                    <a:pt x="4459" y="17867"/>
                    <a:pt x="4719" y="18076"/>
                  </a:cubicBezTo>
                  <a:cubicBezTo>
                    <a:pt x="4989" y="18302"/>
                    <a:pt x="5267" y="18510"/>
                    <a:pt x="5554" y="18693"/>
                  </a:cubicBezTo>
                  <a:cubicBezTo>
                    <a:pt x="7257" y="19822"/>
                    <a:pt x="9203" y="20370"/>
                    <a:pt x="11141" y="20370"/>
                  </a:cubicBezTo>
                  <a:cubicBezTo>
                    <a:pt x="13792" y="20370"/>
                    <a:pt x="16434" y="19344"/>
                    <a:pt x="18398" y="17354"/>
                  </a:cubicBezTo>
                  <a:cubicBezTo>
                    <a:pt x="21804" y="13913"/>
                    <a:pt x="22317" y="8508"/>
                    <a:pt x="19614" y="4502"/>
                  </a:cubicBezTo>
                  <a:cubicBezTo>
                    <a:pt x="19423" y="4215"/>
                    <a:pt x="19215" y="3937"/>
                    <a:pt x="18989" y="3667"/>
                  </a:cubicBezTo>
                  <a:cubicBezTo>
                    <a:pt x="18771" y="3415"/>
                    <a:pt x="18554" y="3172"/>
                    <a:pt x="18328" y="2946"/>
                  </a:cubicBezTo>
                  <a:cubicBezTo>
                    <a:pt x="18102" y="2720"/>
                    <a:pt x="17859" y="2503"/>
                    <a:pt x="17598" y="2294"/>
                  </a:cubicBezTo>
                  <a:cubicBezTo>
                    <a:pt x="17329" y="2077"/>
                    <a:pt x="17051" y="1868"/>
                    <a:pt x="16764" y="1677"/>
                  </a:cubicBezTo>
                  <a:cubicBezTo>
                    <a:pt x="15060" y="550"/>
                    <a:pt x="13112" y="0"/>
                    <a:pt x="11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0">
              <a:extLst>
                <a:ext uri="{FF2B5EF4-FFF2-40B4-BE49-F238E27FC236}">
                  <a16:creationId xmlns:a16="http://schemas.microsoft.com/office/drawing/2014/main" id="{BFB2337D-0726-C754-F94F-53231FF69EFB}"/>
                </a:ext>
              </a:extLst>
            </p:cNvPr>
            <p:cNvSpPr/>
            <p:nvPr/>
          </p:nvSpPr>
          <p:spPr>
            <a:xfrm>
              <a:off x="3342657" y="3478020"/>
              <a:ext cx="2459324" cy="839972"/>
            </a:xfrm>
            <a:custGeom>
              <a:avLst/>
              <a:gdLst/>
              <a:ahLst/>
              <a:cxnLst/>
              <a:rect l="l" t="t" r="r" b="b"/>
              <a:pathLst>
                <a:path w="35474" h="12116" extrusionOk="0">
                  <a:moveTo>
                    <a:pt x="33739" y="1"/>
                  </a:moveTo>
                  <a:cubicBezTo>
                    <a:pt x="32233" y="1"/>
                    <a:pt x="29680" y="413"/>
                    <a:pt x="26505" y="1157"/>
                  </a:cubicBezTo>
                  <a:cubicBezTo>
                    <a:pt x="26670" y="1452"/>
                    <a:pt x="26818" y="1765"/>
                    <a:pt x="26957" y="2078"/>
                  </a:cubicBezTo>
                  <a:cubicBezTo>
                    <a:pt x="27642" y="1977"/>
                    <a:pt x="28217" y="1925"/>
                    <a:pt x="28660" y="1925"/>
                  </a:cubicBezTo>
                  <a:cubicBezTo>
                    <a:pt x="29250" y="1925"/>
                    <a:pt x="29604" y="2018"/>
                    <a:pt x="29668" y="2217"/>
                  </a:cubicBezTo>
                  <a:cubicBezTo>
                    <a:pt x="29773" y="2564"/>
                    <a:pt x="28982" y="3173"/>
                    <a:pt x="27548" y="3911"/>
                  </a:cubicBezTo>
                  <a:cubicBezTo>
                    <a:pt x="25488" y="4980"/>
                    <a:pt x="22117" y="6327"/>
                    <a:pt x="18223" y="7579"/>
                  </a:cubicBezTo>
                  <a:cubicBezTo>
                    <a:pt x="14339" y="8830"/>
                    <a:pt x="10811" y="9708"/>
                    <a:pt x="8516" y="10038"/>
                  </a:cubicBezTo>
                  <a:cubicBezTo>
                    <a:pt x="7831" y="10139"/>
                    <a:pt x="7256" y="10191"/>
                    <a:pt x="6814" y="10191"/>
                  </a:cubicBezTo>
                  <a:cubicBezTo>
                    <a:pt x="6224" y="10191"/>
                    <a:pt x="5870" y="10098"/>
                    <a:pt x="5805" y="9899"/>
                  </a:cubicBezTo>
                  <a:cubicBezTo>
                    <a:pt x="5692" y="9560"/>
                    <a:pt x="6492" y="8952"/>
                    <a:pt x="7926" y="8204"/>
                  </a:cubicBezTo>
                  <a:cubicBezTo>
                    <a:pt x="7847" y="7874"/>
                    <a:pt x="7795" y="7535"/>
                    <a:pt x="7760" y="7196"/>
                  </a:cubicBezTo>
                  <a:cubicBezTo>
                    <a:pt x="3007" y="9160"/>
                    <a:pt x="0" y="10898"/>
                    <a:pt x="252" y="11689"/>
                  </a:cubicBezTo>
                  <a:cubicBezTo>
                    <a:pt x="344" y="11978"/>
                    <a:pt x="865" y="12115"/>
                    <a:pt x="1734" y="12115"/>
                  </a:cubicBezTo>
                  <a:cubicBezTo>
                    <a:pt x="3241" y="12115"/>
                    <a:pt x="5793" y="11703"/>
                    <a:pt x="8968" y="10959"/>
                  </a:cubicBezTo>
                  <a:cubicBezTo>
                    <a:pt x="11749" y="10307"/>
                    <a:pt x="15008" y="9404"/>
                    <a:pt x="18458" y="8291"/>
                  </a:cubicBezTo>
                  <a:cubicBezTo>
                    <a:pt x="21908" y="7179"/>
                    <a:pt x="25080" y="6014"/>
                    <a:pt x="27713" y="4920"/>
                  </a:cubicBezTo>
                  <a:cubicBezTo>
                    <a:pt x="32467" y="2956"/>
                    <a:pt x="35473" y="1218"/>
                    <a:pt x="35221" y="427"/>
                  </a:cubicBezTo>
                  <a:cubicBezTo>
                    <a:pt x="35129" y="138"/>
                    <a:pt x="34608" y="1"/>
                    <a:pt x="33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0">
              <a:extLst>
                <a:ext uri="{FF2B5EF4-FFF2-40B4-BE49-F238E27FC236}">
                  <a16:creationId xmlns:a16="http://schemas.microsoft.com/office/drawing/2014/main" id="{3F8D5DC0-8232-E9EA-5785-E6825E94D15B}"/>
                </a:ext>
              </a:extLst>
            </p:cNvPr>
            <p:cNvSpPr/>
            <p:nvPr/>
          </p:nvSpPr>
          <p:spPr>
            <a:xfrm>
              <a:off x="3326989" y="3470255"/>
              <a:ext cx="2490036" cy="855501"/>
            </a:xfrm>
            <a:custGeom>
              <a:avLst/>
              <a:gdLst/>
              <a:ahLst/>
              <a:cxnLst/>
              <a:rect l="l" t="t" r="r" b="b"/>
              <a:pathLst>
                <a:path w="35917" h="12340" extrusionOk="0">
                  <a:moveTo>
                    <a:pt x="31182" y="1195"/>
                  </a:moveTo>
                  <a:cubicBezTo>
                    <a:pt x="32018" y="1195"/>
                    <a:pt x="32515" y="1315"/>
                    <a:pt x="32580" y="1521"/>
                  </a:cubicBezTo>
                  <a:cubicBezTo>
                    <a:pt x="32849" y="2355"/>
                    <a:pt x="26914" y="5318"/>
                    <a:pt x="18867" y="7891"/>
                  </a:cubicBezTo>
                  <a:cubicBezTo>
                    <a:pt x="15095" y="9099"/>
                    <a:pt x="11384" y="10054"/>
                    <a:pt x="8421" y="10585"/>
                  </a:cubicBezTo>
                  <a:cubicBezTo>
                    <a:pt x="6796" y="10876"/>
                    <a:pt x="5668" y="10989"/>
                    <a:pt x="4934" y="10989"/>
                  </a:cubicBezTo>
                  <a:cubicBezTo>
                    <a:pt x="4200" y="10989"/>
                    <a:pt x="3859" y="10876"/>
                    <a:pt x="3806" y="10715"/>
                  </a:cubicBezTo>
                  <a:cubicBezTo>
                    <a:pt x="3694" y="10359"/>
                    <a:pt x="4936" y="9211"/>
                    <a:pt x="7952" y="7865"/>
                  </a:cubicBezTo>
                  <a:cubicBezTo>
                    <a:pt x="7978" y="8004"/>
                    <a:pt x="8004" y="8134"/>
                    <a:pt x="8030" y="8264"/>
                  </a:cubicBezTo>
                  <a:cubicBezTo>
                    <a:pt x="5736" y="9455"/>
                    <a:pt x="5883" y="9898"/>
                    <a:pt x="5927" y="10046"/>
                  </a:cubicBezTo>
                  <a:cubicBezTo>
                    <a:pt x="5964" y="10151"/>
                    <a:pt x="6046" y="10413"/>
                    <a:pt x="7058" y="10413"/>
                  </a:cubicBezTo>
                  <a:cubicBezTo>
                    <a:pt x="7460" y="10413"/>
                    <a:pt x="8009" y="10372"/>
                    <a:pt x="8760" y="10263"/>
                  </a:cubicBezTo>
                  <a:cubicBezTo>
                    <a:pt x="11167" y="9907"/>
                    <a:pt x="14713" y="9012"/>
                    <a:pt x="18484" y="7795"/>
                  </a:cubicBezTo>
                  <a:cubicBezTo>
                    <a:pt x="22256" y="6578"/>
                    <a:pt x="25662" y="5240"/>
                    <a:pt x="27826" y="4119"/>
                  </a:cubicBezTo>
                  <a:cubicBezTo>
                    <a:pt x="30190" y="2894"/>
                    <a:pt x="30042" y="2442"/>
                    <a:pt x="29999" y="2294"/>
                  </a:cubicBezTo>
                  <a:cubicBezTo>
                    <a:pt x="29961" y="2188"/>
                    <a:pt x="29878" y="1927"/>
                    <a:pt x="28877" y="1927"/>
                  </a:cubicBezTo>
                  <a:cubicBezTo>
                    <a:pt x="28490" y="1927"/>
                    <a:pt x="27965" y="1966"/>
                    <a:pt x="27253" y="2068"/>
                  </a:cubicBezTo>
                  <a:cubicBezTo>
                    <a:pt x="27200" y="1955"/>
                    <a:pt x="27140" y="1834"/>
                    <a:pt x="27087" y="1721"/>
                  </a:cubicBezTo>
                  <a:cubicBezTo>
                    <a:pt x="28808" y="1353"/>
                    <a:pt x="30219" y="1195"/>
                    <a:pt x="31182" y="1195"/>
                  </a:cubicBezTo>
                  <a:close/>
                  <a:moveTo>
                    <a:pt x="33972" y="224"/>
                  </a:moveTo>
                  <a:cubicBezTo>
                    <a:pt x="34853" y="224"/>
                    <a:pt x="35276" y="365"/>
                    <a:pt x="35343" y="573"/>
                  </a:cubicBezTo>
                  <a:cubicBezTo>
                    <a:pt x="35508" y="1095"/>
                    <a:pt x="33666" y="2546"/>
                    <a:pt x="27904" y="4936"/>
                  </a:cubicBezTo>
                  <a:cubicBezTo>
                    <a:pt x="25176" y="6066"/>
                    <a:pt x="21969" y="7230"/>
                    <a:pt x="18649" y="8299"/>
                  </a:cubicBezTo>
                  <a:cubicBezTo>
                    <a:pt x="15321" y="9368"/>
                    <a:pt x="12045" y="10289"/>
                    <a:pt x="9168" y="10967"/>
                  </a:cubicBezTo>
                  <a:cubicBezTo>
                    <a:pt x="5558" y="11814"/>
                    <a:pt x="3264" y="12121"/>
                    <a:pt x="1963" y="12121"/>
                  </a:cubicBezTo>
                  <a:cubicBezTo>
                    <a:pt x="1075" y="12121"/>
                    <a:pt x="649" y="11978"/>
                    <a:pt x="582" y="11766"/>
                  </a:cubicBezTo>
                  <a:cubicBezTo>
                    <a:pt x="417" y="11254"/>
                    <a:pt x="2234" y="9820"/>
                    <a:pt x="7891" y="7465"/>
                  </a:cubicBezTo>
                  <a:cubicBezTo>
                    <a:pt x="7900" y="7552"/>
                    <a:pt x="7917" y="7639"/>
                    <a:pt x="7934" y="7717"/>
                  </a:cubicBezTo>
                  <a:cubicBezTo>
                    <a:pt x="5266" y="8899"/>
                    <a:pt x="3485" y="10176"/>
                    <a:pt x="3667" y="10767"/>
                  </a:cubicBezTo>
                  <a:cubicBezTo>
                    <a:pt x="3754" y="11028"/>
                    <a:pt x="4250" y="11132"/>
                    <a:pt x="4945" y="11132"/>
                  </a:cubicBezTo>
                  <a:cubicBezTo>
                    <a:pt x="5901" y="11132"/>
                    <a:pt x="7248" y="10941"/>
                    <a:pt x="8447" y="10724"/>
                  </a:cubicBezTo>
                  <a:cubicBezTo>
                    <a:pt x="11419" y="10193"/>
                    <a:pt x="15130" y="9238"/>
                    <a:pt x="18910" y="8030"/>
                  </a:cubicBezTo>
                  <a:cubicBezTo>
                    <a:pt x="26592" y="5579"/>
                    <a:pt x="33049" y="2511"/>
                    <a:pt x="32719" y="1477"/>
                  </a:cubicBezTo>
                  <a:cubicBezTo>
                    <a:pt x="32625" y="1192"/>
                    <a:pt x="32049" y="1052"/>
                    <a:pt x="31143" y="1052"/>
                  </a:cubicBezTo>
                  <a:cubicBezTo>
                    <a:pt x="30117" y="1052"/>
                    <a:pt x="28669" y="1231"/>
                    <a:pt x="27018" y="1582"/>
                  </a:cubicBezTo>
                  <a:cubicBezTo>
                    <a:pt x="26974" y="1503"/>
                    <a:pt x="26940" y="1425"/>
                    <a:pt x="26896" y="1347"/>
                  </a:cubicBezTo>
                  <a:cubicBezTo>
                    <a:pt x="30435" y="523"/>
                    <a:pt x="32689" y="224"/>
                    <a:pt x="33972" y="224"/>
                  </a:cubicBezTo>
                  <a:close/>
                  <a:moveTo>
                    <a:pt x="33936" y="0"/>
                  </a:moveTo>
                  <a:cubicBezTo>
                    <a:pt x="32026" y="0"/>
                    <a:pt x="28856" y="659"/>
                    <a:pt x="26705" y="1164"/>
                  </a:cubicBezTo>
                  <a:lnTo>
                    <a:pt x="26566" y="1199"/>
                  </a:lnTo>
                  <a:lnTo>
                    <a:pt x="26636" y="1321"/>
                  </a:lnTo>
                  <a:cubicBezTo>
                    <a:pt x="26801" y="1616"/>
                    <a:pt x="26948" y="1920"/>
                    <a:pt x="27079" y="2233"/>
                  </a:cubicBezTo>
                  <a:lnTo>
                    <a:pt x="27114" y="2312"/>
                  </a:lnTo>
                  <a:lnTo>
                    <a:pt x="27200" y="2294"/>
                  </a:lnTo>
                  <a:cubicBezTo>
                    <a:pt x="27955" y="2185"/>
                    <a:pt x="28490" y="2146"/>
                    <a:pt x="28868" y="2146"/>
                  </a:cubicBezTo>
                  <a:cubicBezTo>
                    <a:pt x="29663" y="2146"/>
                    <a:pt x="29772" y="2317"/>
                    <a:pt x="29790" y="2364"/>
                  </a:cubicBezTo>
                  <a:cubicBezTo>
                    <a:pt x="29807" y="2433"/>
                    <a:pt x="29816" y="2842"/>
                    <a:pt x="27722" y="3928"/>
                  </a:cubicBezTo>
                  <a:cubicBezTo>
                    <a:pt x="25575" y="5040"/>
                    <a:pt x="22178" y="6379"/>
                    <a:pt x="18415" y="7586"/>
                  </a:cubicBezTo>
                  <a:cubicBezTo>
                    <a:pt x="14652" y="8803"/>
                    <a:pt x="11124" y="9698"/>
                    <a:pt x="8725" y="10046"/>
                  </a:cubicBezTo>
                  <a:cubicBezTo>
                    <a:pt x="7961" y="10156"/>
                    <a:pt x="7423" y="10196"/>
                    <a:pt x="7043" y="10196"/>
                  </a:cubicBezTo>
                  <a:cubicBezTo>
                    <a:pt x="6261" y="10196"/>
                    <a:pt x="6153" y="10029"/>
                    <a:pt x="6135" y="9976"/>
                  </a:cubicBezTo>
                  <a:cubicBezTo>
                    <a:pt x="6109" y="9907"/>
                    <a:pt x="6109" y="9498"/>
                    <a:pt x="8204" y="8412"/>
                  </a:cubicBezTo>
                  <a:lnTo>
                    <a:pt x="8273" y="8377"/>
                  </a:lnTo>
                  <a:lnTo>
                    <a:pt x="8256" y="8299"/>
                  </a:lnTo>
                  <a:cubicBezTo>
                    <a:pt x="8186" y="7969"/>
                    <a:pt x="8125" y="7630"/>
                    <a:pt x="8091" y="7300"/>
                  </a:cubicBezTo>
                  <a:lnTo>
                    <a:pt x="8073" y="7152"/>
                  </a:lnTo>
                  <a:lnTo>
                    <a:pt x="7943" y="7213"/>
                  </a:lnTo>
                  <a:cubicBezTo>
                    <a:pt x="4954" y="8447"/>
                    <a:pt x="0" y="10689"/>
                    <a:pt x="374" y="11836"/>
                  </a:cubicBezTo>
                  <a:cubicBezTo>
                    <a:pt x="487" y="12201"/>
                    <a:pt x="1104" y="12340"/>
                    <a:pt x="1990" y="12340"/>
                  </a:cubicBezTo>
                  <a:cubicBezTo>
                    <a:pt x="3902" y="12340"/>
                    <a:pt x="7065" y="11679"/>
                    <a:pt x="9220" y="11175"/>
                  </a:cubicBezTo>
                  <a:cubicBezTo>
                    <a:pt x="12097" y="10498"/>
                    <a:pt x="15382" y="9576"/>
                    <a:pt x="18710" y="8508"/>
                  </a:cubicBezTo>
                  <a:cubicBezTo>
                    <a:pt x="22047" y="7430"/>
                    <a:pt x="25254" y="6266"/>
                    <a:pt x="27983" y="5136"/>
                  </a:cubicBezTo>
                  <a:cubicBezTo>
                    <a:pt x="30972" y="3902"/>
                    <a:pt x="35917" y="1651"/>
                    <a:pt x="35552" y="504"/>
                  </a:cubicBezTo>
                  <a:cubicBezTo>
                    <a:pt x="35433" y="141"/>
                    <a:pt x="34820" y="0"/>
                    <a:pt x="33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8" name="Google Shape;1268;p60">
            <a:extLst>
              <a:ext uri="{FF2B5EF4-FFF2-40B4-BE49-F238E27FC236}">
                <a16:creationId xmlns:a16="http://schemas.microsoft.com/office/drawing/2014/main" id="{4199F965-82A7-050A-09EB-5F031FE3FBE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820913" y="1419650"/>
            <a:ext cx="10242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6369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>
          <a:extLst>
            <a:ext uri="{FF2B5EF4-FFF2-40B4-BE49-F238E27FC236}">
              <a16:creationId xmlns:a16="http://schemas.microsoft.com/office/drawing/2014/main" id="{851430BA-0809-3FF5-854A-DB65340E7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4">
            <a:extLst>
              <a:ext uri="{FF2B5EF4-FFF2-40B4-BE49-F238E27FC236}">
                <a16:creationId xmlns:a16="http://schemas.microsoft.com/office/drawing/2014/main" id="{CBD0C6B7-23C9-E00D-D989-F02B6CDF4CEA}"/>
              </a:ext>
            </a:extLst>
          </p:cNvPr>
          <p:cNvSpPr/>
          <p:nvPr/>
        </p:nvSpPr>
        <p:spPr>
          <a:xfrm>
            <a:off x="6335875" y="2509900"/>
            <a:ext cx="1190100" cy="119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4">
            <a:extLst>
              <a:ext uri="{FF2B5EF4-FFF2-40B4-BE49-F238E27FC236}">
                <a16:creationId xmlns:a16="http://schemas.microsoft.com/office/drawing/2014/main" id="{CBDC0413-1179-D647-BBB2-A2D9D9936AA4}"/>
              </a:ext>
            </a:extLst>
          </p:cNvPr>
          <p:cNvSpPr/>
          <p:nvPr/>
        </p:nvSpPr>
        <p:spPr>
          <a:xfrm>
            <a:off x="7039600" y="1278525"/>
            <a:ext cx="847500" cy="84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4">
            <a:extLst>
              <a:ext uri="{FF2B5EF4-FFF2-40B4-BE49-F238E27FC236}">
                <a16:creationId xmlns:a16="http://schemas.microsoft.com/office/drawing/2014/main" id="{F295FA19-2573-1B4B-1B04-A0E4778BF96D}"/>
              </a:ext>
            </a:extLst>
          </p:cNvPr>
          <p:cNvSpPr/>
          <p:nvPr/>
        </p:nvSpPr>
        <p:spPr>
          <a:xfrm>
            <a:off x="8059800" y="-34600"/>
            <a:ext cx="1084200" cy="108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4">
            <a:extLst>
              <a:ext uri="{FF2B5EF4-FFF2-40B4-BE49-F238E27FC236}">
                <a16:creationId xmlns:a16="http://schemas.microsoft.com/office/drawing/2014/main" id="{74821590-FCB5-0BC0-4697-F6621F84E607}"/>
              </a:ext>
            </a:extLst>
          </p:cNvPr>
          <p:cNvSpPr/>
          <p:nvPr/>
        </p:nvSpPr>
        <p:spPr>
          <a:xfrm>
            <a:off x="7525975" y="4224025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4">
            <a:extLst>
              <a:ext uri="{FF2B5EF4-FFF2-40B4-BE49-F238E27FC236}">
                <a16:creationId xmlns:a16="http://schemas.microsoft.com/office/drawing/2014/main" id="{4FEB29E1-C6B4-54ED-D5B8-41256A3440AE}"/>
              </a:ext>
            </a:extLst>
          </p:cNvPr>
          <p:cNvSpPr/>
          <p:nvPr/>
        </p:nvSpPr>
        <p:spPr>
          <a:xfrm>
            <a:off x="-250107" y="816500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4">
            <a:extLst>
              <a:ext uri="{FF2B5EF4-FFF2-40B4-BE49-F238E27FC236}">
                <a16:creationId xmlns:a16="http://schemas.microsoft.com/office/drawing/2014/main" id="{F6FE2EB5-7806-8213-6118-396E9299CE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817200"/>
            <a:ext cx="6453951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2" name="Google Shape;670;p44">
            <a:extLst>
              <a:ext uri="{FF2B5EF4-FFF2-40B4-BE49-F238E27FC236}">
                <a16:creationId xmlns:a16="http://schemas.microsoft.com/office/drawing/2014/main" id="{3DC42B26-3511-81C0-8D72-11B0AD25ED37}"/>
              </a:ext>
            </a:extLst>
          </p:cNvPr>
          <p:cNvSpPr/>
          <p:nvPr/>
        </p:nvSpPr>
        <p:spPr>
          <a:xfrm>
            <a:off x="719999" y="1905022"/>
            <a:ext cx="5343812" cy="2319000"/>
          </a:xfrm>
          <a:prstGeom prst="rect">
            <a:avLst/>
          </a:prstGeom>
          <a:solidFill>
            <a:srgbClr val="FFF8F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3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671;p44">
            <a:extLst>
              <a:ext uri="{FF2B5EF4-FFF2-40B4-BE49-F238E27FC236}">
                <a16:creationId xmlns:a16="http://schemas.microsoft.com/office/drawing/2014/main" id="{E1BED1D7-0C80-F7F0-DAA3-D85430FE6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3996" y="2125522"/>
            <a:ext cx="5127926" cy="20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dirty="0">
                <a:solidFill>
                  <a:schemeClr val="dk1"/>
                </a:solidFill>
              </a:rPr>
              <a:t>A qualidade da análise depende criticamente da fase de preparação e limpeza de dados, incluindo a decisão das variáveis que serão analisadas.</a:t>
            </a:r>
          </a:p>
          <a:p>
            <a:pPr marL="285750" indent="-285750"/>
            <a:r>
              <a:rPr lang="pt-BR" dirty="0">
                <a:solidFill>
                  <a:schemeClr val="dk1"/>
                </a:solidFill>
              </a:rPr>
              <a:t>Limitações de escopo temporal dos dados e variáveis subjetivas na forma de sua atribuição.</a:t>
            </a:r>
          </a:p>
          <a:p>
            <a:pPr marL="285750" indent="-285750"/>
            <a:r>
              <a:rPr lang="pt-BR" dirty="0">
                <a:solidFill>
                  <a:schemeClr val="dk1"/>
                </a:solidFill>
              </a:rPr>
              <a:t>Uso de Machine Learning para previsão de futuros eventos e seus possíveis impactos para gerar alertas de risco.</a:t>
            </a:r>
          </a:p>
          <a:p>
            <a:pPr marL="0" indent="0">
              <a:buNone/>
            </a:pPr>
            <a:endParaRPr lang="pt-BR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7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/>
          <p:nvPr/>
        </p:nvSpPr>
        <p:spPr>
          <a:xfrm>
            <a:off x="3433025" y="3076700"/>
            <a:ext cx="820200" cy="820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/>
          <p:nvPr/>
        </p:nvSpPr>
        <p:spPr>
          <a:xfrm>
            <a:off x="1541156" y="1594938"/>
            <a:ext cx="2106900" cy="5214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39"/>
          <p:cNvGrpSpPr/>
          <p:nvPr/>
        </p:nvGrpSpPr>
        <p:grpSpPr>
          <a:xfrm>
            <a:off x="3458359" y="1667070"/>
            <a:ext cx="114075" cy="114075"/>
            <a:chOff x="793375" y="2989875"/>
            <a:chExt cx="225000" cy="225000"/>
          </a:xfrm>
        </p:grpSpPr>
        <p:cxnSp>
          <p:nvCxnSpPr>
            <p:cNvPr id="345" name="Google Shape;345;p39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39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7" name="Google Shape;347;p39"/>
          <p:cNvSpPr/>
          <p:nvPr/>
        </p:nvSpPr>
        <p:spPr>
          <a:xfrm>
            <a:off x="1541156" y="3226088"/>
            <a:ext cx="2106900" cy="5214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" name="Google Shape;348;p39"/>
          <p:cNvGrpSpPr/>
          <p:nvPr/>
        </p:nvGrpSpPr>
        <p:grpSpPr>
          <a:xfrm>
            <a:off x="3458359" y="3298220"/>
            <a:ext cx="114075" cy="114075"/>
            <a:chOff x="793375" y="2989875"/>
            <a:chExt cx="225000" cy="225000"/>
          </a:xfrm>
        </p:grpSpPr>
        <p:cxnSp>
          <p:nvCxnSpPr>
            <p:cNvPr id="349" name="Google Shape;349;p39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39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1" name="Google Shape;351;p39"/>
          <p:cNvSpPr/>
          <p:nvPr/>
        </p:nvSpPr>
        <p:spPr>
          <a:xfrm>
            <a:off x="5732156" y="1594938"/>
            <a:ext cx="2106900" cy="5214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39"/>
          <p:cNvGrpSpPr/>
          <p:nvPr/>
        </p:nvGrpSpPr>
        <p:grpSpPr>
          <a:xfrm>
            <a:off x="7649359" y="1667070"/>
            <a:ext cx="114075" cy="114075"/>
            <a:chOff x="793375" y="2989875"/>
            <a:chExt cx="225000" cy="225000"/>
          </a:xfrm>
        </p:grpSpPr>
        <p:cxnSp>
          <p:nvCxnSpPr>
            <p:cNvPr id="353" name="Google Shape;353;p39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39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5" name="Google Shape;355;p39"/>
          <p:cNvSpPr/>
          <p:nvPr/>
        </p:nvSpPr>
        <p:spPr>
          <a:xfrm>
            <a:off x="5732156" y="3226088"/>
            <a:ext cx="2106900" cy="5214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356;p39"/>
          <p:cNvGrpSpPr/>
          <p:nvPr/>
        </p:nvGrpSpPr>
        <p:grpSpPr>
          <a:xfrm>
            <a:off x="7649359" y="3298220"/>
            <a:ext cx="114075" cy="114075"/>
            <a:chOff x="793375" y="2989875"/>
            <a:chExt cx="225000" cy="225000"/>
          </a:xfrm>
        </p:grpSpPr>
        <p:cxnSp>
          <p:nvCxnSpPr>
            <p:cNvPr id="357" name="Google Shape;357;p39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39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9" name="Google Shape;359;p39"/>
          <p:cNvSpPr txBox="1">
            <a:spLocks noGrp="1"/>
          </p:cNvSpPr>
          <p:nvPr>
            <p:ph type="title" idx="2"/>
          </p:nvPr>
        </p:nvSpPr>
        <p:spPr>
          <a:xfrm>
            <a:off x="1783222" y="1567934"/>
            <a:ext cx="1608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sp>
        <p:nvSpPr>
          <p:cNvPr id="360" name="Google Shape;360;p39"/>
          <p:cNvSpPr txBox="1">
            <a:spLocks noGrp="1"/>
          </p:cNvSpPr>
          <p:nvPr>
            <p:ph type="title" idx="4"/>
          </p:nvPr>
        </p:nvSpPr>
        <p:spPr>
          <a:xfrm>
            <a:off x="6032051" y="1567934"/>
            <a:ext cx="1608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Kumbh Sans"/>
                <a:ea typeface="Kumbh Sans"/>
                <a:cs typeface="Kumbh Sans"/>
                <a:sym typeface="Kumbh Sans"/>
              </a:rPr>
              <a:t>Limpeza</a:t>
            </a:r>
            <a:endParaRPr sz="2000" b="1" dirty="0"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361" name="Google Shape;361;p39"/>
          <p:cNvSpPr txBox="1">
            <a:spLocks noGrp="1"/>
          </p:cNvSpPr>
          <p:nvPr>
            <p:ph type="title" idx="7"/>
          </p:nvPr>
        </p:nvSpPr>
        <p:spPr>
          <a:xfrm>
            <a:off x="1783222" y="3213171"/>
            <a:ext cx="1608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</a:t>
            </a:r>
            <a:endParaRPr dirty="0"/>
          </a:p>
        </p:txBody>
      </p:sp>
      <p:sp>
        <p:nvSpPr>
          <p:cNvPr id="362" name="Google Shape;362;p39"/>
          <p:cNvSpPr txBox="1">
            <a:spLocks noGrp="1"/>
          </p:cNvSpPr>
          <p:nvPr>
            <p:ph type="title" idx="13"/>
          </p:nvPr>
        </p:nvSpPr>
        <p:spPr>
          <a:xfrm>
            <a:off x="6032051" y="3213171"/>
            <a:ext cx="16080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sp>
        <p:nvSpPr>
          <p:cNvPr id="363" name="Google Shape;363;p39"/>
          <p:cNvSpPr/>
          <p:nvPr/>
        </p:nvSpPr>
        <p:spPr>
          <a:xfrm>
            <a:off x="790177" y="1280148"/>
            <a:ext cx="521400" cy="52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-344150" y="-234975"/>
            <a:ext cx="1129200" cy="1129200"/>
          </a:xfrm>
          <a:prstGeom prst="ellipse">
            <a:avLst/>
          </a:prstGeom>
          <a:solidFill>
            <a:srgbClr val="FFD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9"/>
          <p:cNvSpPr/>
          <p:nvPr/>
        </p:nvSpPr>
        <p:spPr>
          <a:xfrm>
            <a:off x="8699150" y="2446900"/>
            <a:ext cx="965400" cy="965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"/>
          <p:cNvSpPr/>
          <p:nvPr/>
        </p:nvSpPr>
        <p:spPr>
          <a:xfrm>
            <a:off x="1736606" y="2044463"/>
            <a:ext cx="2305500" cy="679500"/>
          </a:xfrm>
          <a:prstGeom prst="rect">
            <a:avLst/>
          </a:prstGeom>
          <a:solidFill>
            <a:srgbClr val="FFF8F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7" name="Google Shape;367;p39"/>
          <p:cNvGrpSpPr/>
          <p:nvPr/>
        </p:nvGrpSpPr>
        <p:grpSpPr>
          <a:xfrm>
            <a:off x="3852409" y="2116595"/>
            <a:ext cx="114075" cy="114075"/>
            <a:chOff x="793375" y="2989875"/>
            <a:chExt cx="225000" cy="225000"/>
          </a:xfrm>
        </p:grpSpPr>
        <p:cxnSp>
          <p:nvCxnSpPr>
            <p:cNvPr id="368" name="Google Shape;368;p39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39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0" name="Google Shape;370;p39"/>
          <p:cNvSpPr/>
          <p:nvPr/>
        </p:nvSpPr>
        <p:spPr>
          <a:xfrm>
            <a:off x="1736606" y="3675613"/>
            <a:ext cx="2305500" cy="679500"/>
          </a:xfrm>
          <a:prstGeom prst="rect">
            <a:avLst/>
          </a:prstGeom>
          <a:solidFill>
            <a:srgbClr val="FFF8F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39"/>
          <p:cNvGrpSpPr/>
          <p:nvPr/>
        </p:nvGrpSpPr>
        <p:grpSpPr>
          <a:xfrm>
            <a:off x="3852409" y="3747745"/>
            <a:ext cx="114075" cy="114075"/>
            <a:chOff x="793375" y="2989875"/>
            <a:chExt cx="225000" cy="225000"/>
          </a:xfrm>
        </p:grpSpPr>
        <p:cxnSp>
          <p:nvCxnSpPr>
            <p:cNvPr id="372" name="Google Shape;372;p39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39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4" name="Google Shape;374;p39"/>
          <p:cNvSpPr/>
          <p:nvPr/>
        </p:nvSpPr>
        <p:spPr>
          <a:xfrm>
            <a:off x="5927606" y="2044463"/>
            <a:ext cx="2305500" cy="679500"/>
          </a:xfrm>
          <a:prstGeom prst="rect">
            <a:avLst/>
          </a:prstGeom>
          <a:solidFill>
            <a:srgbClr val="FFF8F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39"/>
          <p:cNvGrpSpPr/>
          <p:nvPr/>
        </p:nvGrpSpPr>
        <p:grpSpPr>
          <a:xfrm>
            <a:off x="8043409" y="2116595"/>
            <a:ext cx="114075" cy="114075"/>
            <a:chOff x="793375" y="2989875"/>
            <a:chExt cx="225000" cy="225000"/>
          </a:xfrm>
        </p:grpSpPr>
        <p:cxnSp>
          <p:nvCxnSpPr>
            <p:cNvPr id="376" name="Google Shape;376;p39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39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8" name="Google Shape;378;p39"/>
          <p:cNvSpPr/>
          <p:nvPr/>
        </p:nvSpPr>
        <p:spPr>
          <a:xfrm>
            <a:off x="5927606" y="3675613"/>
            <a:ext cx="2305500" cy="679500"/>
          </a:xfrm>
          <a:prstGeom prst="rect">
            <a:avLst/>
          </a:prstGeom>
          <a:solidFill>
            <a:srgbClr val="FFF8F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9"/>
          <p:cNvGrpSpPr/>
          <p:nvPr/>
        </p:nvGrpSpPr>
        <p:grpSpPr>
          <a:xfrm>
            <a:off x="8043409" y="3747745"/>
            <a:ext cx="114075" cy="114075"/>
            <a:chOff x="793375" y="2989875"/>
            <a:chExt cx="225000" cy="225000"/>
          </a:xfrm>
        </p:grpSpPr>
        <p:cxnSp>
          <p:nvCxnSpPr>
            <p:cNvPr id="380" name="Google Shape;380;p39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39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2" name="Google Shape;382;p39"/>
          <p:cNvSpPr txBox="1"/>
          <p:nvPr/>
        </p:nvSpPr>
        <p:spPr>
          <a:xfrm>
            <a:off x="910706" y="1594938"/>
            <a:ext cx="820200" cy="1129200"/>
          </a:xfrm>
          <a:prstGeom prst="rect">
            <a:avLst/>
          </a:prstGeom>
          <a:solidFill>
            <a:srgbClr val="81CCFF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rgbClr val="22222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222222"/>
              </a:solidFill>
              <a:latin typeface="Modak"/>
              <a:ea typeface="Modak"/>
              <a:cs typeface="Modak"/>
              <a:sym typeface="Modak"/>
            </a:endParaRPr>
          </a:p>
        </p:txBody>
      </p:sp>
      <p:sp>
        <p:nvSpPr>
          <p:cNvPr id="383" name="Google Shape;383;p39"/>
          <p:cNvSpPr txBox="1">
            <a:spLocks noGrp="1"/>
          </p:cNvSpPr>
          <p:nvPr>
            <p:ph type="subTitle" idx="1"/>
          </p:nvPr>
        </p:nvSpPr>
        <p:spPr>
          <a:xfrm>
            <a:off x="1783222" y="209139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Escolha e motivos.</a:t>
            </a:r>
            <a:endParaRPr dirty="0"/>
          </a:p>
        </p:txBody>
      </p:sp>
      <p:sp>
        <p:nvSpPr>
          <p:cNvPr id="384" name="Google Shape;384;p39"/>
          <p:cNvSpPr txBox="1">
            <a:spLocks noGrp="1"/>
          </p:cNvSpPr>
          <p:nvPr>
            <p:ph type="subTitle" idx="8"/>
          </p:nvPr>
        </p:nvSpPr>
        <p:spPr>
          <a:xfrm>
            <a:off x="1783222" y="373663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exploratória.</a:t>
            </a:r>
            <a:endParaRPr dirty="0"/>
          </a:p>
        </p:txBody>
      </p:sp>
      <p:sp>
        <p:nvSpPr>
          <p:cNvPr id="385" name="Google Shape;385;p39"/>
          <p:cNvSpPr txBox="1">
            <a:spLocks noGrp="1"/>
          </p:cNvSpPr>
          <p:nvPr>
            <p:ph type="title" idx="3"/>
          </p:nvPr>
        </p:nvSpPr>
        <p:spPr>
          <a:xfrm>
            <a:off x="1039650" y="1953600"/>
            <a:ext cx="5628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6" name="Google Shape;386;p39"/>
          <p:cNvSpPr txBox="1">
            <a:spLocks noGrp="1"/>
          </p:cNvSpPr>
          <p:nvPr>
            <p:ph type="subTitle" idx="5"/>
          </p:nvPr>
        </p:nvSpPr>
        <p:spPr>
          <a:xfrm>
            <a:off x="5982626" y="209139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Tratamento dos dados.</a:t>
            </a:r>
            <a:endParaRPr dirty="0"/>
          </a:p>
        </p:txBody>
      </p:sp>
      <p:sp>
        <p:nvSpPr>
          <p:cNvPr id="387" name="Google Shape;387;p39"/>
          <p:cNvSpPr txBox="1">
            <a:spLocks noGrp="1"/>
          </p:cNvSpPr>
          <p:nvPr>
            <p:ph type="subTitle" idx="14"/>
          </p:nvPr>
        </p:nvSpPr>
        <p:spPr>
          <a:xfrm>
            <a:off x="5982626" y="373663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 e conclusões.</a:t>
            </a:r>
            <a:endParaRPr dirty="0"/>
          </a:p>
        </p:txBody>
      </p:sp>
      <p:sp>
        <p:nvSpPr>
          <p:cNvPr id="388" name="Google Shape;388;p39"/>
          <p:cNvSpPr txBox="1"/>
          <p:nvPr/>
        </p:nvSpPr>
        <p:spPr>
          <a:xfrm>
            <a:off x="910506" y="3226088"/>
            <a:ext cx="820200" cy="11292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rgbClr val="22222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222222"/>
              </a:solidFill>
              <a:latin typeface="Modak"/>
              <a:ea typeface="Modak"/>
              <a:cs typeface="Modak"/>
              <a:sym typeface="Modak"/>
            </a:endParaRPr>
          </a:p>
        </p:txBody>
      </p:sp>
      <p:sp>
        <p:nvSpPr>
          <p:cNvPr id="389" name="Google Shape;389;p39"/>
          <p:cNvSpPr txBox="1">
            <a:spLocks noGrp="1"/>
          </p:cNvSpPr>
          <p:nvPr>
            <p:ph type="title" idx="9"/>
          </p:nvPr>
        </p:nvSpPr>
        <p:spPr>
          <a:xfrm>
            <a:off x="1039650" y="3598847"/>
            <a:ext cx="5628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0" name="Google Shape;390;p39"/>
          <p:cNvSpPr txBox="1"/>
          <p:nvPr/>
        </p:nvSpPr>
        <p:spPr>
          <a:xfrm>
            <a:off x="5101706" y="1594938"/>
            <a:ext cx="820200" cy="1129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rgbClr val="22222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222222"/>
              </a:solidFill>
              <a:latin typeface="Modak"/>
              <a:ea typeface="Modak"/>
              <a:cs typeface="Modak"/>
              <a:sym typeface="Modak"/>
            </a:endParaRPr>
          </a:p>
        </p:txBody>
      </p:sp>
      <p:sp>
        <p:nvSpPr>
          <p:cNvPr id="391" name="Google Shape;391;p39"/>
          <p:cNvSpPr txBox="1"/>
          <p:nvPr/>
        </p:nvSpPr>
        <p:spPr>
          <a:xfrm>
            <a:off x="5101506" y="3226088"/>
            <a:ext cx="820200" cy="11292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rgbClr val="22222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222222"/>
              </a:solidFill>
              <a:latin typeface="Modak"/>
              <a:ea typeface="Modak"/>
              <a:cs typeface="Modak"/>
              <a:sym typeface="Modak"/>
            </a:endParaRPr>
          </a:p>
        </p:txBody>
      </p:sp>
      <p:sp>
        <p:nvSpPr>
          <p:cNvPr id="392" name="Google Shape;392;p39"/>
          <p:cNvSpPr txBox="1">
            <a:spLocks noGrp="1"/>
          </p:cNvSpPr>
          <p:nvPr>
            <p:ph type="title" idx="6"/>
          </p:nvPr>
        </p:nvSpPr>
        <p:spPr>
          <a:xfrm>
            <a:off x="5230600" y="1953600"/>
            <a:ext cx="5628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3" name="Google Shape;393;p39"/>
          <p:cNvSpPr txBox="1">
            <a:spLocks noGrp="1"/>
          </p:cNvSpPr>
          <p:nvPr>
            <p:ph type="title" idx="15"/>
          </p:nvPr>
        </p:nvSpPr>
        <p:spPr>
          <a:xfrm>
            <a:off x="5230600" y="3598847"/>
            <a:ext cx="562800" cy="41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4" name="Google Shape;394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TEMAS ABORDADOS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2"/>
          <p:cNvSpPr/>
          <p:nvPr/>
        </p:nvSpPr>
        <p:spPr>
          <a:xfrm>
            <a:off x="2102025" y="1710700"/>
            <a:ext cx="2657100" cy="814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2"/>
          <p:cNvSpPr txBox="1">
            <a:spLocks noGrp="1"/>
          </p:cNvSpPr>
          <p:nvPr>
            <p:ph type="title"/>
          </p:nvPr>
        </p:nvSpPr>
        <p:spPr>
          <a:xfrm>
            <a:off x="2257725" y="1869400"/>
            <a:ext cx="23457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</a:t>
            </a:r>
            <a:endParaRPr dirty="0"/>
          </a:p>
        </p:txBody>
      </p:sp>
      <p:grpSp>
        <p:nvGrpSpPr>
          <p:cNvPr id="533" name="Google Shape;533;p42"/>
          <p:cNvGrpSpPr/>
          <p:nvPr/>
        </p:nvGrpSpPr>
        <p:grpSpPr>
          <a:xfrm>
            <a:off x="4563394" y="1782633"/>
            <a:ext cx="114075" cy="114075"/>
            <a:chOff x="793375" y="2989875"/>
            <a:chExt cx="225000" cy="225000"/>
          </a:xfrm>
        </p:grpSpPr>
        <p:cxnSp>
          <p:nvCxnSpPr>
            <p:cNvPr id="534" name="Google Shape;534;p42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42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36" name="Google Shape;53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777" y="1189087"/>
            <a:ext cx="2745350" cy="2818576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2"/>
          <p:cNvSpPr/>
          <p:nvPr/>
        </p:nvSpPr>
        <p:spPr>
          <a:xfrm>
            <a:off x="88500" y="3410750"/>
            <a:ext cx="841800" cy="841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2"/>
          <p:cNvSpPr/>
          <p:nvPr/>
        </p:nvSpPr>
        <p:spPr>
          <a:xfrm>
            <a:off x="5547250" y="2942975"/>
            <a:ext cx="1084200" cy="10842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2"/>
          <p:cNvSpPr/>
          <p:nvPr/>
        </p:nvSpPr>
        <p:spPr>
          <a:xfrm>
            <a:off x="2102025" y="2529350"/>
            <a:ext cx="2469900" cy="881400"/>
          </a:xfrm>
          <a:prstGeom prst="rect">
            <a:avLst/>
          </a:prstGeom>
          <a:solidFill>
            <a:srgbClr val="FFF8F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3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2"/>
          <p:cNvGrpSpPr/>
          <p:nvPr/>
        </p:nvGrpSpPr>
        <p:grpSpPr>
          <a:xfrm>
            <a:off x="6220193" y="1756577"/>
            <a:ext cx="2210323" cy="1827138"/>
            <a:chOff x="5197725" y="1414100"/>
            <a:chExt cx="2568650" cy="2123344"/>
          </a:xfrm>
        </p:grpSpPr>
        <p:sp>
          <p:nvSpPr>
            <p:cNvPr id="541" name="Google Shape;541;p42"/>
            <p:cNvSpPr/>
            <p:nvPr/>
          </p:nvSpPr>
          <p:spPr>
            <a:xfrm>
              <a:off x="5209798" y="1426434"/>
              <a:ext cx="2556577" cy="2097461"/>
            </a:xfrm>
            <a:custGeom>
              <a:avLst/>
              <a:gdLst/>
              <a:ahLst/>
              <a:cxnLst/>
              <a:rect l="l" t="t" r="r" b="b"/>
              <a:pathLst>
                <a:path w="29435" h="24149" extrusionOk="0">
                  <a:moveTo>
                    <a:pt x="20753" y="0"/>
                  </a:moveTo>
                  <a:cubicBezTo>
                    <a:pt x="20026" y="0"/>
                    <a:pt x="19330" y="232"/>
                    <a:pt x="18780" y="711"/>
                  </a:cubicBezTo>
                  <a:cubicBezTo>
                    <a:pt x="18345" y="1093"/>
                    <a:pt x="17754" y="1858"/>
                    <a:pt x="17198" y="2753"/>
                  </a:cubicBezTo>
                  <a:cubicBezTo>
                    <a:pt x="16329" y="2553"/>
                    <a:pt x="15425" y="2423"/>
                    <a:pt x="14496" y="2388"/>
                  </a:cubicBezTo>
                  <a:lnTo>
                    <a:pt x="14400" y="2388"/>
                  </a:lnTo>
                  <a:cubicBezTo>
                    <a:pt x="14278" y="2379"/>
                    <a:pt x="14157" y="2370"/>
                    <a:pt x="14035" y="2370"/>
                  </a:cubicBezTo>
                  <a:cubicBezTo>
                    <a:pt x="14000" y="2370"/>
                    <a:pt x="13966" y="2379"/>
                    <a:pt x="13931" y="2379"/>
                  </a:cubicBezTo>
                  <a:cubicBezTo>
                    <a:pt x="13896" y="2379"/>
                    <a:pt x="13870" y="2370"/>
                    <a:pt x="13835" y="2370"/>
                  </a:cubicBezTo>
                  <a:cubicBezTo>
                    <a:pt x="13714" y="2370"/>
                    <a:pt x="13592" y="2379"/>
                    <a:pt x="13470" y="2388"/>
                  </a:cubicBezTo>
                  <a:lnTo>
                    <a:pt x="13366" y="2388"/>
                  </a:lnTo>
                  <a:cubicBezTo>
                    <a:pt x="12410" y="2423"/>
                    <a:pt x="11480" y="2553"/>
                    <a:pt x="10594" y="2770"/>
                  </a:cubicBezTo>
                  <a:cubicBezTo>
                    <a:pt x="10055" y="1884"/>
                    <a:pt x="9473" y="1136"/>
                    <a:pt x="9047" y="754"/>
                  </a:cubicBezTo>
                  <a:cubicBezTo>
                    <a:pt x="8493" y="265"/>
                    <a:pt x="7788" y="29"/>
                    <a:pt x="7052" y="29"/>
                  </a:cubicBezTo>
                  <a:cubicBezTo>
                    <a:pt x="6008" y="29"/>
                    <a:pt x="4902" y="504"/>
                    <a:pt x="4076" y="1406"/>
                  </a:cubicBezTo>
                  <a:cubicBezTo>
                    <a:pt x="2668" y="2953"/>
                    <a:pt x="2608" y="5160"/>
                    <a:pt x="3946" y="6342"/>
                  </a:cubicBezTo>
                  <a:cubicBezTo>
                    <a:pt x="4007" y="6403"/>
                    <a:pt x="4076" y="6455"/>
                    <a:pt x="4154" y="6516"/>
                  </a:cubicBezTo>
                  <a:cubicBezTo>
                    <a:pt x="2642" y="8176"/>
                    <a:pt x="1704" y="10226"/>
                    <a:pt x="1443" y="12451"/>
                  </a:cubicBezTo>
                  <a:cubicBezTo>
                    <a:pt x="1339" y="13398"/>
                    <a:pt x="652" y="14024"/>
                    <a:pt x="348" y="14971"/>
                  </a:cubicBezTo>
                  <a:cubicBezTo>
                    <a:pt x="0" y="16066"/>
                    <a:pt x="113" y="17300"/>
                    <a:pt x="574" y="18343"/>
                  </a:cubicBezTo>
                  <a:cubicBezTo>
                    <a:pt x="1234" y="19829"/>
                    <a:pt x="2529" y="20967"/>
                    <a:pt x="3972" y="21723"/>
                  </a:cubicBezTo>
                  <a:cubicBezTo>
                    <a:pt x="7144" y="23389"/>
                    <a:pt x="10740" y="24148"/>
                    <a:pt x="14340" y="24148"/>
                  </a:cubicBezTo>
                  <a:cubicBezTo>
                    <a:pt x="16844" y="24148"/>
                    <a:pt x="19350" y="23781"/>
                    <a:pt x="21717" y="23096"/>
                  </a:cubicBezTo>
                  <a:cubicBezTo>
                    <a:pt x="23368" y="22619"/>
                    <a:pt x="25019" y="21958"/>
                    <a:pt x="26297" y="20794"/>
                  </a:cubicBezTo>
                  <a:cubicBezTo>
                    <a:pt x="28243" y="19021"/>
                    <a:pt x="29434" y="14250"/>
                    <a:pt x="26445" y="12738"/>
                  </a:cubicBezTo>
                  <a:cubicBezTo>
                    <a:pt x="26271" y="10374"/>
                    <a:pt x="25263" y="8210"/>
                    <a:pt x="23672" y="6472"/>
                  </a:cubicBezTo>
                  <a:cubicBezTo>
                    <a:pt x="23733" y="6429"/>
                    <a:pt x="23794" y="6385"/>
                    <a:pt x="23838" y="6342"/>
                  </a:cubicBezTo>
                  <a:cubicBezTo>
                    <a:pt x="25185" y="5169"/>
                    <a:pt x="25141" y="2961"/>
                    <a:pt x="23751" y="1406"/>
                  </a:cubicBezTo>
                  <a:cubicBezTo>
                    <a:pt x="22923" y="486"/>
                    <a:pt x="21806" y="0"/>
                    <a:pt x="20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5209798" y="1426260"/>
              <a:ext cx="2556577" cy="2097548"/>
            </a:xfrm>
            <a:custGeom>
              <a:avLst/>
              <a:gdLst/>
              <a:ahLst/>
              <a:cxnLst/>
              <a:rect l="l" t="t" r="r" b="b"/>
              <a:pathLst>
                <a:path w="29435" h="24150" extrusionOk="0">
                  <a:moveTo>
                    <a:pt x="20761" y="0"/>
                  </a:moveTo>
                  <a:cubicBezTo>
                    <a:pt x="20031" y="0"/>
                    <a:pt x="19336" y="235"/>
                    <a:pt x="18780" y="713"/>
                  </a:cubicBezTo>
                  <a:cubicBezTo>
                    <a:pt x="18345" y="1095"/>
                    <a:pt x="17754" y="1860"/>
                    <a:pt x="17198" y="2755"/>
                  </a:cubicBezTo>
                  <a:cubicBezTo>
                    <a:pt x="16329" y="2555"/>
                    <a:pt x="15425" y="2425"/>
                    <a:pt x="14496" y="2390"/>
                  </a:cubicBezTo>
                  <a:lnTo>
                    <a:pt x="14400" y="2390"/>
                  </a:lnTo>
                  <a:cubicBezTo>
                    <a:pt x="14278" y="2381"/>
                    <a:pt x="14157" y="2372"/>
                    <a:pt x="14035" y="2372"/>
                  </a:cubicBezTo>
                  <a:lnTo>
                    <a:pt x="14026" y="2372"/>
                  </a:lnTo>
                  <a:cubicBezTo>
                    <a:pt x="13992" y="2372"/>
                    <a:pt x="13966" y="2381"/>
                    <a:pt x="13931" y="2381"/>
                  </a:cubicBezTo>
                  <a:cubicBezTo>
                    <a:pt x="13905" y="2381"/>
                    <a:pt x="13870" y="2372"/>
                    <a:pt x="13835" y="2372"/>
                  </a:cubicBezTo>
                  <a:cubicBezTo>
                    <a:pt x="13714" y="2372"/>
                    <a:pt x="13592" y="2381"/>
                    <a:pt x="13470" y="2390"/>
                  </a:cubicBezTo>
                  <a:lnTo>
                    <a:pt x="13366" y="2390"/>
                  </a:lnTo>
                  <a:cubicBezTo>
                    <a:pt x="12410" y="2425"/>
                    <a:pt x="11480" y="2555"/>
                    <a:pt x="10594" y="2772"/>
                  </a:cubicBezTo>
                  <a:cubicBezTo>
                    <a:pt x="10055" y="1886"/>
                    <a:pt x="9473" y="1138"/>
                    <a:pt x="9047" y="756"/>
                  </a:cubicBezTo>
                  <a:cubicBezTo>
                    <a:pt x="8491" y="269"/>
                    <a:pt x="7787" y="35"/>
                    <a:pt x="7048" y="35"/>
                  </a:cubicBezTo>
                  <a:cubicBezTo>
                    <a:pt x="6005" y="35"/>
                    <a:pt x="4902" y="504"/>
                    <a:pt x="4076" y="1408"/>
                  </a:cubicBezTo>
                  <a:cubicBezTo>
                    <a:pt x="2668" y="2955"/>
                    <a:pt x="2608" y="5162"/>
                    <a:pt x="3946" y="6344"/>
                  </a:cubicBezTo>
                  <a:cubicBezTo>
                    <a:pt x="4007" y="6405"/>
                    <a:pt x="4076" y="6457"/>
                    <a:pt x="4154" y="6518"/>
                  </a:cubicBezTo>
                  <a:cubicBezTo>
                    <a:pt x="2642" y="8178"/>
                    <a:pt x="1704" y="10228"/>
                    <a:pt x="1443" y="12453"/>
                  </a:cubicBezTo>
                  <a:cubicBezTo>
                    <a:pt x="1339" y="13400"/>
                    <a:pt x="652" y="14026"/>
                    <a:pt x="348" y="14973"/>
                  </a:cubicBezTo>
                  <a:cubicBezTo>
                    <a:pt x="0" y="16068"/>
                    <a:pt x="113" y="17302"/>
                    <a:pt x="574" y="18345"/>
                  </a:cubicBezTo>
                  <a:cubicBezTo>
                    <a:pt x="1234" y="19831"/>
                    <a:pt x="2529" y="20969"/>
                    <a:pt x="3972" y="21725"/>
                  </a:cubicBezTo>
                  <a:cubicBezTo>
                    <a:pt x="7144" y="23394"/>
                    <a:pt x="10741" y="24150"/>
                    <a:pt x="14339" y="24150"/>
                  </a:cubicBezTo>
                  <a:cubicBezTo>
                    <a:pt x="16842" y="24150"/>
                    <a:pt x="19353" y="23785"/>
                    <a:pt x="21717" y="23098"/>
                  </a:cubicBezTo>
                  <a:cubicBezTo>
                    <a:pt x="23368" y="22621"/>
                    <a:pt x="25019" y="21960"/>
                    <a:pt x="26297" y="20796"/>
                  </a:cubicBezTo>
                  <a:cubicBezTo>
                    <a:pt x="28243" y="19023"/>
                    <a:pt x="29434" y="14252"/>
                    <a:pt x="26445" y="12740"/>
                  </a:cubicBezTo>
                  <a:cubicBezTo>
                    <a:pt x="26271" y="10376"/>
                    <a:pt x="25263" y="8212"/>
                    <a:pt x="23672" y="6474"/>
                  </a:cubicBezTo>
                  <a:cubicBezTo>
                    <a:pt x="23733" y="6431"/>
                    <a:pt x="23794" y="6387"/>
                    <a:pt x="23838" y="6344"/>
                  </a:cubicBezTo>
                  <a:cubicBezTo>
                    <a:pt x="25185" y="5171"/>
                    <a:pt x="25141" y="2963"/>
                    <a:pt x="23751" y="1408"/>
                  </a:cubicBezTo>
                  <a:cubicBezTo>
                    <a:pt x="22925" y="487"/>
                    <a:pt x="21804" y="0"/>
                    <a:pt x="20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5209798" y="1426434"/>
              <a:ext cx="2556577" cy="2097461"/>
            </a:xfrm>
            <a:custGeom>
              <a:avLst/>
              <a:gdLst/>
              <a:ahLst/>
              <a:cxnLst/>
              <a:rect l="l" t="t" r="r" b="b"/>
              <a:pathLst>
                <a:path w="29435" h="24149" extrusionOk="0">
                  <a:moveTo>
                    <a:pt x="20753" y="0"/>
                  </a:moveTo>
                  <a:cubicBezTo>
                    <a:pt x="20026" y="0"/>
                    <a:pt x="19330" y="232"/>
                    <a:pt x="18780" y="711"/>
                  </a:cubicBezTo>
                  <a:cubicBezTo>
                    <a:pt x="18345" y="1093"/>
                    <a:pt x="17754" y="1858"/>
                    <a:pt x="17198" y="2753"/>
                  </a:cubicBezTo>
                  <a:cubicBezTo>
                    <a:pt x="16329" y="2553"/>
                    <a:pt x="15425" y="2423"/>
                    <a:pt x="14496" y="2388"/>
                  </a:cubicBezTo>
                  <a:lnTo>
                    <a:pt x="14400" y="2388"/>
                  </a:lnTo>
                  <a:cubicBezTo>
                    <a:pt x="14278" y="2379"/>
                    <a:pt x="14157" y="2370"/>
                    <a:pt x="14035" y="2370"/>
                  </a:cubicBezTo>
                  <a:cubicBezTo>
                    <a:pt x="14000" y="2370"/>
                    <a:pt x="13966" y="2379"/>
                    <a:pt x="13931" y="2379"/>
                  </a:cubicBezTo>
                  <a:cubicBezTo>
                    <a:pt x="13896" y="2379"/>
                    <a:pt x="13870" y="2370"/>
                    <a:pt x="13835" y="2370"/>
                  </a:cubicBezTo>
                  <a:cubicBezTo>
                    <a:pt x="13714" y="2370"/>
                    <a:pt x="13592" y="2379"/>
                    <a:pt x="13470" y="2388"/>
                  </a:cubicBezTo>
                  <a:lnTo>
                    <a:pt x="13366" y="2388"/>
                  </a:lnTo>
                  <a:cubicBezTo>
                    <a:pt x="12410" y="2423"/>
                    <a:pt x="11480" y="2553"/>
                    <a:pt x="10594" y="2770"/>
                  </a:cubicBezTo>
                  <a:cubicBezTo>
                    <a:pt x="10055" y="1884"/>
                    <a:pt x="9473" y="1136"/>
                    <a:pt x="9047" y="754"/>
                  </a:cubicBezTo>
                  <a:cubicBezTo>
                    <a:pt x="8493" y="265"/>
                    <a:pt x="7788" y="29"/>
                    <a:pt x="7052" y="29"/>
                  </a:cubicBezTo>
                  <a:cubicBezTo>
                    <a:pt x="6008" y="29"/>
                    <a:pt x="4902" y="504"/>
                    <a:pt x="4076" y="1406"/>
                  </a:cubicBezTo>
                  <a:cubicBezTo>
                    <a:pt x="2668" y="2953"/>
                    <a:pt x="2608" y="5160"/>
                    <a:pt x="3946" y="6342"/>
                  </a:cubicBezTo>
                  <a:cubicBezTo>
                    <a:pt x="4007" y="6403"/>
                    <a:pt x="4076" y="6455"/>
                    <a:pt x="4154" y="6516"/>
                  </a:cubicBezTo>
                  <a:cubicBezTo>
                    <a:pt x="2642" y="8176"/>
                    <a:pt x="1704" y="10226"/>
                    <a:pt x="1443" y="12451"/>
                  </a:cubicBezTo>
                  <a:cubicBezTo>
                    <a:pt x="1339" y="13398"/>
                    <a:pt x="652" y="14024"/>
                    <a:pt x="348" y="14971"/>
                  </a:cubicBezTo>
                  <a:cubicBezTo>
                    <a:pt x="0" y="16066"/>
                    <a:pt x="113" y="17300"/>
                    <a:pt x="574" y="18343"/>
                  </a:cubicBezTo>
                  <a:cubicBezTo>
                    <a:pt x="1234" y="19829"/>
                    <a:pt x="2529" y="20967"/>
                    <a:pt x="3972" y="21723"/>
                  </a:cubicBezTo>
                  <a:cubicBezTo>
                    <a:pt x="7144" y="23389"/>
                    <a:pt x="10740" y="24148"/>
                    <a:pt x="14340" y="24148"/>
                  </a:cubicBezTo>
                  <a:cubicBezTo>
                    <a:pt x="16844" y="24148"/>
                    <a:pt x="19350" y="23781"/>
                    <a:pt x="21717" y="23096"/>
                  </a:cubicBezTo>
                  <a:cubicBezTo>
                    <a:pt x="23368" y="22619"/>
                    <a:pt x="25019" y="21958"/>
                    <a:pt x="26297" y="20794"/>
                  </a:cubicBezTo>
                  <a:cubicBezTo>
                    <a:pt x="28243" y="19021"/>
                    <a:pt x="29434" y="14250"/>
                    <a:pt x="26445" y="12738"/>
                  </a:cubicBezTo>
                  <a:cubicBezTo>
                    <a:pt x="26271" y="10374"/>
                    <a:pt x="25263" y="8210"/>
                    <a:pt x="23672" y="6472"/>
                  </a:cubicBezTo>
                  <a:cubicBezTo>
                    <a:pt x="23733" y="6429"/>
                    <a:pt x="23794" y="6385"/>
                    <a:pt x="23838" y="6342"/>
                  </a:cubicBezTo>
                  <a:cubicBezTo>
                    <a:pt x="25185" y="5169"/>
                    <a:pt x="25141" y="2961"/>
                    <a:pt x="23751" y="1406"/>
                  </a:cubicBezTo>
                  <a:cubicBezTo>
                    <a:pt x="22923" y="486"/>
                    <a:pt x="21806" y="0"/>
                    <a:pt x="207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5197725" y="1414100"/>
              <a:ext cx="2496908" cy="2123344"/>
            </a:xfrm>
            <a:custGeom>
              <a:avLst/>
              <a:gdLst/>
              <a:ahLst/>
              <a:cxnLst/>
              <a:rect l="l" t="t" r="r" b="b"/>
              <a:pathLst>
                <a:path w="28748" h="24447" extrusionOk="0">
                  <a:moveTo>
                    <a:pt x="20896" y="289"/>
                  </a:moveTo>
                  <a:cubicBezTo>
                    <a:pt x="21908" y="289"/>
                    <a:pt x="22983" y="757"/>
                    <a:pt x="23777" y="1643"/>
                  </a:cubicBezTo>
                  <a:cubicBezTo>
                    <a:pt x="24489" y="2443"/>
                    <a:pt x="24872" y="3451"/>
                    <a:pt x="24811" y="4424"/>
                  </a:cubicBezTo>
                  <a:cubicBezTo>
                    <a:pt x="24767" y="5206"/>
                    <a:pt x="24437" y="5893"/>
                    <a:pt x="23881" y="6371"/>
                  </a:cubicBezTo>
                  <a:cubicBezTo>
                    <a:pt x="23838" y="6414"/>
                    <a:pt x="23785" y="6458"/>
                    <a:pt x="23725" y="6501"/>
                  </a:cubicBezTo>
                  <a:cubicBezTo>
                    <a:pt x="23698" y="6527"/>
                    <a:pt x="23672" y="6562"/>
                    <a:pt x="23672" y="6606"/>
                  </a:cubicBezTo>
                  <a:cubicBezTo>
                    <a:pt x="23664" y="6649"/>
                    <a:pt x="23681" y="6684"/>
                    <a:pt x="23707" y="6719"/>
                  </a:cubicBezTo>
                  <a:cubicBezTo>
                    <a:pt x="25332" y="8483"/>
                    <a:pt x="26279" y="10620"/>
                    <a:pt x="26436" y="12897"/>
                  </a:cubicBezTo>
                  <a:cubicBezTo>
                    <a:pt x="26436" y="12941"/>
                    <a:pt x="26471" y="12993"/>
                    <a:pt x="26514" y="13010"/>
                  </a:cubicBezTo>
                  <a:cubicBezTo>
                    <a:pt x="27705" y="13618"/>
                    <a:pt x="28087" y="14705"/>
                    <a:pt x="28200" y="15522"/>
                  </a:cubicBezTo>
                  <a:cubicBezTo>
                    <a:pt x="28478" y="17529"/>
                    <a:pt x="27470" y="19797"/>
                    <a:pt x="26332" y="20831"/>
                  </a:cubicBezTo>
                  <a:cubicBezTo>
                    <a:pt x="24950" y="22091"/>
                    <a:pt x="23090" y="22726"/>
                    <a:pt x="21813" y="23099"/>
                  </a:cubicBezTo>
                  <a:cubicBezTo>
                    <a:pt x="19377" y="23804"/>
                    <a:pt x="16900" y="24152"/>
                    <a:pt x="14483" y="24152"/>
                  </a:cubicBezTo>
                  <a:cubicBezTo>
                    <a:pt x="10788" y="24152"/>
                    <a:pt x="7233" y="23338"/>
                    <a:pt x="4180" y="21735"/>
                  </a:cubicBezTo>
                  <a:cubicBezTo>
                    <a:pt x="3068" y="21153"/>
                    <a:pt x="1591" y="20110"/>
                    <a:pt x="843" y="18424"/>
                  </a:cubicBezTo>
                  <a:cubicBezTo>
                    <a:pt x="374" y="17373"/>
                    <a:pt x="296" y="16182"/>
                    <a:pt x="626" y="15157"/>
                  </a:cubicBezTo>
                  <a:cubicBezTo>
                    <a:pt x="748" y="14766"/>
                    <a:pt x="948" y="14418"/>
                    <a:pt x="1139" y="14088"/>
                  </a:cubicBezTo>
                  <a:cubicBezTo>
                    <a:pt x="1400" y="13645"/>
                    <a:pt x="1660" y="13184"/>
                    <a:pt x="1730" y="12610"/>
                  </a:cubicBezTo>
                  <a:cubicBezTo>
                    <a:pt x="1982" y="10421"/>
                    <a:pt x="2912" y="8396"/>
                    <a:pt x="4398" y="6753"/>
                  </a:cubicBezTo>
                  <a:cubicBezTo>
                    <a:pt x="4424" y="6727"/>
                    <a:pt x="4441" y="6684"/>
                    <a:pt x="4432" y="6649"/>
                  </a:cubicBezTo>
                  <a:cubicBezTo>
                    <a:pt x="4432" y="6606"/>
                    <a:pt x="4415" y="6571"/>
                    <a:pt x="4380" y="6545"/>
                  </a:cubicBezTo>
                  <a:cubicBezTo>
                    <a:pt x="4302" y="6484"/>
                    <a:pt x="4233" y="6432"/>
                    <a:pt x="4180" y="6380"/>
                  </a:cubicBezTo>
                  <a:cubicBezTo>
                    <a:pt x="3633" y="5893"/>
                    <a:pt x="3311" y="5198"/>
                    <a:pt x="3268" y="4424"/>
                  </a:cubicBezTo>
                  <a:cubicBezTo>
                    <a:pt x="3216" y="3451"/>
                    <a:pt x="3598" y="2443"/>
                    <a:pt x="4319" y="1652"/>
                  </a:cubicBezTo>
                  <a:cubicBezTo>
                    <a:pt x="5119" y="774"/>
                    <a:pt x="6188" y="314"/>
                    <a:pt x="7187" y="314"/>
                  </a:cubicBezTo>
                  <a:cubicBezTo>
                    <a:pt x="7891" y="314"/>
                    <a:pt x="8560" y="540"/>
                    <a:pt x="9090" y="1009"/>
                  </a:cubicBezTo>
                  <a:cubicBezTo>
                    <a:pt x="9516" y="1383"/>
                    <a:pt x="10081" y="2130"/>
                    <a:pt x="10602" y="2990"/>
                  </a:cubicBezTo>
                  <a:cubicBezTo>
                    <a:pt x="10633" y="3036"/>
                    <a:pt x="10690" y="3062"/>
                    <a:pt x="10744" y="3062"/>
                  </a:cubicBezTo>
                  <a:cubicBezTo>
                    <a:pt x="10752" y="3062"/>
                    <a:pt x="10760" y="3061"/>
                    <a:pt x="10768" y="3060"/>
                  </a:cubicBezTo>
                  <a:cubicBezTo>
                    <a:pt x="11663" y="2834"/>
                    <a:pt x="12592" y="2704"/>
                    <a:pt x="13514" y="2669"/>
                  </a:cubicBezTo>
                  <a:lnTo>
                    <a:pt x="13713" y="2669"/>
                  </a:lnTo>
                  <a:cubicBezTo>
                    <a:pt x="13800" y="2660"/>
                    <a:pt x="13887" y="2660"/>
                    <a:pt x="13974" y="2660"/>
                  </a:cubicBezTo>
                  <a:lnTo>
                    <a:pt x="14165" y="2660"/>
                  </a:lnTo>
                  <a:cubicBezTo>
                    <a:pt x="14252" y="2660"/>
                    <a:pt x="14339" y="2660"/>
                    <a:pt x="14426" y="2669"/>
                  </a:cubicBezTo>
                  <a:lnTo>
                    <a:pt x="14635" y="2669"/>
                  </a:lnTo>
                  <a:cubicBezTo>
                    <a:pt x="15530" y="2704"/>
                    <a:pt x="16425" y="2825"/>
                    <a:pt x="17303" y="3034"/>
                  </a:cubicBezTo>
                  <a:cubicBezTo>
                    <a:pt x="17315" y="3038"/>
                    <a:pt x="17328" y="3039"/>
                    <a:pt x="17341" y="3039"/>
                  </a:cubicBezTo>
                  <a:cubicBezTo>
                    <a:pt x="17390" y="3039"/>
                    <a:pt x="17438" y="3014"/>
                    <a:pt x="17459" y="2973"/>
                  </a:cubicBezTo>
                  <a:cubicBezTo>
                    <a:pt x="17998" y="2095"/>
                    <a:pt x="18580" y="1348"/>
                    <a:pt x="19014" y="966"/>
                  </a:cubicBezTo>
                  <a:cubicBezTo>
                    <a:pt x="19538" y="509"/>
                    <a:pt x="20202" y="289"/>
                    <a:pt x="20896" y="289"/>
                  </a:cubicBezTo>
                  <a:close/>
                  <a:moveTo>
                    <a:pt x="20896" y="1"/>
                  </a:moveTo>
                  <a:cubicBezTo>
                    <a:pt x="20134" y="1"/>
                    <a:pt x="19402" y="245"/>
                    <a:pt x="18823" y="748"/>
                  </a:cubicBezTo>
                  <a:cubicBezTo>
                    <a:pt x="18380" y="1131"/>
                    <a:pt x="17807" y="1869"/>
                    <a:pt x="17268" y="2730"/>
                  </a:cubicBezTo>
                  <a:cubicBezTo>
                    <a:pt x="16407" y="2530"/>
                    <a:pt x="15521" y="2417"/>
                    <a:pt x="14643" y="2382"/>
                  </a:cubicBezTo>
                  <a:lnTo>
                    <a:pt x="14443" y="2373"/>
                  </a:lnTo>
                  <a:lnTo>
                    <a:pt x="13705" y="2373"/>
                  </a:lnTo>
                  <a:lnTo>
                    <a:pt x="13496" y="2382"/>
                  </a:lnTo>
                  <a:cubicBezTo>
                    <a:pt x="12592" y="2417"/>
                    <a:pt x="11689" y="2539"/>
                    <a:pt x="10802" y="2747"/>
                  </a:cubicBezTo>
                  <a:cubicBezTo>
                    <a:pt x="10272" y="1904"/>
                    <a:pt x="9716" y="1174"/>
                    <a:pt x="9282" y="792"/>
                  </a:cubicBezTo>
                  <a:cubicBezTo>
                    <a:pt x="8703" y="278"/>
                    <a:pt x="7963" y="30"/>
                    <a:pt x="7191" y="30"/>
                  </a:cubicBezTo>
                  <a:cubicBezTo>
                    <a:pt x="6109" y="30"/>
                    <a:pt x="4963" y="519"/>
                    <a:pt x="4111" y="1452"/>
                  </a:cubicBezTo>
                  <a:cubicBezTo>
                    <a:pt x="3337" y="2304"/>
                    <a:pt x="2920" y="3390"/>
                    <a:pt x="2981" y="4433"/>
                  </a:cubicBezTo>
                  <a:cubicBezTo>
                    <a:pt x="3025" y="5293"/>
                    <a:pt x="3381" y="6058"/>
                    <a:pt x="3989" y="6597"/>
                  </a:cubicBezTo>
                  <a:cubicBezTo>
                    <a:pt x="4015" y="6623"/>
                    <a:pt x="4050" y="6649"/>
                    <a:pt x="4076" y="6675"/>
                  </a:cubicBezTo>
                  <a:cubicBezTo>
                    <a:pt x="2607" y="8335"/>
                    <a:pt x="1695" y="10377"/>
                    <a:pt x="1443" y="12576"/>
                  </a:cubicBezTo>
                  <a:cubicBezTo>
                    <a:pt x="1382" y="13088"/>
                    <a:pt x="1139" y="13506"/>
                    <a:pt x="887" y="13949"/>
                  </a:cubicBezTo>
                  <a:cubicBezTo>
                    <a:pt x="687" y="14288"/>
                    <a:pt x="487" y="14644"/>
                    <a:pt x="348" y="15070"/>
                  </a:cubicBezTo>
                  <a:cubicBezTo>
                    <a:pt x="0" y="16165"/>
                    <a:pt x="87" y="17425"/>
                    <a:pt x="583" y="18546"/>
                  </a:cubicBezTo>
                  <a:cubicBezTo>
                    <a:pt x="1356" y="20301"/>
                    <a:pt x="2894" y="21387"/>
                    <a:pt x="4041" y="21996"/>
                  </a:cubicBezTo>
                  <a:cubicBezTo>
                    <a:pt x="7135" y="23621"/>
                    <a:pt x="10741" y="24446"/>
                    <a:pt x="14487" y="24446"/>
                  </a:cubicBezTo>
                  <a:cubicBezTo>
                    <a:pt x="16929" y="24446"/>
                    <a:pt x="19432" y="24090"/>
                    <a:pt x="21900" y="23378"/>
                  </a:cubicBezTo>
                  <a:cubicBezTo>
                    <a:pt x="23194" y="23004"/>
                    <a:pt x="25098" y="22352"/>
                    <a:pt x="26531" y="21040"/>
                  </a:cubicBezTo>
                  <a:cubicBezTo>
                    <a:pt x="27887" y="19806"/>
                    <a:pt x="28747" y="17364"/>
                    <a:pt x="28487" y="15478"/>
                  </a:cubicBezTo>
                  <a:cubicBezTo>
                    <a:pt x="28322" y="14244"/>
                    <a:pt x="27705" y="13323"/>
                    <a:pt x="26714" y="12793"/>
                  </a:cubicBezTo>
                  <a:cubicBezTo>
                    <a:pt x="26540" y="10533"/>
                    <a:pt x="25610" y="8413"/>
                    <a:pt x="24029" y="6632"/>
                  </a:cubicBezTo>
                  <a:cubicBezTo>
                    <a:pt x="24046" y="6623"/>
                    <a:pt x="24063" y="6606"/>
                    <a:pt x="24072" y="6597"/>
                  </a:cubicBezTo>
                  <a:cubicBezTo>
                    <a:pt x="24680" y="6058"/>
                    <a:pt x="25045" y="5302"/>
                    <a:pt x="25098" y="4442"/>
                  </a:cubicBezTo>
                  <a:cubicBezTo>
                    <a:pt x="25167" y="3390"/>
                    <a:pt x="24759" y="2304"/>
                    <a:pt x="23994" y="1452"/>
                  </a:cubicBezTo>
                  <a:cubicBezTo>
                    <a:pt x="23139" y="501"/>
                    <a:pt x="21987" y="1"/>
                    <a:pt x="20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5562261" y="1544645"/>
              <a:ext cx="456770" cy="370784"/>
            </a:xfrm>
            <a:custGeom>
              <a:avLst/>
              <a:gdLst/>
              <a:ahLst/>
              <a:cxnLst/>
              <a:rect l="l" t="t" r="r" b="b"/>
              <a:pathLst>
                <a:path w="5259" h="4269" extrusionOk="0">
                  <a:moveTo>
                    <a:pt x="2998" y="1"/>
                  </a:moveTo>
                  <a:cubicBezTo>
                    <a:pt x="2294" y="1"/>
                    <a:pt x="1547" y="327"/>
                    <a:pt x="991" y="949"/>
                  </a:cubicBezTo>
                  <a:cubicBezTo>
                    <a:pt x="62" y="1983"/>
                    <a:pt x="1" y="3451"/>
                    <a:pt x="844" y="4268"/>
                  </a:cubicBezTo>
                  <a:cubicBezTo>
                    <a:pt x="2078" y="3139"/>
                    <a:pt x="3581" y="2252"/>
                    <a:pt x="5258" y="1687"/>
                  </a:cubicBezTo>
                  <a:cubicBezTo>
                    <a:pt x="4937" y="1166"/>
                    <a:pt x="4598" y="731"/>
                    <a:pt x="4337" y="497"/>
                  </a:cubicBezTo>
                  <a:cubicBezTo>
                    <a:pt x="3967" y="163"/>
                    <a:pt x="3493" y="1"/>
                    <a:pt x="29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5547930" y="1532311"/>
              <a:ext cx="484651" cy="395972"/>
            </a:xfrm>
            <a:custGeom>
              <a:avLst/>
              <a:gdLst/>
              <a:ahLst/>
              <a:cxnLst/>
              <a:rect l="l" t="t" r="r" b="b"/>
              <a:pathLst>
                <a:path w="5580" h="4559" extrusionOk="0">
                  <a:moveTo>
                    <a:pt x="3164" y="291"/>
                  </a:moveTo>
                  <a:cubicBezTo>
                    <a:pt x="3633" y="291"/>
                    <a:pt x="4068" y="448"/>
                    <a:pt x="4407" y="752"/>
                  </a:cubicBezTo>
                  <a:cubicBezTo>
                    <a:pt x="4633" y="952"/>
                    <a:pt x="4919" y="1308"/>
                    <a:pt x="5206" y="1751"/>
                  </a:cubicBezTo>
                  <a:cubicBezTo>
                    <a:pt x="3651" y="2299"/>
                    <a:pt x="2208" y="3142"/>
                    <a:pt x="1017" y="4210"/>
                  </a:cubicBezTo>
                  <a:cubicBezTo>
                    <a:pt x="322" y="3420"/>
                    <a:pt x="418" y="2125"/>
                    <a:pt x="1261" y="1186"/>
                  </a:cubicBezTo>
                  <a:cubicBezTo>
                    <a:pt x="1695" y="700"/>
                    <a:pt x="2269" y="387"/>
                    <a:pt x="2868" y="309"/>
                  </a:cubicBezTo>
                  <a:cubicBezTo>
                    <a:pt x="2964" y="300"/>
                    <a:pt x="3068" y="291"/>
                    <a:pt x="3164" y="291"/>
                  </a:cubicBezTo>
                  <a:close/>
                  <a:moveTo>
                    <a:pt x="3152" y="1"/>
                  </a:moveTo>
                  <a:cubicBezTo>
                    <a:pt x="3045" y="1"/>
                    <a:pt x="2935" y="8"/>
                    <a:pt x="2825" y="22"/>
                  </a:cubicBezTo>
                  <a:cubicBezTo>
                    <a:pt x="2164" y="109"/>
                    <a:pt x="1530" y="456"/>
                    <a:pt x="1043" y="995"/>
                  </a:cubicBezTo>
                  <a:cubicBezTo>
                    <a:pt x="61" y="2081"/>
                    <a:pt x="1" y="3628"/>
                    <a:pt x="913" y="4515"/>
                  </a:cubicBezTo>
                  <a:cubicBezTo>
                    <a:pt x="939" y="4541"/>
                    <a:pt x="974" y="4558"/>
                    <a:pt x="1009" y="4558"/>
                  </a:cubicBezTo>
                  <a:cubicBezTo>
                    <a:pt x="1043" y="4558"/>
                    <a:pt x="1078" y="4541"/>
                    <a:pt x="1104" y="4515"/>
                  </a:cubicBezTo>
                  <a:cubicBezTo>
                    <a:pt x="2330" y="3394"/>
                    <a:pt x="3842" y="2516"/>
                    <a:pt x="5475" y="1960"/>
                  </a:cubicBezTo>
                  <a:cubicBezTo>
                    <a:pt x="5510" y="1951"/>
                    <a:pt x="5545" y="1916"/>
                    <a:pt x="5562" y="1873"/>
                  </a:cubicBezTo>
                  <a:cubicBezTo>
                    <a:pt x="5580" y="1829"/>
                    <a:pt x="5571" y="1786"/>
                    <a:pt x="5545" y="1751"/>
                  </a:cubicBezTo>
                  <a:cubicBezTo>
                    <a:pt x="5215" y="1221"/>
                    <a:pt x="4867" y="778"/>
                    <a:pt x="4598" y="534"/>
                  </a:cubicBezTo>
                  <a:cubicBezTo>
                    <a:pt x="4205" y="185"/>
                    <a:pt x="3703" y="1"/>
                    <a:pt x="3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6825065" y="1522410"/>
              <a:ext cx="456684" cy="369568"/>
            </a:xfrm>
            <a:custGeom>
              <a:avLst/>
              <a:gdLst/>
              <a:ahLst/>
              <a:cxnLst/>
              <a:rect l="l" t="t" r="r" b="b"/>
              <a:pathLst>
                <a:path w="5258" h="4255" extrusionOk="0">
                  <a:moveTo>
                    <a:pt x="2269" y="1"/>
                  </a:moveTo>
                  <a:cubicBezTo>
                    <a:pt x="1782" y="1"/>
                    <a:pt x="1316" y="158"/>
                    <a:pt x="948" y="483"/>
                  </a:cubicBezTo>
                  <a:cubicBezTo>
                    <a:pt x="678" y="718"/>
                    <a:pt x="339" y="1161"/>
                    <a:pt x="0" y="1691"/>
                  </a:cubicBezTo>
                  <a:cubicBezTo>
                    <a:pt x="1686" y="2247"/>
                    <a:pt x="3198" y="3125"/>
                    <a:pt x="4441" y="4255"/>
                  </a:cubicBezTo>
                  <a:cubicBezTo>
                    <a:pt x="5258" y="3438"/>
                    <a:pt x="5197" y="1987"/>
                    <a:pt x="4293" y="961"/>
                  </a:cubicBezTo>
                  <a:cubicBezTo>
                    <a:pt x="3732" y="333"/>
                    <a:pt x="2978" y="1"/>
                    <a:pt x="22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6811429" y="1510163"/>
              <a:ext cx="483956" cy="394669"/>
            </a:xfrm>
            <a:custGeom>
              <a:avLst/>
              <a:gdLst/>
              <a:ahLst/>
              <a:cxnLst/>
              <a:rect l="l" t="t" r="r" b="b"/>
              <a:pathLst>
                <a:path w="5572" h="4544" extrusionOk="0">
                  <a:moveTo>
                    <a:pt x="2430" y="289"/>
                  </a:moveTo>
                  <a:cubicBezTo>
                    <a:pt x="3098" y="289"/>
                    <a:pt x="3810" y="603"/>
                    <a:pt x="4337" y="1198"/>
                  </a:cubicBezTo>
                  <a:cubicBezTo>
                    <a:pt x="5154" y="2119"/>
                    <a:pt x="5250" y="3405"/>
                    <a:pt x="4589" y="4196"/>
                  </a:cubicBezTo>
                  <a:cubicBezTo>
                    <a:pt x="3390" y="3127"/>
                    <a:pt x="1939" y="2293"/>
                    <a:pt x="383" y="1754"/>
                  </a:cubicBezTo>
                  <a:cubicBezTo>
                    <a:pt x="670" y="1311"/>
                    <a:pt x="974" y="937"/>
                    <a:pt x="1200" y="737"/>
                  </a:cubicBezTo>
                  <a:cubicBezTo>
                    <a:pt x="1542" y="435"/>
                    <a:pt x="1976" y="289"/>
                    <a:pt x="2430" y="289"/>
                  </a:cubicBezTo>
                  <a:close/>
                  <a:moveTo>
                    <a:pt x="2432" y="0"/>
                  </a:moveTo>
                  <a:cubicBezTo>
                    <a:pt x="1909" y="0"/>
                    <a:pt x="1406" y="170"/>
                    <a:pt x="1009" y="520"/>
                  </a:cubicBezTo>
                  <a:cubicBezTo>
                    <a:pt x="731" y="763"/>
                    <a:pt x="375" y="1215"/>
                    <a:pt x="36" y="1754"/>
                  </a:cubicBezTo>
                  <a:cubicBezTo>
                    <a:pt x="10" y="1789"/>
                    <a:pt x="1" y="1832"/>
                    <a:pt x="18" y="1876"/>
                  </a:cubicBezTo>
                  <a:cubicBezTo>
                    <a:pt x="36" y="1919"/>
                    <a:pt x="71" y="1954"/>
                    <a:pt x="114" y="1963"/>
                  </a:cubicBezTo>
                  <a:cubicBezTo>
                    <a:pt x="1748" y="2501"/>
                    <a:pt x="3268" y="3379"/>
                    <a:pt x="4494" y="4500"/>
                  </a:cubicBezTo>
                  <a:cubicBezTo>
                    <a:pt x="4529" y="4526"/>
                    <a:pt x="4563" y="4544"/>
                    <a:pt x="4598" y="4544"/>
                  </a:cubicBezTo>
                  <a:cubicBezTo>
                    <a:pt x="4633" y="4544"/>
                    <a:pt x="4668" y="4526"/>
                    <a:pt x="4694" y="4500"/>
                  </a:cubicBezTo>
                  <a:cubicBezTo>
                    <a:pt x="5571" y="3622"/>
                    <a:pt x="5511" y="2084"/>
                    <a:pt x="4555" y="1007"/>
                  </a:cubicBezTo>
                  <a:cubicBezTo>
                    <a:pt x="3972" y="347"/>
                    <a:pt x="3181" y="0"/>
                    <a:pt x="24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5706443" y="2719028"/>
              <a:ext cx="383552" cy="115865"/>
            </a:xfrm>
            <a:custGeom>
              <a:avLst/>
              <a:gdLst/>
              <a:ahLst/>
              <a:cxnLst/>
              <a:rect l="l" t="t" r="r" b="b"/>
              <a:pathLst>
                <a:path w="4416" h="1334" extrusionOk="0">
                  <a:moveTo>
                    <a:pt x="2068" y="1"/>
                  </a:moveTo>
                  <a:cubicBezTo>
                    <a:pt x="924" y="1"/>
                    <a:pt x="18" y="270"/>
                    <a:pt x="9" y="619"/>
                  </a:cubicBezTo>
                  <a:cubicBezTo>
                    <a:pt x="1" y="984"/>
                    <a:pt x="974" y="1306"/>
                    <a:pt x="2191" y="1332"/>
                  </a:cubicBezTo>
                  <a:cubicBezTo>
                    <a:pt x="2243" y="1333"/>
                    <a:pt x="2296" y="1334"/>
                    <a:pt x="2348" y="1334"/>
                  </a:cubicBezTo>
                  <a:cubicBezTo>
                    <a:pt x="3492" y="1334"/>
                    <a:pt x="4406" y="1064"/>
                    <a:pt x="4406" y="715"/>
                  </a:cubicBezTo>
                  <a:cubicBezTo>
                    <a:pt x="4415" y="341"/>
                    <a:pt x="3442" y="28"/>
                    <a:pt x="2225" y="2"/>
                  </a:cubicBezTo>
                  <a:cubicBezTo>
                    <a:pt x="2172" y="1"/>
                    <a:pt x="2120" y="1"/>
                    <a:pt x="20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5689072" y="2701656"/>
              <a:ext cx="418294" cy="149825"/>
            </a:xfrm>
            <a:custGeom>
              <a:avLst/>
              <a:gdLst/>
              <a:ahLst/>
              <a:cxnLst/>
              <a:rect l="l" t="t" r="r" b="b"/>
              <a:pathLst>
                <a:path w="4816" h="1725" extrusionOk="0">
                  <a:moveTo>
                    <a:pt x="2268" y="392"/>
                  </a:moveTo>
                  <a:cubicBezTo>
                    <a:pt x="2317" y="392"/>
                    <a:pt x="2366" y="392"/>
                    <a:pt x="2417" y="393"/>
                  </a:cubicBezTo>
                  <a:cubicBezTo>
                    <a:pt x="3720" y="420"/>
                    <a:pt x="4415" y="767"/>
                    <a:pt x="4415" y="906"/>
                  </a:cubicBezTo>
                  <a:cubicBezTo>
                    <a:pt x="4415" y="1040"/>
                    <a:pt x="3758" y="1334"/>
                    <a:pt x="2551" y="1334"/>
                  </a:cubicBezTo>
                  <a:cubicBezTo>
                    <a:pt x="2502" y="1334"/>
                    <a:pt x="2451" y="1333"/>
                    <a:pt x="2399" y="1332"/>
                  </a:cubicBezTo>
                  <a:cubicBezTo>
                    <a:pt x="1096" y="1306"/>
                    <a:pt x="400" y="958"/>
                    <a:pt x="400" y="819"/>
                  </a:cubicBezTo>
                  <a:cubicBezTo>
                    <a:pt x="400" y="694"/>
                    <a:pt x="1059" y="392"/>
                    <a:pt x="2268" y="392"/>
                  </a:cubicBezTo>
                  <a:close/>
                  <a:moveTo>
                    <a:pt x="2258" y="1"/>
                  </a:moveTo>
                  <a:cubicBezTo>
                    <a:pt x="1153" y="1"/>
                    <a:pt x="26" y="248"/>
                    <a:pt x="9" y="811"/>
                  </a:cubicBezTo>
                  <a:cubicBezTo>
                    <a:pt x="1" y="1402"/>
                    <a:pt x="1235" y="1697"/>
                    <a:pt x="2391" y="1723"/>
                  </a:cubicBezTo>
                  <a:cubicBezTo>
                    <a:pt x="2446" y="1724"/>
                    <a:pt x="2502" y="1725"/>
                    <a:pt x="2558" y="1725"/>
                  </a:cubicBezTo>
                  <a:cubicBezTo>
                    <a:pt x="3663" y="1725"/>
                    <a:pt x="4790" y="1477"/>
                    <a:pt x="4806" y="915"/>
                  </a:cubicBezTo>
                  <a:cubicBezTo>
                    <a:pt x="4815" y="324"/>
                    <a:pt x="3581" y="28"/>
                    <a:pt x="2425" y="2"/>
                  </a:cubicBezTo>
                  <a:cubicBezTo>
                    <a:pt x="2370" y="1"/>
                    <a:pt x="2314" y="1"/>
                    <a:pt x="2258" y="1"/>
                  </a:cubicBezTo>
                  <a:close/>
                </a:path>
              </a:pathLst>
            </a:custGeom>
            <a:solidFill>
              <a:srgbClr val="100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6806218" y="2741697"/>
              <a:ext cx="383465" cy="116559"/>
            </a:xfrm>
            <a:custGeom>
              <a:avLst/>
              <a:gdLst/>
              <a:ahLst/>
              <a:cxnLst/>
              <a:rect l="l" t="t" r="r" b="b"/>
              <a:pathLst>
                <a:path w="4415" h="1342" extrusionOk="0">
                  <a:moveTo>
                    <a:pt x="2059" y="0"/>
                  </a:moveTo>
                  <a:cubicBezTo>
                    <a:pt x="915" y="0"/>
                    <a:pt x="8" y="270"/>
                    <a:pt x="0" y="628"/>
                  </a:cubicBezTo>
                  <a:cubicBezTo>
                    <a:pt x="0" y="993"/>
                    <a:pt x="973" y="1314"/>
                    <a:pt x="2190" y="1340"/>
                  </a:cubicBezTo>
                  <a:cubicBezTo>
                    <a:pt x="2243" y="1341"/>
                    <a:pt x="2296" y="1342"/>
                    <a:pt x="2348" y="1342"/>
                  </a:cubicBezTo>
                  <a:cubicBezTo>
                    <a:pt x="3491" y="1342"/>
                    <a:pt x="4398" y="1072"/>
                    <a:pt x="4406" y="715"/>
                  </a:cubicBezTo>
                  <a:cubicBezTo>
                    <a:pt x="4415" y="350"/>
                    <a:pt x="3433" y="28"/>
                    <a:pt x="2216" y="2"/>
                  </a:cubicBezTo>
                  <a:cubicBezTo>
                    <a:pt x="2163" y="1"/>
                    <a:pt x="2111" y="0"/>
                    <a:pt x="20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6788065" y="2725021"/>
              <a:ext cx="418989" cy="149912"/>
            </a:xfrm>
            <a:custGeom>
              <a:avLst/>
              <a:gdLst/>
              <a:ahLst/>
              <a:cxnLst/>
              <a:rect l="l" t="t" r="r" b="b"/>
              <a:pathLst>
                <a:path w="4824" h="1726" extrusionOk="0">
                  <a:moveTo>
                    <a:pt x="2273" y="392"/>
                  </a:moveTo>
                  <a:cubicBezTo>
                    <a:pt x="2323" y="392"/>
                    <a:pt x="2373" y="393"/>
                    <a:pt x="2425" y="394"/>
                  </a:cubicBezTo>
                  <a:cubicBezTo>
                    <a:pt x="3729" y="420"/>
                    <a:pt x="4424" y="768"/>
                    <a:pt x="4424" y="907"/>
                  </a:cubicBezTo>
                  <a:cubicBezTo>
                    <a:pt x="4416" y="1040"/>
                    <a:pt x="3766" y="1334"/>
                    <a:pt x="2560" y="1334"/>
                  </a:cubicBezTo>
                  <a:cubicBezTo>
                    <a:pt x="2510" y="1334"/>
                    <a:pt x="2459" y="1333"/>
                    <a:pt x="2408" y="1332"/>
                  </a:cubicBezTo>
                  <a:cubicBezTo>
                    <a:pt x="1104" y="1306"/>
                    <a:pt x="409" y="959"/>
                    <a:pt x="409" y="820"/>
                  </a:cubicBezTo>
                  <a:cubicBezTo>
                    <a:pt x="409" y="686"/>
                    <a:pt x="1066" y="392"/>
                    <a:pt x="2273" y="392"/>
                  </a:cubicBezTo>
                  <a:close/>
                  <a:moveTo>
                    <a:pt x="2267" y="1"/>
                  </a:moveTo>
                  <a:cubicBezTo>
                    <a:pt x="1161" y="1"/>
                    <a:pt x="26" y="248"/>
                    <a:pt x="18" y="811"/>
                  </a:cubicBezTo>
                  <a:cubicBezTo>
                    <a:pt x="1" y="1402"/>
                    <a:pt x="1243" y="1697"/>
                    <a:pt x="2399" y="1723"/>
                  </a:cubicBezTo>
                  <a:cubicBezTo>
                    <a:pt x="2455" y="1725"/>
                    <a:pt x="2510" y="1725"/>
                    <a:pt x="2566" y="1725"/>
                  </a:cubicBezTo>
                  <a:cubicBezTo>
                    <a:pt x="3671" y="1725"/>
                    <a:pt x="4798" y="1478"/>
                    <a:pt x="4815" y="915"/>
                  </a:cubicBezTo>
                  <a:cubicBezTo>
                    <a:pt x="4824" y="324"/>
                    <a:pt x="3590" y="29"/>
                    <a:pt x="2434" y="3"/>
                  </a:cubicBezTo>
                  <a:cubicBezTo>
                    <a:pt x="2378" y="2"/>
                    <a:pt x="2323" y="1"/>
                    <a:pt x="2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5866432" y="2335905"/>
              <a:ext cx="375214" cy="342382"/>
            </a:xfrm>
            <a:custGeom>
              <a:avLst/>
              <a:gdLst/>
              <a:ahLst/>
              <a:cxnLst/>
              <a:rect l="l" t="t" r="r" b="b"/>
              <a:pathLst>
                <a:path w="4320" h="3942" extrusionOk="0">
                  <a:moveTo>
                    <a:pt x="2169" y="1"/>
                  </a:moveTo>
                  <a:cubicBezTo>
                    <a:pt x="2024" y="1"/>
                    <a:pt x="1877" y="17"/>
                    <a:pt x="1730" y="51"/>
                  </a:cubicBezTo>
                  <a:cubicBezTo>
                    <a:pt x="661" y="285"/>
                    <a:pt x="1" y="1337"/>
                    <a:pt x="236" y="2406"/>
                  </a:cubicBezTo>
                  <a:cubicBezTo>
                    <a:pt x="445" y="3319"/>
                    <a:pt x="1254" y="3942"/>
                    <a:pt x="2152" y="3942"/>
                  </a:cubicBezTo>
                  <a:cubicBezTo>
                    <a:pt x="2296" y="3942"/>
                    <a:pt x="2443" y="3926"/>
                    <a:pt x="2591" y="3892"/>
                  </a:cubicBezTo>
                  <a:cubicBezTo>
                    <a:pt x="3651" y="3657"/>
                    <a:pt x="4320" y="2606"/>
                    <a:pt x="4085" y="1537"/>
                  </a:cubicBezTo>
                  <a:cubicBezTo>
                    <a:pt x="3876" y="624"/>
                    <a:pt x="3067" y="1"/>
                    <a:pt x="2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6639367" y="2352060"/>
              <a:ext cx="375995" cy="342643"/>
            </a:xfrm>
            <a:custGeom>
              <a:avLst/>
              <a:gdLst/>
              <a:ahLst/>
              <a:cxnLst/>
              <a:rect l="l" t="t" r="r" b="b"/>
              <a:pathLst>
                <a:path w="4329" h="3945" extrusionOk="0">
                  <a:moveTo>
                    <a:pt x="2157" y="0"/>
                  </a:moveTo>
                  <a:cubicBezTo>
                    <a:pt x="2016" y="0"/>
                    <a:pt x="1873" y="16"/>
                    <a:pt x="1730" y="47"/>
                  </a:cubicBezTo>
                  <a:cubicBezTo>
                    <a:pt x="670" y="291"/>
                    <a:pt x="1" y="1342"/>
                    <a:pt x="235" y="2402"/>
                  </a:cubicBezTo>
                  <a:cubicBezTo>
                    <a:pt x="445" y="3326"/>
                    <a:pt x="1259" y="3944"/>
                    <a:pt x="2160" y="3944"/>
                  </a:cubicBezTo>
                  <a:cubicBezTo>
                    <a:pt x="2302" y="3944"/>
                    <a:pt x="2446" y="3929"/>
                    <a:pt x="2590" y="3897"/>
                  </a:cubicBezTo>
                  <a:cubicBezTo>
                    <a:pt x="3659" y="3662"/>
                    <a:pt x="4328" y="2602"/>
                    <a:pt x="4085" y="1542"/>
                  </a:cubicBezTo>
                  <a:cubicBezTo>
                    <a:pt x="3882" y="625"/>
                    <a:pt x="3061" y="0"/>
                    <a:pt x="2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2"/>
            <p:cNvSpPr/>
            <p:nvPr/>
          </p:nvSpPr>
          <p:spPr>
            <a:xfrm>
              <a:off x="5865737" y="2320358"/>
              <a:ext cx="400836" cy="373563"/>
            </a:xfrm>
            <a:custGeom>
              <a:avLst/>
              <a:gdLst/>
              <a:ahLst/>
              <a:cxnLst/>
              <a:rect l="l" t="t" r="r" b="b"/>
              <a:pathLst>
                <a:path w="4615" h="4301" extrusionOk="0">
                  <a:moveTo>
                    <a:pt x="1547" y="473"/>
                  </a:moveTo>
                  <a:lnTo>
                    <a:pt x="2911" y="3775"/>
                  </a:lnTo>
                  <a:cubicBezTo>
                    <a:pt x="2676" y="3883"/>
                    <a:pt x="2419" y="3940"/>
                    <a:pt x="2159" y="3940"/>
                  </a:cubicBezTo>
                  <a:cubicBezTo>
                    <a:pt x="1833" y="3940"/>
                    <a:pt x="1503" y="3851"/>
                    <a:pt x="1208" y="3662"/>
                  </a:cubicBezTo>
                  <a:cubicBezTo>
                    <a:pt x="374" y="3132"/>
                    <a:pt x="122" y="2029"/>
                    <a:pt x="652" y="1194"/>
                  </a:cubicBezTo>
                  <a:cubicBezTo>
                    <a:pt x="869" y="856"/>
                    <a:pt x="1182" y="604"/>
                    <a:pt x="1547" y="473"/>
                  </a:cubicBezTo>
                  <a:close/>
                  <a:moveTo>
                    <a:pt x="2176" y="1"/>
                  </a:moveTo>
                  <a:cubicBezTo>
                    <a:pt x="2016" y="1"/>
                    <a:pt x="1855" y="19"/>
                    <a:pt x="1695" y="56"/>
                  </a:cubicBezTo>
                  <a:cubicBezTo>
                    <a:pt x="1139" y="178"/>
                    <a:pt x="661" y="517"/>
                    <a:pt x="348" y="1003"/>
                  </a:cubicBezTo>
                  <a:cubicBezTo>
                    <a:pt x="131" y="1342"/>
                    <a:pt x="26" y="1725"/>
                    <a:pt x="18" y="2098"/>
                  </a:cubicBezTo>
                  <a:cubicBezTo>
                    <a:pt x="0" y="2828"/>
                    <a:pt x="357" y="3549"/>
                    <a:pt x="1017" y="3967"/>
                  </a:cubicBezTo>
                  <a:cubicBezTo>
                    <a:pt x="1373" y="4192"/>
                    <a:pt x="1770" y="4300"/>
                    <a:pt x="2163" y="4300"/>
                  </a:cubicBezTo>
                  <a:cubicBezTo>
                    <a:pt x="2875" y="4300"/>
                    <a:pt x="3572" y="3947"/>
                    <a:pt x="3980" y="3297"/>
                  </a:cubicBezTo>
                  <a:cubicBezTo>
                    <a:pt x="4615" y="2298"/>
                    <a:pt x="4319" y="969"/>
                    <a:pt x="3320" y="334"/>
                  </a:cubicBezTo>
                  <a:cubicBezTo>
                    <a:pt x="2971" y="116"/>
                    <a:pt x="2578" y="1"/>
                    <a:pt x="2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6634068" y="2336600"/>
              <a:ext cx="386592" cy="373563"/>
            </a:xfrm>
            <a:custGeom>
              <a:avLst/>
              <a:gdLst/>
              <a:ahLst/>
              <a:cxnLst/>
              <a:rect l="l" t="t" r="r" b="b"/>
              <a:pathLst>
                <a:path w="4451" h="4301" extrusionOk="0">
                  <a:moveTo>
                    <a:pt x="1600" y="469"/>
                  </a:moveTo>
                  <a:lnTo>
                    <a:pt x="2973" y="3780"/>
                  </a:lnTo>
                  <a:cubicBezTo>
                    <a:pt x="2860" y="3832"/>
                    <a:pt x="2738" y="3875"/>
                    <a:pt x="2617" y="3901"/>
                  </a:cubicBezTo>
                  <a:cubicBezTo>
                    <a:pt x="2486" y="3930"/>
                    <a:pt x="2355" y="3944"/>
                    <a:pt x="2225" y="3944"/>
                  </a:cubicBezTo>
                  <a:cubicBezTo>
                    <a:pt x="1887" y="3944"/>
                    <a:pt x="1556" y="3849"/>
                    <a:pt x="1261" y="3667"/>
                  </a:cubicBezTo>
                  <a:cubicBezTo>
                    <a:pt x="861" y="3406"/>
                    <a:pt x="583" y="3015"/>
                    <a:pt x="479" y="2546"/>
                  </a:cubicBezTo>
                  <a:cubicBezTo>
                    <a:pt x="366" y="2076"/>
                    <a:pt x="453" y="1598"/>
                    <a:pt x="713" y="1190"/>
                  </a:cubicBezTo>
                  <a:cubicBezTo>
                    <a:pt x="922" y="860"/>
                    <a:pt x="1235" y="608"/>
                    <a:pt x="1600" y="469"/>
                  </a:cubicBezTo>
                  <a:close/>
                  <a:moveTo>
                    <a:pt x="2225" y="0"/>
                  </a:moveTo>
                  <a:cubicBezTo>
                    <a:pt x="2069" y="0"/>
                    <a:pt x="1912" y="17"/>
                    <a:pt x="1756" y="52"/>
                  </a:cubicBezTo>
                  <a:cubicBezTo>
                    <a:pt x="1191" y="182"/>
                    <a:pt x="713" y="512"/>
                    <a:pt x="409" y="999"/>
                  </a:cubicBezTo>
                  <a:cubicBezTo>
                    <a:pt x="96" y="1485"/>
                    <a:pt x="1" y="2059"/>
                    <a:pt x="122" y="2624"/>
                  </a:cubicBezTo>
                  <a:cubicBezTo>
                    <a:pt x="253" y="3180"/>
                    <a:pt x="592" y="3658"/>
                    <a:pt x="1070" y="3971"/>
                  </a:cubicBezTo>
                  <a:cubicBezTo>
                    <a:pt x="1409" y="4179"/>
                    <a:pt x="1791" y="4292"/>
                    <a:pt x="2173" y="4301"/>
                  </a:cubicBezTo>
                  <a:cubicBezTo>
                    <a:pt x="2347" y="4301"/>
                    <a:pt x="2521" y="4292"/>
                    <a:pt x="2695" y="4249"/>
                  </a:cubicBezTo>
                  <a:cubicBezTo>
                    <a:pt x="3251" y="4127"/>
                    <a:pt x="3729" y="3788"/>
                    <a:pt x="4042" y="3302"/>
                  </a:cubicBezTo>
                  <a:cubicBezTo>
                    <a:pt x="4346" y="2815"/>
                    <a:pt x="4450" y="2241"/>
                    <a:pt x="4320" y="1677"/>
                  </a:cubicBezTo>
                  <a:cubicBezTo>
                    <a:pt x="4198" y="1120"/>
                    <a:pt x="3859" y="642"/>
                    <a:pt x="3373" y="338"/>
                  </a:cubicBezTo>
                  <a:cubicBezTo>
                    <a:pt x="3022" y="113"/>
                    <a:pt x="2627" y="0"/>
                    <a:pt x="2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6737514" y="2173744"/>
              <a:ext cx="195597" cy="64446"/>
            </a:xfrm>
            <a:custGeom>
              <a:avLst/>
              <a:gdLst/>
              <a:ahLst/>
              <a:cxnLst/>
              <a:rect l="l" t="t" r="r" b="b"/>
              <a:pathLst>
                <a:path w="2252" h="742" extrusionOk="0">
                  <a:moveTo>
                    <a:pt x="204" y="1"/>
                  </a:moveTo>
                  <a:cubicBezTo>
                    <a:pt x="153" y="1"/>
                    <a:pt x="100" y="23"/>
                    <a:pt x="61" y="67"/>
                  </a:cubicBezTo>
                  <a:cubicBezTo>
                    <a:pt x="0" y="136"/>
                    <a:pt x="9" y="249"/>
                    <a:pt x="87" y="319"/>
                  </a:cubicBezTo>
                  <a:cubicBezTo>
                    <a:pt x="422" y="600"/>
                    <a:pt x="769" y="742"/>
                    <a:pt x="1125" y="742"/>
                  </a:cubicBezTo>
                  <a:cubicBezTo>
                    <a:pt x="1461" y="742"/>
                    <a:pt x="1805" y="616"/>
                    <a:pt x="2156" y="362"/>
                  </a:cubicBezTo>
                  <a:cubicBezTo>
                    <a:pt x="2234" y="310"/>
                    <a:pt x="2251" y="197"/>
                    <a:pt x="2199" y="110"/>
                  </a:cubicBezTo>
                  <a:cubicBezTo>
                    <a:pt x="2164" y="67"/>
                    <a:pt x="2112" y="41"/>
                    <a:pt x="2060" y="41"/>
                  </a:cubicBezTo>
                  <a:cubicBezTo>
                    <a:pt x="2016" y="41"/>
                    <a:pt x="1982" y="49"/>
                    <a:pt x="1947" y="76"/>
                  </a:cubicBezTo>
                  <a:cubicBezTo>
                    <a:pt x="1739" y="229"/>
                    <a:pt x="1465" y="387"/>
                    <a:pt x="1138" y="387"/>
                  </a:cubicBezTo>
                  <a:cubicBezTo>
                    <a:pt x="891" y="387"/>
                    <a:pt x="613" y="296"/>
                    <a:pt x="313" y="41"/>
                  </a:cubicBezTo>
                  <a:cubicBezTo>
                    <a:pt x="283" y="14"/>
                    <a:pt x="244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2"/>
            <p:cNvSpPr/>
            <p:nvPr/>
          </p:nvSpPr>
          <p:spPr>
            <a:xfrm>
              <a:off x="5975871" y="2157850"/>
              <a:ext cx="195597" cy="64446"/>
            </a:xfrm>
            <a:custGeom>
              <a:avLst/>
              <a:gdLst/>
              <a:ahLst/>
              <a:cxnLst/>
              <a:rect l="l" t="t" r="r" b="b"/>
              <a:pathLst>
                <a:path w="2252" h="742" extrusionOk="0">
                  <a:moveTo>
                    <a:pt x="201" y="1"/>
                  </a:moveTo>
                  <a:cubicBezTo>
                    <a:pt x="151" y="1"/>
                    <a:pt x="100" y="20"/>
                    <a:pt x="62" y="59"/>
                  </a:cubicBezTo>
                  <a:cubicBezTo>
                    <a:pt x="1" y="137"/>
                    <a:pt x="10" y="250"/>
                    <a:pt x="88" y="311"/>
                  </a:cubicBezTo>
                  <a:cubicBezTo>
                    <a:pt x="424" y="598"/>
                    <a:pt x="772" y="741"/>
                    <a:pt x="1129" y="741"/>
                  </a:cubicBezTo>
                  <a:cubicBezTo>
                    <a:pt x="1464" y="741"/>
                    <a:pt x="1807" y="615"/>
                    <a:pt x="2156" y="363"/>
                  </a:cubicBezTo>
                  <a:cubicBezTo>
                    <a:pt x="2234" y="302"/>
                    <a:pt x="2252" y="189"/>
                    <a:pt x="2200" y="111"/>
                  </a:cubicBezTo>
                  <a:cubicBezTo>
                    <a:pt x="2165" y="67"/>
                    <a:pt x="2113" y="41"/>
                    <a:pt x="2061" y="41"/>
                  </a:cubicBezTo>
                  <a:cubicBezTo>
                    <a:pt x="2053" y="40"/>
                    <a:pt x="2045" y="39"/>
                    <a:pt x="2037" y="39"/>
                  </a:cubicBezTo>
                  <a:cubicBezTo>
                    <a:pt x="2004" y="39"/>
                    <a:pt x="1976" y="53"/>
                    <a:pt x="1948" y="67"/>
                  </a:cubicBezTo>
                  <a:cubicBezTo>
                    <a:pt x="1739" y="221"/>
                    <a:pt x="1463" y="381"/>
                    <a:pt x="1134" y="381"/>
                  </a:cubicBezTo>
                  <a:cubicBezTo>
                    <a:pt x="888" y="381"/>
                    <a:pt x="612" y="291"/>
                    <a:pt x="314" y="41"/>
                  </a:cubicBezTo>
                  <a:cubicBezTo>
                    <a:pt x="283" y="14"/>
                    <a:pt x="242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2"/>
            <p:cNvSpPr/>
            <p:nvPr/>
          </p:nvSpPr>
          <p:spPr>
            <a:xfrm>
              <a:off x="6333719" y="2542536"/>
              <a:ext cx="212882" cy="106745"/>
            </a:xfrm>
            <a:custGeom>
              <a:avLst/>
              <a:gdLst/>
              <a:ahLst/>
              <a:cxnLst/>
              <a:rect l="l" t="t" r="r" b="b"/>
              <a:pathLst>
                <a:path w="2451" h="1229" extrusionOk="0">
                  <a:moveTo>
                    <a:pt x="454" y="1"/>
                  </a:moveTo>
                  <a:cubicBezTo>
                    <a:pt x="201" y="1"/>
                    <a:pt x="9" y="206"/>
                    <a:pt x="0" y="453"/>
                  </a:cubicBezTo>
                  <a:cubicBezTo>
                    <a:pt x="0" y="687"/>
                    <a:pt x="139" y="896"/>
                    <a:pt x="348" y="991"/>
                  </a:cubicBezTo>
                  <a:cubicBezTo>
                    <a:pt x="618" y="1150"/>
                    <a:pt x="917" y="1228"/>
                    <a:pt x="1217" y="1228"/>
                  </a:cubicBezTo>
                  <a:cubicBezTo>
                    <a:pt x="1526" y="1228"/>
                    <a:pt x="1834" y="1146"/>
                    <a:pt x="2112" y="983"/>
                  </a:cubicBezTo>
                  <a:lnTo>
                    <a:pt x="2121" y="974"/>
                  </a:lnTo>
                  <a:cubicBezTo>
                    <a:pt x="2320" y="887"/>
                    <a:pt x="2451" y="696"/>
                    <a:pt x="2451" y="479"/>
                  </a:cubicBezTo>
                  <a:lnTo>
                    <a:pt x="2451" y="357"/>
                  </a:lnTo>
                  <a:cubicBezTo>
                    <a:pt x="2451" y="166"/>
                    <a:pt x="2303" y="18"/>
                    <a:pt x="2112" y="9"/>
                  </a:cubicBezTo>
                  <a:lnTo>
                    <a:pt x="469" y="1"/>
                  </a:lnTo>
                  <a:cubicBezTo>
                    <a:pt x="464" y="1"/>
                    <a:pt x="459" y="1"/>
                    <a:pt x="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6314784" y="2713469"/>
              <a:ext cx="266558" cy="126548"/>
            </a:xfrm>
            <a:custGeom>
              <a:avLst/>
              <a:gdLst/>
              <a:ahLst/>
              <a:cxnLst/>
              <a:rect l="l" t="t" r="r" b="b"/>
              <a:pathLst>
                <a:path w="3069" h="1457" extrusionOk="0">
                  <a:moveTo>
                    <a:pt x="240" y="0"/>
                  </a:moveTo>
                  <a:cubicBezTo>
                    <a:pt x="224" y="0"/>
                    <a:pt x="208" y="2"/>
                    <a:pt x="192" y="5"/>
                  </a:cubicBezTo>
                  <a:cubicBezTo>
                    <a:pt x="70" y="32"/>
                    <a:pt x="1" y="153"/>
                    <a:pt x="27" y="266"/>
                  </a:cubicBezTo>
                  <a:cubicBezTo>
                    <a:pt x="192" y="979"/>
                    <a:pt x="835" y="1457"/>
                    <a:pt x="1530" y="1457"/>
                  </a:cubicBezTo>
                  <a:cubicBezTo>
                    <a:pt x="1652" y="1457"/>
                    <a:pt x="1765" y="1448"/>
                    <a:pt x="1887" y="1422"/>
                  </a:cubicBezTo>
                  <a:cubicBezTo>
                    <a:pt x="2460" y="1283"/>
                    <a:pt x="2895" y="848"/>
                    <a:pt x="3034" y="275"/>
                  </a:cubicBezTo>
                  <a:cubicBezTo>
                    <a:pt x="3068" y="162"/>
                    <a:pt x="2990" y="49"/>
                    <a:pt x="2877" y="23"/>
                  </a:cubicBezTo>
                  <a:cubicBezTo>
                    <a:pt x="2858" y="17"/>
                    <a:pt x="2838" y="14"/>
                    <a:pt x="2818" y="14"/>
                  </a:cubicBezTo>
                  <a:cubicBezTo>
                    <a:pt x="2725" y="14"/>
                    <a:pt x="2638" y="79"/>
                    <a:pt x="2617" y="179"/>
                  </a:cubicBezTo>
                  <a:cubicBezTo>
                    <a:pt x="2521" y="588"/>
                    <a:pt x="2199" y="901"/>
                    <a:pt x="1791" y="996"/>
                  </a:cubicBezTo>
                  <a:cubicBezTo>
                    <a:pt x="1701" y="1017"/>
                    <a:pt x="1611" y="1028"/>
                    <a:pt x="1523" y="1028"/>
                  </a:cubicBezTo>
                  <a:cubicBezTo>
                    <a:pt x="1320" y="1028"/>
                    <a:pt x="1123" y="972"/>
                    <a:pt x="948" y="857"/>
                  </a:cubicBezTo>
                  <a:cubicBezTo>
                    <a:pt x="696" y="701"/>
                    <a:pt x="514" y="457"/>
                    <a:pt x="444" y="171"/>
                  </a:cubicBezTo>
                  <a:cubicBezTo>
                    <a:pt x="422" y="66"/>
                    <a:pt x="335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42"/>
          <p:cNvSpPr txBox="1">
            <a:spLocks noGrp="1"/>
          </p:cNvSpPr>
          <p:nvPr>
            <p:ph type="subTitle" idx="1"/>
          </p:nvPr>
        </p:nvSpPr>
        <p:spPr>
          <a:xfrm>
            <a:off x="2164125" y="2697425"/>
            <a:ext cx="23457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Escolha e motivos.</a:t>
            </a:r>
            <a:endParaRPr dirty="0"/>
          </a:p>
        </p:txBody>
      </p:sp>
      <p:sp>
        <p:nvSpPr>
          <p:cNvPr id="562" name="Google Shape;562;p42"/>
          <p:cNvSpPr txBox="1"/>
          <p:nvPr/>
        </p:nvSpPr>
        <p:spPr>
          <a:xfrm>
            <a:off x="709200" y="1710700"/>
            <a:ext cx="1392900" cy="1722900"/>
          </a:xfrm>
          <a:prstGeom prst="rect">
            <a:avLst/>
          </a:prstGeom>
          <a:solidFill>
            <a:srgbClr val="81CCFF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rgbClr val="22222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222222"/>
              </a:solidFill>
              <a:latin typeface="Modak"/>
              <a:ea typeface="Modak"/>
              <a:cs typeface="Modak"/>
              <a:sym typeface="Modak"/>
            </a:endParaRPr>
          </a:p>
        </p:txBody>
      </p:sp>
      <p:grpSp>
        <p:nvGrpSpPr>
          <p:cNvPr id="563" name="Google Shape;563;p42"/>
          <p:cNvGrpSpPr/>
          <p:nvPr/>
        </p:nvGrpSpPr>
        <p:grpSpPr>
          <a:xfrm>
            <a:off x="4379640" y="2649799"/>
            <a:ext cx="114075" cy="114075"/>
            <a:chOff x="793375" y="2989875"/>
            <a:chExt cx="225000" cy="225000"/>
          </a:xfrm>
        </p:grpSpPr>
        <p:cxnSp>
          <p:nvCxnSpPr>
            <p:cNvPr id="564" name="Google Shape;564;p42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42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6" name="Google Shape;566;p42"/>
          <p:cNvSpPr/>
          <p:nvPr/>
        </p:nvSpPr>
        <p:spPr>
          <a:xfrm>
            <a:off x="8278502" y="539394"/>
            <a:ext cx="581700" cy="581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2"/>
          <p:cNvSpPr/>
          <p:nvPr/>
        </p:nvSpPr>
        <p:spPr>
          <a:xfrm>
            <a:off x="4349724" y="3863302"/>
            <a:ext cx="841800" cy="841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2"/>
          <p:cNvSpPr/>
          <p:nvPr/>
        </p:nvSpPr>
        <p:spPr>
          <a:xfrm>
            <a:off x="7369650" y="3724275"/>
            <a:ext cx="1640100" cy="16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42"/>
          <p:cNvSpPr/>
          <p:nvPr/>
        </p:nvSpPr>
        <p:spPr>
          <a:xfrm>
            <a:off x="1168225" y="-81850"/>
            <a:ext cx="1177200" cy="117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42"/>
          <p:cNvSpPr txBox="1">
            <a:spLocks noGrp="1"/>
          </p:cNvSpPr>
          <p:nvPr>
            <p:ph type="title" idx="2"/>
          </p:nvPr>
        </p:nvSpPr>
        <p:spPr>
          <a:xfrm>
            <a:off x="893525" y="2211225"/>
            <a:ext cx="10242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4"/>
          <p:cNvSpPr/>
          <p:nvPr/>
        </p:nvSpPr>
        <p:spPr>
          <a:xfrm>
            <a:off x="720000" y="2007300"/>
            <a:ext cx="4995000" cy="2319000"/>
          </a:xfrm>
          <a:prstGeom prst="rect">
            <a:avLst/>
          </a:prstGeom>
          <a:solidFill>
            <a:srgbClr val="FFF8F0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3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4"/>
          <p:cNvSpPr txBox="1">
            <a:spLocks noGrp="1"/>
          </p:cNvSpPr>
          <p:nvPr>
            <p:ph type="body" idx="1"/>
          </p:nvPr>
        </p:nvSpPr>
        <p:spPr>
          <a:xfrm>
            <a:off x="863996" y="2125522"/>
            <a:ext cx="4591800" cy="20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dirty="0">
                <a:solidFill>
                  <a:schemeClr val="dk1"/>
                </a:solidFill>
              </a:rPr>
              <a:t>Tema atual e relevante.</a:t>
            </a:r>
          </a:p>
          <a:p>
            <a:pPr marL="285750" indent="-285750"/>
            <a:r>
              <a:rPr lang="pt-BR" dirty="0">
                <a:solidFill>
                  <a:schemeClr val="dk1"/>
                </a:solidFill>
              </a:rPr>
              <a:t>Análise dos eventos globais e seus respectivos impactos humanos e financeiros.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672" name="Google Shape;672;p44"/>
          <p:cNvGrpSpPr/>
          <p:nvPr/>
        </p:nvGrpSpPr>
        <p:grpSpPr>
          <a:xfrm>
            <a:off x="5513744" y="2089708"/>
            <a:ext cx="114075" cy="114075"/>
            <a:chOff x="793375" y="2989875"/>
            <a:chExt cx="225000" cy="225000"/>
          </a:xfrm>
        </p:grpSpPr>
        <p:cxnSp>
          <p:nvCxnSpPr>
            <p:cNvPr id="673" name="Google Shape;673;p44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4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5" name="Google Shape;675;p44"/>
          <p:cNvSpPr/>
          <p:nvPr/>
        </p:nvSpPr>
        <p:spPr>
          <a:xfrm>
            <a:off x="6335875" y="2509900"/>
            <a:ext cx="1190100" cy="119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4"/>
          <p:cNvSpPr/>
          <p:nvPr/>
        </p:nvSpPr>
        <p:spPr>
          <a:xfrm>
            <a:off x="7039600" y="1278525"/>
            <a:ext cx="847500" cy="84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4"/>
          <p:cNvSpPr/>
          <p:nvPr/>
        </p:nvSpPr>
        <p:spPr>
          <a:xfrm>
            <a:off x="8059800" y="-34600"/>
            <a:ext cx="1084200" cy="108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4"/>
          <p:cNvSpPr/>
          <p:nvPr/>
        </p:nvSpPr>
        <p:spPr>
          <a:xfrm>
            <a:off x="7525975" y="4224025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4"/>
          <p:cNvSpPr/>
          <p:nvPr/>
        </p:nvSpPr>
        <p:spPr>
          <a:xfrm>
            <a:off x="-250107" y="816500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4"/>
          <p:cNvSpPr txBox="1">
            <a:spLocks noGrp="1"/>
          </p:cNvSpPr>
          <p:nvPr>
            <p:ph type="title"/>
          </p:nvPr>
        </p:nvSpPr>
        <p:spPr>
          <a:xfrm>
            <a:off x="720000" y="817200"/>
            <a:ext cx="41274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Escolha do DataSet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52"/>
          <p:cNvSpPr/>
          <p:nvPr/>
        </p:nvSpPr>
        <p:spPr>
          <a:xfrm flipH="1">
            <a:off x="4386775" y="1710300"/>
            <a:ext cx="2657100" cy="8142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rgbClr val="22222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52"/>
          <p:cNvGrpSpPr/>
          <p:nvPr/>
        </p:nvGrpSpPr>
        <p:grpSpPr>
          <a:xfrm flipH="1">
            <a:off x="6853581" y="1782233"/>
            <a:ext cx="114075" cy="114075"/>
            <a:chOff x="793375" y="2989875"/>
            <a:chExt cx="225000" cy="225000"/>
          </a:xfrm>
        </p:grpSpPr>
        <p:cxnSp>
          <p:nvCxnSpPr>
            <p:cNvPr id="970" name="Google Shape;970;p52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52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2" name="Google Shape;972;p52"/>
          <p:cNvSpPr txBox="1">
            <a:spLocks noGrp="1"/>
          </p:cNvSpPr>
          <p:nvPr>
            <p:ph type="title"/>
          </p:nvPr>
        </p:nvSpPr>
        <p:spPr>
          <a:xfrm flipH="1">
            <a:off x="4542475" y="1869400"/>
            <a:ext cx="2345700" cy="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Limpeza</a:t>
            </a:r>
            <a:endParaRPr dirty="0"/>
          </a:p>
        </p:txBody>
      </p:sp>
      <p:pic>
        <p:nvPicPr>
          <p:cNvPr id="973" name="Google Shape;9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275" y="1044176"/>
            <a:ext cx="2723449" cy="279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52"/>
          <p:cNvSpPr/>
          <p:nvPr/>
        </p:nvSpPr>
        <p:spPr>
          <a:xfrm>
            <a:off x="656802" y="773348"/>
            <a:ext cx="521400" cy="521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52"/>
          <p:cNvSpPr/>
          <p:nvPr/>
        </p:nvSpPr>
        <p:spPr>
          <a:xfrm>
            <a:off x="2745700" y="-63475"/>
            <a:ext cx="1504200" cy="1504200"/>
          </a:xfrm>
          <a:prstGeom prst="ellipse">
            <a:avLst/>
          </a:prstGeom>
          <a:solidFill>
            <a:srgbClr val="FFD7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52"/>
          <p:cNvSpPr/>
          <p:nvPr/>
        </p:nvSpPr>
        <p:spPr>
          <a:xfrm>
            <a:off x="7039600" y="496725"/>
            <a:ext cx="847500" cy="847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52"/>
          <p:cNvSpPr/>
          <p:nvPr/>
        </p:nvSpPr>
        <p:spPr>
          <a:xfrm flipH="1">
            <a:off x="4698175" y="2528950"/>
            <a:ext cx="2345700" cy="881400"/>
          </a:xfrm>
          <a:prstGeom prst="rect">
            <a:avLst/>
          </a:prstGeom>
          <a:solidFill>
            <a:srgbClr val="FFF8F0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3360000" algn="bl" rotWithShape="0">
              <a:srgbClr val="22222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52"/>
          <p:cNvSpPr txBox="1"/>
          <p:nvPr/>
        </p:nvSpPr>
        <p:spPr>
          <a:xfrm flipH="1">
            <a:off x="7043800" y="1710300"/>
            <a:ext cx="1392900" cy="17229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222222"/>
            </a:solidFill>
            <a:prstDash val="solid"/>
            <a:round/>
            <a:headEnd type="none" w="sm" len="sm"/>
            <a:tailEnd type="none" w="sm" len="sm"/>
          </a:ln>
          <a:effectLst>
            <a:outerShdw dist="76200" dir="2820000" algn="bl" rotWithShape="0">
              <a:srgbClr val="22222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rgbClr val="222222"/>
              </a:solidFill>
              <a:latin typeface="Modak"/>
              <a:ea typeface="Modak"/>
              <a:cs typeface="Modak"/>
              <a:sym typeface="Modak"/>
            </a:endParaRPr>
          </a:p>
        </p:txBody>
      </p:sp>
      <p:grpSp>
        <p:nvGrpSpPr>
          <p:cNvPr id="979" name="Google Shape;979;p52"/>
          <p:cNvGrpSpPr/>
          <p:nvPr/>
        </p:nvGrpSpPr>
        <p:grpSpPr>
          <a:xfrm flipH="1">
            <a:off x="6853581" y="2640995"/>
            <a:ext cx="114075" cy="114075"/>
            <a:chOff x="793375" y="2989875"/>
            <a:chExt cx="225000" cy="225000"/>
          </a:xfrm>
        </p:grpSpPr>
        <p:cxnSp>
          <p:nvCxnSpPr>
            <p:cNvPr id="980" name="Google Shape;980;p52"/>
            <p:cNvCxnSpPr/>
            <p:nvPr/>
          </p:nvCxnSpPr>
          <p:spPr>
            <a:xfrm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1" name="Google Shape;981;p52"/>
            <p:cNvCxnSpPr/>
            <p:nvPr/>
          </p:nvCxnSpPr>
          <p:spPr>
            <a:xfrm flipH="1">
              <a:off x="793375" y="2989875"/>
              <a:ext cx="225000" cy="225000"/>
            </a:xfrm>
            <a:prstGeom prst="straightConnector1">
              <a:avLst/>
            </a:prstGeom>
            <a:noFill/>
            <a:ln w="28575" cap="flat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2" name="Google Shape;982;p52"/>
          <p:cNvSpPr txBox="1">
            <a:spLocks noGrp="1"/>
          </p:cNvSpPr>
          <p:nvPr>
            <p:ph type="subTitle" idx="1"/>
          </p:nvPr>
        </p:nvSpPr>
        <p:spPr>
          <a:xfrm flipH="1">
            <a:off x="4694164" y="2697425"/>
            <a:ext cx="2346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Tratamento dos dados.</a:t>
            </a:r>
            <a:endParaRPr dirty="0"/>
          </a:p>
        </p:txBody>
      </p:sp>
      <p:sp>
        <p:nvSpPr>
          <p:cNvPr id="983" name="Google Shape;983;p52"/>
          <p:cNvSpPr/>
          <p:nvPr/>
        </p:nvSpPr>
        <p:spPr>
          <a:xfrm>
            <a:off x="-94500" y="3121250"/>
            <a:ext cx="1151700" cy="1151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4" name="Google Shape;984;p52"/>
          <p:cNvGrpSpPr/>
          <p:nvPr/>
        </p:nvGrpSpPr>
        <p:grpSpPr>
          <a:xfrm>
            <a:off x="1112537" y="1555826"/>
            <a:ext cx="2477416" cy="2284419"/>
            <a:chOff x="1112537" y="1654613"/>
            <a:chExt cx="2477416" cy="2284419"/>
          </a:xfrm>
        </p:grpSpPr>
        <p:sp>
          <p:nvSpPr>
            <p:cNvPr id="985" name="Google Shape;985;p52"/>
            <p:cNvSpPr/>
            <p:nvPr/>
          </p:nvSpPr>
          <p:spPr>
            <a:xfrm rot="-1295490">
              <a:off x="1353370" y="1976911"/>
              <a:ext cx="1992050" cy="1640971"/>
            </a:xfrm>
            <a:custGeom>
              <a:avLst/>
              <a:gdLst/>
              <a:ahLst/>
              <a:cxnLst/>
              <a:rect l="l" t="t" r="r" b="b"/>
              <a:pathLst>
                <a:path w="26827" h="22099" extrusionOk="0">
                  <a:moveTo>
                    <a:pt x="14881" y="1"/>
                  </a:moveTo>
                  <a:cubicBezTo>
                    <a:pt x="14233" y="1"/>
                    <a:pt x="13585" y="32"/>
                    <a:pt x="12940" y="96"/>
                  </a:cubicBezTo>
                  <a:cubicBezTo>
                    <a:pt x="9368" y="453"/>
                    <a:pt x="6057" y="2008"/>
                    <a:pt x="3685" y="4728"/>
                  </a:cubicBezTo>
                  <a:cubicBezTo>
                    <a:pt x="2711" y="5841"/>
                    <a:pt x="1929" y="7136"/>
                    <a:pt x="1512" y="8552"/>
                  </a:cubicBezTo>
                  <a:cubicBezTo>
                    <a:pt x="1191" y="9630"/>
                    <a:pt x="1095" y="10768"/>
                    <a:pt x="1191" y="11889"/>
                  </a:cubicBezTo>
                  <a:cubicBezTo>
                    <a:pt x="1234" y="12384"/>
                    <a:pt x="1304" y="12871"/>
                    <a:pt x="1417" y="13349"/>
                  </a:cubicBezTo>
                  <a:cubicBezTo>
                    <a:pt x="1599" y="14131"/>
                    <a:pt x="1860" y="14896"/>
                    <a:pt x="2207" y="15617"/>
                  </a:cubicBezTo>
                  <a:cubicBezTo>
                    <a:pt x="2286" y="15774"/>
                    <a:pt x="2989" y="16790"/>
                    <a:pt x="2903" y="16938"/>
                  </a:cubicBezTo>
                  <a:cubicBezTo>
                    <a:pt x="2659" y="17329"/>
                    <a:pt x="2407" y="17746"/>
                    <a:pt x="2129" y="18172"/>
                  </a:cubicBezTo>
                  <a:cubicBezTo>
                    <a:pt x="1451" y="19223"/>
                    <a:pt x="878" y="20336"/>
                    <a:pt x="278" y="21431"/>
                  </a:cubicBezTo>
                  <a:cubicBezTo>
                    <a:pt x="0" y="21926"/>
                    <a:pt x="96" y="22013"/>
                    <a:pt x="634" y="22074"/>
                  </a:cubicBezTo>
                  <a:cubicBezTo>
                    <a:pt x="771" y="22090"/>
                    <a:pt x="903" y="22099"/>
                    <a:pt x="1029" y="22099"/>
                  </a:cubicBezTo>
                  <a:cubicBezTo>
                    <a:pt x="1718" y="22099"/>
                    <a:pt x="2233" y="21833"/>
                    <a:pt x="2468" y="21040"/>
                  </a:cubicBezTo>
                  <a:cubicBezTo>
                    <a:pt x="2503" y="20901"/>
                    <a:pt x="3728" y="18902"/>
                    <a:pt x="4336" y="17894"/>
                  </a:cubicBezTo>
                  <a:cubicBezTo>
                    <a:pt x="4353" y="17866"/>
                    <a:pt x="4387" y="17849"/>
                    <a:pt x="4423" y="17849"/>
                  </a:cubicBezTo>
                  <a:cubicBezTo>
                    <a:pt x="4444" y="17849"/>
                    <a:pt x="4465" y="17855"/>
                    <a:pt x="4484" y="17868"/>
                  </a:cubicBezTo>
                  <a:cubicBezTo>
                    <a:pt x="4693" y="18007"/>
                    <a:pt x="4849" y="18111"/>
                    <a:pt x="5014" y="18224"/>
                  </a:cubicBezTo>
                  <a:cubicBezTo>
                    <a:pt x="6547" y="19284"/>
                    <a:pt x="8520" y="20003"/>
                    <a:pt x="10572" y="20003"/>
                  </a:cubicBezTo>
                  <a:cubicBezTo>
                    <a:pt x="12929" y="20003"/>
                    <a:pt x="15390" y="19054"/>
                    <a:pt x="17406" y="16582"/>
                  </a:cubicBezTo>
                  <a:cubicBezTo>
                    <a:pt x="18771" y="14904"/>
                    <a:pt x="19527" y="12549"/>
                    <a:pt x="19979" y="10473"/>
                  </a:cubicBezTo>
                  <a:cubicBezTo>
                    <a:pt x="20943" y="6049"/>
                    <a:pt x="25732" y="3868"/>
                    <a:pt x="26748" y="3399"/>
                  </a:cubicBezTo>
                  <a:cubicBezTo>
                    <a:pt x="26827" y="3364"/>
                    <a:pt x="26827" y="3251"/>
                    <a:pt x="26748" y="3216"/>
                  </a:cubicBezTo>
                  <a:cubicBezTo>
                    <a:pt x="26201" y="2938"/>
                    <a:pt x="24628" y="2113"/>
                    <a:pt x="24419" y="2026"/>
                  </a:cubicBezTo>
                  <a:cubicBezTo>
                    <a:pt x="23211" y="1530"/>
                    <a:pt x="21977" y="1105"/>
                    <a:pt x="20709" y="774"/>
                  </a:cubicBezTo>
                  <a:cubicBezTo>
                    <a:pt x="18808" y="284"/>
                    <a:pt x="16843" y="1"/>
                    <a:pt x="148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52"/>
            <p:cNvSpPr/>
            <p:nvPr/>
          </p:nvSpPr>
          <p:spPr>
            <a:xfrm rot="-1295490">
              <a:off x="1766723" y="3401382"/>
              <a:ext cx="49825" cy="83909"/>
            </a:xfrm>
            <a:custGeom>
              <a:avLst/>
              <a:gdLst/>
              <a:ahLst/>
              <a:cxnLst/>
              <a:rect l="l" t="t" r="r" b="b"/>
              <a:pathLst>
                <a:path w="671" h="1130" extrusionOk="0">
                  <a:moveTo>
                    <a:pt x="609" y="0"/>
                  </a:moveTo>
                  <a:cubicBezTo>
                    <a:pt x="453" y="270"/>
                    <a:pt x="236" y="635"/>
                    <a:pt x="1" y="1008"/>
                  </a:cubicBezTo>
                  <a:cubicBezTo>
                    <a:pt x="18" y="1069"/>
                    <a:pt x="18" y="1104"/>
                    <a:pt x="10" y="1130"/>
                  </a:cubicBezTo>
                  <a:cubicBezTo>
                    <a:pt x="227" y="756"/>
                    <a:pt x="444" y="391"/>
                    <a:pt x="670" y="35"/>
                  </a:cubicBezTo>
                  <a:cubicBezTo>
                    <a:pt x="653" y="26"/>
                    <a:pt x="635" y="18"/>
                    <a:pt x="609" y="0"/>
                  </a:cubicBezTo>
                  <a:close/>
                </a:path>
              </a:pathLst>
            </a:custGeom>
            <a:solidFill>
              <a:srgbClr val="B0D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52"/>
            <p:cNvSpPr/>
            <p:nvPr/>
          </p:nvSpPr>
          <p:spPr>
            <a:xfrm rot="-1295490">
              <a:off x="1684869" y="3510187"/>
              <a:ext cx="151704" cy="253731"/>
            </a:xfrm>
            <a:custGeom>
              <a:avLst/>
              <a:gdLst/>
              <a:ahLst/>
              <a:cxnLst/>
              <a:rect l="l" t="t" r="r" b="b"/>
              <a:pathLst>
                <a:path w="2043" h="3417" extrusionOk="0">
                  <a:moveTo>
                    <a:pt x="2043" y="1"/>
                  </a:moveTo>
                  <a:lnTo>
                    <a:pt x="2043" y="1"/>
                  </a:lnTo>
                  <a:cubicBezTo>
                    <a:pt x="1799" y="392"/>
                    <a:pt x="1547" y="809"/>
                    <a:pt x="1269" y="1235"/>
                  </a:cubicBezTo>
                  <a:cubicBezTo>
                    <a:pt x="1069" y="1548"/>
                    <a:pt x="878" y="1861"/>
                    <a:pt x="696" y="2182"/>
                  </a:cubicBezTo>
                  <a:cubicBezTo>
                    <a:pt x="609" y="2434"/>
                    <a:pt x="487" y="2643"/>
                    <a:pt x="348" y="2791"/>
                  </a:cubicBezTo>
                  <a:cubicBezTo>
                    <a:pt x="226" y="2999"/>
                    <a:pt x="113" y="3208"/>
                    <a:pt x="0" y="3416"/>
                  </a:cubicBezTo>
                  <a:cubicBezTo>
                    <a:pt x="591" y="2478"/>
                    <a:pt x="1260" y="1348"/>
                    <a:pt x="2043" y="1"/>
                  </a:cubicBezTo>
                  <a:close/>
                </a:path>
              </a:pathLst>
            </a:custGeom>
            <a:solidFill>
              <a:srgbClr val="B0D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52"/>
            <p:cNvSpPr/>
            <p:nvPr/>
          </p:nvSpPr>
          <p:spPr>
            <a:xfrm rot="-1295490">
              <a:off x="1859424" y="3748486"/>
              <a:ext cx="19381" cy="35568"/>
            </a:xfrm>
            <a:custGeom>
              <a:avLst/>
              <a:gdLst/>
              <a:ahLst/>
              <a:cxnLst/>
              <a:rect l="l" t="t" r="r" b="b"/>
              <a:pathLst>
                <a:path w="261" h="479" extrusionOk="0">
                  <a:moveTo>
                    <a:pt x="261" y="1"/>
                  </a:moveTo>
                  <a:lnTo>
                    <a:pt x="261" y="1"/>
                  </a:lnTo>
                  <a:cubicBezTo>
                    <a:pt x="244" y="29"/>
                    <a:pt x="227" y="57"/>
                    <a:pt x="212" y="83"/>
                  </a:cubicBezTo>
                  <a:lnTo>
                    <a:pt x="212" y="83"/>
                  </a:lnTo>
                  <a:cubicBezTo>
                    <a:pt x="228" y="58"/>
                    <a:pt x="244" y="33"/>
                    <a:pt x="261" y="1"/>
                  </a:cubicBezTo>
                  <a:close/>
                  <a:moveTo>
                    <a:pt x="212" y="83"/>
                  </a:moveTo>
                  <a:lnTo>
                    <a:pt x="212" y="83"/>
                  </a:lnTo>
                  <a:cubicBezTo>
                    <a:pt x="211" y="85"/>
                    <a:pt x="210" y="86"/>
                    <a:pt x="209" y="88"/>
                  </a:cubicBezTo>
                  <a:cubicBezTo>
                    <a:pt x="132" y="216"/>
                    <a:pt x="38" y="336"/>
                    <a:pt x="2" y="472"/>
                  </a:cubicBezTo>
                  <a:lnTo>
                    <a:pt x="2" y="472"/>
                  </a:lnTo>
                  <a:cubicBezTo>
                    <a:pt x="16" y="425"/>
                    <a:pt x="91" y="286"/>
                    <a:pt x="212" y="83"/>
                  </a:cubicBezTo>
                  <a:close/>
                  <a:moveTo>
                    <a:pt x="2" y="472"/>
                  </a:moveTo>
                  <a:lnTo>
                    <a:pt x="2" y="472"/>
                  </a:lnTo>
                  <a:cubicBezTo>
                    <a:pt x="1" y="474"/>
                    <a:pt x="0" y="477"/>
                    <a:pt x="0" y="479"/>
                  </a:cubicBezTo>
                  <a:cubicBezTo>
                    <a:pt x="1" y="476"/>
                    <a:pt x="1" y="474"/>
                    <a:pt x="2" y="472"/>
                  </a:cubicBezTo>
                  <a:close/>
                </a:path>
              </a:pathLst>
            </a:custGeom>
            <a:solidFill>
              <a:srgbClr val="B0D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52"/>
            <p:cNvSpPr/>
            <p:nvPr/>
          </p:nvSpPr>
          <p:spPr>
            <a:xfrm rot="-1295490">
              <a:off x="1667252" y="2069828"/>
              <a:ext cx="1673940" cy="1331103"/>
            </a:xfrm>
            <a:custGeom>
              <a:avLst/>
              <a:gdLst/>
              <a:ahLst/>
              <a:cxnLst/>
              <a:rect l="l" t="t" r="r" b="b"/>
              <a:pathLst>
                <a:path w="22543" h="17926" extrusionOk="0">
                  <a:moveTo>
                    <a:pt x="20136" y="1"/>
                  </a:moveTo>
                  <a:cubicBezTo>
                    <a:pt x="18319" y="1018"/>
                    <a:pt x="15434" y="3077"/>
                    <a:pt x="14704" y="6397"/>
                  </a:cubicBezTo>
                  <a:cubicBezTo>
                    <a:pt x="14252" y="8474"/>
                    <a:pt x="13505" y="10837"/>
                    <a:pt x="12132" y="12506"/>
                  </a:cubicBezTo>
                  <a:cubicBezTo>
                    <a:pt x="10118" y="14977"/>
                    <a:pt x="7657" y="15925"/>
                    <a:pt x="5300" y="15925"/>
                  </a:cubicBezTo>
                  <a:cubicBezTo>
                    <a:pt x="3619" y="15925"/>
                    <a:pt x="1992" y="15443"/>
                    <a:pt x="618" y="14687"/>
                  </a:cubicBezTo>
                  <a:cubicBezTo>
                    <a:pt x="400" y="15043"/>
                    <a:pt x="200" y="15391"/>
                    <a:pt x="1" y="15730"/>
                  </a:cubicBezTo>
                  <a:cubicBezTo>
                    <a:pt x="261" y="15904"/>
                    <a:pt x="444" y="16025"/>
                    <a:pt x="626" y="16147"/>
                  </a:cubicBezTo>
                  <a:cubicBezTo>
                    <a:pt x="2159" y="17207"/>
                    <a:pt x="4132" y="17926"/>
                    <a:pt x="6184" y="17926"/>
                  </a:cubicBezTo>
                  <a:cubicBezTo>
                    <a:pt x="8541" y="17926"/>
                    <a:pt x="11002" y="16977"/>
                    <a:pt x="13018" y="14505"/>
                  </a:cubicBezTo>
                  <a:cubicBezTo>
                    <a:pt x="14383" y="12827"/>
                    <a:pt x="15139" y="10472"/>
                    <a:pt x="15591" y="8396"/>
                  </a:cubicBezTo>
                  <a:cubicBezTo>
                    <a:pt x="16660" y="3494"/>
                    <a:pt x="22421" y="1348"/>
                    <a:pt x="22543" y="1226"/>
                  </a:cubicBezTo>
                  <a:lnTo>
                    <a:pt x="22543" y="1226"/>
                  </a:lnTo>
                  <a:cubicBezTo>
                    <a:pt x="22543" y="1226"/>
                    <a:pt x="22543" y="1226"/>
                    <a:pt x="22543" y="1226"/>
                  </a:cubicBezTo>
                  <a:cubicBezTo>
                    <a:pt x="22518" y="1226"/>
                    <a:pt x="20638" y="243"/>
                    <a:pt x="20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52"/>
            <p:cNvSpPr/>
            <p:nvPr/>
          </p:nvSpPr>
          <p:spPr>
            <a:xfrm rot="-1295490">
              <a:off x="1712897" y="3803879"/>
              <a:ext cx="34900" cy="65196"/>
            </a:xfrm>
            <a:custGeom>
              <a:avLst/>
              <a:gdLst/>
              <a:ahLst/>
              <a:cxnLst/>
              <a:rect l="l" t="t" r="r" b="b"/>
              <a:pathLst>
                <a:path w="470" h="878" extrusionOk="0">
                  <a:moveTo>
                    <a:pt x="0" y="878"/>
                  </a:moveTo>
                  <a:cubicBezTo>
                    <a:pt x="157" y="582"/>
                    <a:pt x="313" y="296"/>
                    <a:pt x="469" y="0"/>
                  </a:cubicBezTo>
                  <a:cubicBezTo>
                    <a:pt x="313" y="296"/>
                    <a:pt x="157" y="582"/>
                    <a:pt x="0" y="878"/>
                  </a:cubicBezTo>
                  <a:close/>
                </a:path>
              </a:pathLst>
            </a:custGeom>
            <a:solidFill>
              <a:srgbClr val="B0D8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52"/>
            <p:cNvSpPr/>
            <p:nvPr/>
          </p:nvSpPr>
          <p:spPr>
            <a:xfrm rot="-1295490">
              <a:off x="1829573" y="3526161"/>
              <a:ext cx="123338" cy="204574"/>
            </a:xfrm>
            <a:custGeom>
              <a:avLst/>
              <a:gdLst/>
              <a:ahLst/>
              <a:cxnLst/>
              <a:rect l="l" t="t" r="r" b="b"/>
              <a:pathLst>
                <a:path w="1661" h="2755" extrusionOk="0">
                  <a:moveTo>
                    <a:pt x="1661" y="0"/>
                  </a:moveTo>
                  <a:cubicBezTo>
                    <a:pt x="1578" y="137"/>
                    <a:pt x="1496" y="274"/>
                    <a:pt x="1413" y="411"/>
                  </a:cubicBezTo>
                  <a:lnTo>
                    <a:pt x="1413" y="411"/>
                  </a:lnTo>
                  <a:cubicBezTo>
                    <a:pt x="1505" y="260"/>
                    <a:pt x="1588" y="121"/>
                    <a:pt x="1661" y="0"/>
                  </a:cubicBezTo>
                  <a:close/>
                  <a:moveTo>
                    <a:pt x="1413" y="411"/>
                  </a:moveTo>
                  <a:cubicBezTo>
                    <a:pt x="969" y="1147"/>
                    <a:pt x="347" y="2163"/>
                    <a:pt x="1" y="2755"/>
                  </a:cubicBezTo>
                  <a:cubicBezTo>
                    <a:pt x="468" y="1983"/>
                    <a:pt x="935" y="1206"/>
                    <a:pt x="1413" y="411"/>
                  </a:cubicBezTo>
                  <a:close/>
                </a:path>
              </a:pathLst>
            </a:custGeom>
            <a:solidFill>
              <a:srgbClr val="A5C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52"/>
            <p:cNvSpPr/>
            <p:nvPr/>
          </p:nvSpPr>
          <p:spPr>
            <a:xfrm rot="-1295490">
              <a:off x="1596297" y="2259450"/>
              <a:ext cx="1312539" cy="995171"/>
            </a:xfrm>
            <a:custGeom>
              <a:avLst/>
              <a:gdLst/>
              <a:ahLst/>
              <a:cxnLst/>
              <a:rect l="l" t="t" r="r" b="b"/>
              <a:pathLst>
                <a:path w="17676" h="13402" extrusionOk="0">
                  <a:moveTo>
                    <a:pt x="17676" y="1"/>
                  </a:moveTo>
                  <a:cubicBezTo>
                    <a:pt x="17675" y="1"/>
                    <a:pt x="6778" y="1826"/>
                    <a:pt x="0" y="12480"/>
                  </a:cubicBezTo>
                  <a:cubicBezTo>
                    <a:pt x="226" y="12636"/>
                    <a:pt x="400" y="12749"/>
                    <a:pt x="565" y="12862"/>
                  </a:cubicBezTo>
                  <a:cubicBezTo>
                    <a:pt x="843" y="13054"/>
                    <a:pt x="1138" y="13236"/>
                    <a:pt x="1443" y="13401"/>
                  </a:cubicBezTo>
                  <a:cubicBezTo>
                    <a:pt x="4484" y="8378"/>
                    <a:pt x="9672" y="2295"/>
                    <a:pt x="17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52"/>
            <p:cNvSpPr/>
            <p:nvPr/>
          </p:nvSpPr>
          <p:spPr>
            <a:xfrm rot="-1295490">
              <a:off x="1731494" y="3783881"/>
              <a:ext cx="8465" cy="14925"/>
            </a:xfrm>
            <a:custGeom>
              <a:avLst/>
              <a:gdLst/>
              <a:ahLst/>
              <a:cxnLst/>
              <a:rect l="l" t="t" r="r" b="b"/>
              <a:pathLst>
                <a:path w="114" h="201" extrusionOk="0">
                  <a:moveTo>
                    <a:pt x="113" y="0"/>
                  </a:moveTo>
                  <a:cubicBezTo>
                    <a:pt x="112" y="3"/>
                    <a:pt x="110" y="6"/>
                    <a:pt x="109" y="9"/>
                  </a:cubicBezTo>
                  <a:lnTo>
                    <a:pt x="109" y="9"/>
                  </a:lnTo>
                  <a:cubicBezTo>
                    <a:pt x="111" y="7"/>
                    <a:pt x="113" y="5"/>
                    <a:pt x="113" y="0"/>
                  </a:cubicBezTo>
                  <a:close/>
                  <a:moveTo>
                    <a:pt x="109" y="9"/>
                  </a:moveTo>
                  <a:cubicBezTo>
                    <a:pt x="107" y="11"/>
                    <a:pt x="105" y="13"/>
                    <a:pt x="105" y="17"/>
                  </a:cubicBezTo>
                  <a:lnTo>
                    <a:pt x="105" y="17"/>
                  </a:lnTo>
                  <a:cubicBezTo>
                    <a:pt x="106" y="15"/>
                    <a:pt x="108" y="12"/>
                    <a:pt x="109" y="9"/>
                  </a:cubicBezTo>
                  <a:close/>
                  <a:moveTo>
                    <a:pt x="105" y="17"/>
                  </a:moveTo>
                  <a:lnTo>
                    <a:pt x="105" y="17"/>
                  </a:lnTo>
                  <a:cubicBezTo>
                    <a:pt x="104" y="18"/>
                    <a:pt x="104" y="19"/>
                    <a:pt x="104" y="19"/>
                  </a:cubicBezTo>
                  <a:lnTo>
                    <a:pt x="104" y="19"/>
                  </a:lnTo>
                  <a:cubicBezTo>
                    <a:pt x="104" y="19"/>
                    <a:pt x="104" y="18"/>
                    <a:pt x="105" y="18"/>
                  </a:cubicBezTo>
                  <a:cubicBezTo>
                    <a:pt x="105" y="18"/>
                    <a:pt x="105" y="17"/>
                    <a:pt x="105" y="17"/>
                  </a:cubicBezTo>
                  <a:close/>
                  <a:moveTo>
                    <a:pt x="104" y="19"/>
                  </a:moveTo>
                  <a:lnTo>
                    <a:pt x="104" y="19"/>
                  </a:lnTo>
                  <a:cubicBezTo>
                    <a:pt x="69" y="79"/>
                    <a:pt x="35" y="140"/>
                    <a:pt x="0" y="200"/>
                  </a:cubicBezTo>
                  <a:cubicBezTo>
                    <a:pt x="40" y="137"/>
                    <a:pt x="72" y="81"/>
                    <a:pt x="104" y="19"/>
                  </a:cubicBezTo>
                  <a:close/>
                </a:path>
              </a:pathLst>
            </a:custGeom>
            <a:solidFill>
              <a:srgbClr val="A5C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52"/>
            <p:cNvSpPr/>
            <p:nvPr/>
          </p:nvSpPr>
          <p:spPr>
            <a:xfrm rot="-1295490">
              <a:off x="1626664" y="3410268"/>
              <a:ext cx="371723" cy="464542"/>
            </a:xfrm>
            <a:custGeom>
              <a:avLst/>
              <a:gdLst/>
              <a:ahLst/>
              <a:cxnLst/>
              <a:rect l="l" t="t" r="r" b="b"/>
              <a:pathLst>
                <a:path w="5006" h="6256" extrusionOk="0">
                  <a:moveTo>
                    <a:pt x="3563" y="0"/>
                  </a:moveTo>
                  <a:cubicBezTo>
                    <a:pt x="3337" y="356"/>
                    <a:pt x="3120" y="721"/>
                    <a:pt x="2903" y="1095"/>
                  </a:cubicBezTo>
                  <a:cubicBezTo>
                    <a:pt x="2120" y="2442"/>
                    <a:pt x="1451" y="3572"/>
                    <a:pt x="860" y="4510"/>
                  </a:cubicBezTo>
                  <a:cubicBezTo>
                    <a:pt x="826" y="4580"/>
                    <a:pt x="791" y="4641"/>
                    <a:pt x="747" y="4710"/>
                  </a:cubicBezTo>
                  <a:cubicBezTo>
                    <a:pt x="591" y="5006"/>
                    <a:pt x="435" y="5292"/>
                    <a:pt x="278" y="5588"/>
                  </a:cubicBezTo>
                  <a:cubicBezTo>
                    <a:pt x="0" y="6083"/>
                    <a:pt x="96" y="6170"/>
                    <a:pt x="634" y="6231"/>
                  </a:cubicBezTo>
                  <a:cubicBezTo>
                    <a:pt x="771" y="6247"/>
                    <a:pt x="903" y="6256"/>
                    <a:pt x="1029" y="6256"/>
                  </a:cubicBezTo>
                  <a:cubicBezTo>
                    <a:pt x="1718" y="6256"/>
                    <a:pt x="2233" y="5990"/>
                    <a:pt x="2468" y="5197"/>
                  </a:cubicBezTo>
                  <a:cubicBezTo>
                    <a:pt x="2503" y="5058"/>
                    <a:pt x="2598" y="4936"/>
                    <a:pt x="2677" y="4806"/>
                  </a:cubicBezTo>
                  <a:cubicBezTo>
                    <a:pt x="2694" y="4780"/>
                    <a:pt x="2711" y="4754"/>
                    <a:pt x="2729" y="4719"/>
                  </a:cubicBezTo>
                  <a:cubicBezTo>
                    <a:pt x="3146" y="4006"/>
                    <a:pt x="3963" y="2677"/>
                    <a:pt x="4389" y="1964"/>
                  </a:cubicBezTo>
                  <a:cubicBezTo>
                    <a:pt x="4588" y="1625"/>
                    <a:pt x="4788" y="1277"/>
                    <a:pt x="5006" y="921"/>
                  </a:cubicBezTo>
                  <a:cubicBezTo>
                    <a:pt x="4701" y="756"/>
                    <a:pt x="4406" y="574"/>
                    <a:pt x="4128" y="382"/>
                  </a:cubicBezTo>
                  <a:cubicBezTo>
                    <a:pt x="3963" y="269"/>
                    <a:pt x="3789" y="156"/>
                    <a:pt x="3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52"/>
            <p:cNvSpPr/>
            <p:nvPr/>
          </p:nvSpPr>
          <p:spPr>
            <a:xfrm rot="-1295490">
              <a:off x="1906251" y="2313058"/>
              <a:ext cx="205242" cy="484071"/>
            </a:xfrm>
            <a:custGeom>
              <a:avLst/>
              <a:gdLst/>
              <a:ahLst/>
              <a:cxnLst/>
              <a:rect l="l" t="t" r="r" b="b"/>
              <a:pathLst>
                <a:path w="2764" h="6519" extrusionOk="0">
                  <a:moveTo>
                    <a:pt x="2764" y="1"/>
                  </a:moveTo>
                  <a:lnTo>
                    <a:pt x="2729" y="35"/>
                  </a:lnTo>
                  <a:cubicBezTo>
                    <a:pt x="2727" y="39"/>
                    <a:pt x="2726" y="42"/>
                    <a:pt x="2724" y="45"/>
                  </a:cubicBezTo>
                  <a:lnTo>
                    <a:pt x="2724" y="45"/>
                  </a:lnTo>
                  <a:cubicBezTo>
                    <a:pt x="2748" y="17"/>
                    <a:pt x="2763" y="1"/>
                    <a:pt x="2764" y="1"/>
                  </a:cubicBezTo>
                  <a:close/>
                  <a:moveTo>
                    <a:pt x="2724" y="45"/>
                  </a:moveTo>
                  <a:cubicBezTo>
                    <a:pt x="2713" y="59"/>
                    <a:pt x="2700" y="76"/>
                    <a:pt x="2686" y="96"/>
                  </a:cubicBezTo>
                  <a:cubicBezTo>
                    <a:pt x="2234" y="652"/>
                    <a:pt x="0" y="3555"/>
                    <a:pt x="0" y="6518"/>
                  </a:cubicBezTo>
                  <a:lnTo>
                    <a:pt x="1252" y="5988"/>
                  </a:lnTo>
                  <a:cubicBezTo>
                    <a:pt x="1252" y="5988"/>
                    <a:pt x="63" y="5797"/>
                    <a:pt x="2724" y="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52"/>
            <p:cNvSpPr/>
            <p:nvPr/>
          </p:nvSpPr>
          <p:spPr>
            <a:xfrm rot="-1295490">
              <a:off x="1841384" y="3104644"/>
              <a:ext cx="502115" cy="158016"/>
            </a:xfrm>
            <a:custGeom>
              <a:avLst/>
              <a:gdLst/>
              <a:ahLst/>
              <a:cxnLst/>
              <a:rect l="l" t="t" r="r" b="b"/>
              <a:pathLst>
                <a:path w="6762" h="2128" extrusionOk="0">
                  <a:moveTo>
                    <a:pt x="6761" y="1"/>
                  </a:moveTo>
                  <a:lnTo>
                    <a:pt x="6718" y="18"/>
                  </a:lnTo>
                  <a:cubicBezTo>
                    <a:pt x="3933" y="991"/>
                    <a:pt x="2427" y="1251"/>
                    <a:pt x="1612" y="1251"/>
                  </a:cubicBezTo>
                  <a:cubicBezTo>
                    <a:pt x="672" y="1251"/>
                    <a:pt x="652" y="905"/>
                    <a:pt x="652" y="905"/>
                  </a:cubicBezTo>
                  <a:lnTo>
                    <a:pt x="0" y="2095"/>
                  </a:lnTo>
                  <a:cubicBezTo>
                    <a:pt x="213" y="2117"/>
                    <a:pt x="427" y="2127"/>
                    <a:pt x="640" y="2127"/>
                  </a:cubicBezTo>
                  <a:cubicBezTo>
                    <a:pt x="3383" y="2127"/>
                    <a:pt x="6101" y="433"/>
                    <a:pt x="6657" y="70"/>
                  </a:cubicBezTo>
                  <a:cubicBezTo>
                    <a:pt x="6717" y="19"/>
                    <a:pt x="6761" y="1"/>
                    <a:pt x="67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52"/>
            <p:cNvSpPr/>
            <p:nvPr/>
          </p:nvSpPr>
          <p:spPr>
            <a:xfrm rot="-1295490">
              <a:off x="2174705" y="2434176"/>
              <a:ext cx="353010" cy="111383"/>
            </a:xfrm>
            <a:custGeom>
              <a:avLst/>
              <a:gdLst/>
              <a:ahLst/>
              <a:cxnLst/>
              <a:rect l="l" t="t" r="r" b="b"/>
              <a:pathLst>
                <a:path w="4754" h="1500" extrusionOk="0">
                  <a:moveTo>
                    <a:pt x="4754" y="1"/>
                  </a:moveTo>
                  <a:lnTo>
                    <a:pt x="4728" y="18"/>
                  </a:lnTo>
                  <a:cubicBezTo>
                    <a:pt x="2766" y="704"/>
                    <a:pt x="1706" y="888"/>
                    <a:pt x="1134" y="888"/>
                  </a:cubicBezTo>
                  <a:cubicBezTo>
                    <a:pt x="473" y="888"/>
                    <a:pt x="461" y="644"/>
                    <a:pt x="461" y="644"/>
                  </a:cubicBezTo>
                  <a:lnTo>
                    <a:pt x="0" y="1478"/>
                  </a:lnTo>
                  <a:cubicBezTo>
                    <a:pt x="147" y="1493"/>
                    <a:pt x="294" y="1500"/>
                    <a:pt x="442" y="1500"/>
                  </a:cubicBezTo>
                  <a:cubicBezTo>
                    <a:pt x="2370" y="1500"/>
                    <a:pt x="4289" y="311"/>
                    <a:pt x="4684" y="53"/>
                  </a:cubicBezTo>
                  <a:cubicBezTo>
                    <a:pt x="4727" y="19"/>
                    <a:pt x="4753" y="1"/>
                    <a:pt x="4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52"/>
            <p:cNvSpPr/>
            <p:nvPr/>
          </p:nvSpPr>
          <p:spPr>
            <a:xfrm rot="-1295490">
              <a:off x="1963387" y="2860902"/>
              <a:ext cx="131655" cy="108561"/>
            </a:xfrm>
            <a:custGeom>
              <a:avLst/>
              <a:gdLst/>
              <a:ahLst/>
              <a:cxnLst/>
              <a:rect l="l" t="t" r="r" b="b"/>
              <a:pathLst>
                <a:path w="1773" h="1462" extrusionOk="0">
                  <a:moveTo>
                    <a:pt x="316" y="1"/>
                  </a:moveTo>
                  <a:cubicBezTo>
                    <a:pt x="262" y="1"/>
                    <a:pt x="210" y="33"/>
                    <a:pt x="191" y="84"/>
                  </a:cubicBezTo>
                  <a:cubicBezTo>
                    <a:pt x="0" y="510"/>
                    <a:pt x="139" y="996"/>
                    <a:pt x="496" y="1266"/>
                  </a:cubicBezTo>
                  <a:cubicBezTo>
                    <a:pt x="556" y="1309"/>
                    <a:pt x="626" y="1344"/>
                    <a:pt x="695" y="1379"/>
                  </a:cubicBezTo>
                  <a:cubicBezTo>
                    <a:pt x="823" y="1434"/>
                    <a:pt x="957" y="1462"/>
                    <a:pt x="1091" y="1462"/>
                  </a:cubicBezTo>
                  <a:cubicBezTo>
                    <a:pt x="1313" y="1462"/>
                    <a:pt x="1533" y="1386"/>
                    <a:pt x="1712" y="1240"/>
                  </a:cubicBezTo>
                  <a:cubicBezTo>
                    <a:pt x="1764" y="1188"/>
                    <a:pt x="1773" y="1101"/>
                    <a:pt x="1730" y="1049"/>
                  </a:cubicBezTo>
                  <a:cubicBezTo>
                    <a:pt x="1699" y="1013"/>
                    <a:pt x="1660" y="995"/>
                    <a:pt x="1620" y="995"/>
                  </a:cubicBezTo>
                  <a:cubicBezTo>
                    <a:pt x="1592" y="995"/>
                    <a:pt x="1564" y="1004"/>
                    <a:pt x="1538" y="1023"/>
                  </a:cubicBezTo>
                  <a:cubicBezTo>
                    <a:pt x="1408" y="1131"/>
                    <a:pt x="1250" y="1186"/>
                    <a:pt x="1089" y="1186"/>
                  </a:cubicBezTo>
                  <a:cubicBezTo>
                    <a:pt x="992" y="1186"/>
                    <a:pt x="894" y="1166"/>
                    <a:pt x="800" y="1127"/>
                  </a:cubicBezTo>
                  <a:cubicBezTo>
                    <a:pt x="626" y="1049"/>
                    <a:pt x="496" y="910"/>
                    <a:pt x="426" y="736"/>
                  </a:cubicBezTo>
                  <a:cubicBezTo>
                    <a:pt x="356" y="562"/>
                    <a:pt x="365" y="371"/>
                    <a:pt x="443" y="197"/>
                  </a:cubicBezTo>
                  <a:cubicBezTo>
                    <a:pt x="469" y="127"/>
                    <a:pt x="435" y="41"/>
                    <a:pt x="374" y="15"/>
                  </a:cubicBezTo>
                  <a:cubicBezTo>
                    <a:pt x="355" y="5"/>
                    <a:pt x="335" y="1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52"/>
            <p:cNvSpPr/>
            <p:nvPr/>
          </p:nvSpPr>
          <p:spPr>
            <a:xfrm rot="-1295490">
              <a:off x="1947120" y="2861332"/>
              <a:ext cx="46558" cy="27994"/>
            </a:xfrm>
            <a:custGeom>
              <a:avLst/>
              <a:gdLst/>
              <a:ahLst/>
              <a:cxnLst/>
              <a:rect l="l" t="t" r="r" b="b"/>
              <a:pathLst>
                <a:path w="627" h="377" extrusionOk="0">
                  <a:moveTo>
                    <a:pt x="43" y="0"/>
                  </a:moveTo>
                  <a:cubicBezTo>
                    <a:pt x="20" y="0"/>
                    <a:pt x="1" y="23"/>
                    <a:pt x="1" y="45"/>
                  </a:cubicBezTo>
                  <a:cubicBezTo>
                    <a:pt x="1" y="193"/>
                    <a:pt x="97" y="332"/>
                    <a:pt x="244" y="367"/>
                  </a:cubicBezTo>
                  <a:cubicBezTo>
                    <a:pt x="270" y="375"/>
                    <a:pt x="288" y="375"/>
                    <a:pt x="314" y="375"/>
                  </a:cubicBezTo>
                  <a:cubicBezTo>
                    <a:pt x="322" y="376"/>
                    <a:pt x="330" y="376"/>
                    <a:pt x="338" y="376"/>
                  </a:cubicBezTo>
                  <a:cubicBezTo>
                    <a:pt x="458" y="376"/>
                    <a:pt x="561" y="316"/>
                    <a:pt x="618" y="210"/>
                  </a:cubicBezTo>
                  <a:cubicBezTo>
                    <a:pt x="627" y="193"/>
                    <a:pt x="618" y="158"/>
                    <a:pt x="601" y="150"/>
                  </a:cubicBezTo>
                  <a:cubicBezTo>
                    <a:pt x="594" y="147"/>
                    <a:pt x="587" y="146"/>
                    <a:pt x="580" y="146"/>
                  </a:cubicBezTo>
                  <a:cubicBezTo>
                    <a:pt x="562" y="146"/>
                    <a:pt x="546" y="154"/>
                    <a:pt x="540" y="167"/>
                  </a:cubicBezTo>
                  <a:cubicBezTo>
                    <a:pt x="496" y="245"/>
                    <a:pt x="409" y="289"/>
                    <a:pt x="322" y="289"/>
                  </a:cubicBezTo>
                  <a:cubicBezTo>
                    <a:pt x="262" y="289"/>
                    <a:pt x="201" y="263"/>
                    <a:pt x="157" y="210"/>
                  </a:cubicBezTo>
                  <a:cubicBezTo>
                    <a:pt x="114" y="167"/>
                    <a:pt x="88" y="106"/>
                    <a:pt x="97" y="45"/>
                  </a:cubicBezTo>
                  <a:cubicBezTo>
                    <a:pt x="97" y="19"/>
                    <a:pt x="79" y="2"/>
                    <a:pt x="53" y="2"/>
                  </a:cubicBezTo>
                  <a:cubicBezTo>
                    <a:pt x="50" y="1"/>
                    <a:pt x="46" y="0"/>
                    <a:pt x="43" y="0"/>
                  </a:cubicBezTo>
                  <a:close/>
                </a:path>
              </a:pathLst>
            </a:custGeom>
            <a:solidFill>
              <a:srgbClr val="100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52"/>
            <p:cNvSpPr/>
            <p:nvPr/>
          </p:nvSpPr>
          <p:spPr>
            <a:xfrm rot="-1295490">
              <a:off x="1941349" y="2855723"/>
              <a:ext cx="57548" cy="39430"/>
            </a:xfrm>
            <a:custGeom>
              <a:avLst/>
              <a:gdLst/>
              <a:ahLst/>
              <a:cxnLst/>
              <a:rect l="l" t="t" r="r" b="b"/>
              <a:pathLst>
                <a:path w="775" h="531" extrusionOk="0">
                  <a:moveTo>
                    <a:pt x="131" y="1"/>
                  </a:moveTo>
                  <a:cubicBezTo>
                    <a:pt x="62" y="1"/>
                    <a:pt x="9" y="53"/>
                    <a:pt x="9" y="114"/>
                  </a:cubicBezTo>
                  <a:cubicBezTo>
                    <a:pt x="1" y="305"/>
                    <a:pt x="122" y="470"/>
                    <a:pt x="305" y="513"/>
                  </a:cubicBezTo>
                  <a:cubicBezTo>
                    <a:pt x="331" y="522"/>
                    <a:pt x="366" y="531"/>
                    <a:pt x="392" y="531"/>
                  </a:cubicBezTo>
                  <a:lnTo>
                    <a:pt x="409" y="531"/>
                  </a:lnTo>
                  <a:cubicBezTo>
                    <a:pt x="557" y="531"/>
                    <a:pt x="687" y="452"/>
                    <a:pt x="757" y="322"/>
                  </a:cubicBezTo>
                  <a:cubicBezTo>
                    <a:pt x="774" y="296"/>
                    <a:pt x="774" y="261"/>
                    <a:pt x="765" y="235"/>
                  </a:cubicBezTo>
                  <a:cubicBezTo>
                    <a:pt x="757" y="200"/>
                    <a:pt x="739" y="183"/>
                    <a:pt x="713" y="166"/>
                  </a:cubicBezTo>
                  <a:cubicBezTo>
                    <a:pt x="694" y="155"/>
                    <a:pt x="674" y="150"/>
                    <a:pt x="655" y="150"/>
                  </a:cubicBezTo>
                  <a:cubicBezTo>
                    <a:pt x="612" y="150"/>
                    <a:pt x="572" y="173"/>
                    <a:pt x="548" y="209"/>
                  </a:cubicBezTo>
                  <a:cubicBezTo>
                    <a:pt x="522" y="261"/>
                    <a:pt x="461" y="296"/>
                    <a:pt x="400" y="296"/>
                  </a:cubicBezTo>
                  <a:cubicBezTo>
                    <a:pt x="357" y="296"/>
                    <a:pt x="314" y="270"/>
                    <a:pt x="288" y="244"/>
                  </a:cubicBezTo>
                  <a:cubicBezTo>
                    <a:pt x="261" y="209"/>
                    <a:pt x="244" y="166"/>
                    <a:pt x="244" y="122"/>
                  </a:cubicBezTo>
                  <a:cubicBezTo>
                    <a:pt x="244" y="96"/>
                    <a:pt x="235" y="61"/>
                    <a:pt x="209" y="44"/>
                  </a:cubicBezTo>
                  <a:cubicBezTo>
                    <a:pt x="192" y="18"/>
                    <a:pt x="166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52"/>
            <p:cNvSpPr/>
            <p:nvPr/>
          </p:nvSpPr>
          <p:spPr>
            <a:xfrm rot="-1295490">
              <a:off x="2082349" y="2887884"/>
              <a:ext cx="36237" cy="42771"/>
            </a:xfrm>
            <a:custGeom>
              <a:avLst/>
              <a:gdLst/>
              <a:ahLst/>
              <a:cxnLst/>
              <a:rect l="l" t="t" r="r" b="b"/>
              <a:pathLst>
                <a:path w="488" h="576" extrusionOk="0">
                  <a:moveTo>
                    <a:pt x="148" y="1"/>
                  </a:moveTo>
                  <a:cubicBezTo>
                    <a:pt x="135" y="1"/>
                    <a:pt x="122" y="5"/>
                    <a:pt x="113" y="14"/>
                  </a:cubicBezTo>
                  <a:cubicBezTo>
                    <a:pt x="26" y="109"/>
                    <a:pt x="0" y="231"/>
                    <a:pt x="35" y="353"/>
                  </a:cubicBezTo>
                  <a:cubicBezTo>
                    <a:pt x="44" y="370"/>
                    <a:pt x="53" y="396"/>
                    <a:pt x="70" y="422"/>
                  </a:cubicBezTo>
                  <a:cubicBezTo>
                    <a:pt x="131" y="517"/>
                    <a:pt x="240" y="575"/>
                    <a:pt x="355" y="575"/>
                  </a:cubicBezTo>
                  <a:cubicBezTo>
                    <a:pt x="387" y="575"/>
                    <a:pt x="420" y="571"/>
                    <a:pt x="452" y="561"/>
                  </a:cubicBezTo>
                  <a:cubicBezTo>
                    <a:pt x="470" y="553"/>
                    <a:pt x="487" y="527"/>
                    <a:pt x="478" y="500"/>
                  </a:cubicBezTo>
                  <a:cubicBezTo>
                    <a:pt x="472" y="481"/>
                    <a:pt x="456" y="471"/>
                    <a:pt x="437" y="471"/>
                  </a:cubicBezTo>
                  <a:cubicBezTo>
                    <a:pt x="431" y="471"/>
                    <a:pt x="424" y="472"/>
                    <a:pt x="418" y="474"/>
                  </a:cubicBezTo>
                  <a:cubicBezTo>
                    <a:pt x="399" y="481"/>
                    <a:pt x="378" y="483"/>
                    <a:pt x="357" y="483"/>
                  </a:cubicBezTo>
                  <a:cubicBezTo>
                    <a:pt x="318" y="483"/>
                    <a:pt x="277" y="474"/>
                    <a:pt x="244" y="457"/>
                  </a:cubicBezTo>
                  <a:cubicBezTo>
                    <a:pt x="183" y="431"/>
                    <a:pt x="148" y="379"/>
                    <a:pt x="122" y="318"/>
                  </a:cubicBezTo>
                  <a:cubicBezTo>
                    <a:pt x="96" y="240"/>
                    <a:pt x="122" y="144"/>
                    <a:pt x="183" y="83"/>
                  </a:cubicBezTo>
                  <a:cubicBezTo>
                    <a:pt x="200" y="66"/>
                    <a:pt x="200" y="31"/>
                    <a:pt x="183" y="14"/>
                  </a:cubicBezTo>
                  <a:cubicBezTo>
                    <a:pt x="174" y="5"/>
                    <a:pt x="161" y="1"/>
                    <a:pt x="148" y="1"/>
                  </a:cubicBezTo>
                  <a:close/>
                </a:path>
              </a:pathLst>
            </a:custGeom>
            <a:solidFill>
              <a:srgbClr val="100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52"/>
            <p:cNvSpPr/>
            <p:nvPr/>
          </p:nvSpPr>
          <p:spPr>
            <a:xfrm rot="-1295490">
              <a:off x="2076611" y="2882750"/>
              <a:ext cx="47820" cy="53315"/>
            </a:xfrm>
            <a:custGeom>
              <a:avLst/>
              <a:gdLst/>
              <a:ahLst/>
              <a:cxnLst/>
              <a:rect l="l" t="t" r="r" b="b"/>
              <a:pathLst>
                <a:path w="644" h="718" extrusionOk="0">
                  <a:moveTo>
                    <a:pt x="226" y="0"/>
                  </a:moveTo>
                  <a:cubicBezTo>
                    <a:pt x="196" y="0"/>
                    <a:pt x="165" y="13"/>
                    <a:pt x="139" y="39"/>
                  </a:cubicBezTo>
                  <a:cubicBezTo>
                    <a:pt x="35" y="144"/>
                    <a:pt x="0" y="300"/>
                    <a:pt x="44" y="439"/>
                  </a:cubicBezTo>
                  <a:cubicBezTo>
                    <a:pt x="61" y="474"/>
                    <a:pt x="70" y="500"/>
                    <a:pt x="87" y="526"/>
                  </a:cubicBezTo>
                  <a:cubicBezTo>
                    <a:pt x="157" y="648"/>
                    <a:pt x="287" y="717"/>
                    <a:pt x="426" y="717"/>
                  </a:cubicBezTo>
                  <a:cubicBezTo>
                    <a:pt x="469" y="717"/>
                    <a:pt x="513" y="708"/>
                    <a:pt x="548" y="700"/>
                  </a:cubicBezTo>
                  <a:cubicBezTo>
                    <a:pt x="609" y="674"/>
                    <a:pt x="643" y="613"/>
                    <a:pt x="626" y="543"/>
                  </a:cubicBezTo>
                  <a:cubicBezTo>
                    <a:pt x="612" y="496"/>
                    <a:pt x="568" y="465"/>
                    <a:pt x="521" y="465"/>
                  </a:cubicBezTo>
                  <a:cubicBezTo>
                    <a:pt x="507" y="465"/>
                    <a:pt x="492" y="468"/>
                    <a:pt x="478" y="474"/>
                  </a:cubicBezTo>
                  <a:cubicBezTo>
                    <a:pt x="460" y="477"/>
                    <a:pt x="442" y="480"/>
                    <a:pt x="425" y="480"/>
                  </a:cubicBezTo>
                  <a:cubicBezTo>
                    <a:pt x="400" y="480"/>
                    <a:pt x="377" y="475"/>
                    <a:pt x="356" y="465"/>
                  </a:cubicBezTo>
                  <a:cubicBezTo>
                    <a:pt x="313" y="439"/>
                    <a:pt x="287" y="413"/>
                    <a:pt x="270" y="370"/>
                  </a:cubicBezTo>
                  <a:cubicBezTo>
                    <a:pt x="252" y="309"/>
                    <a:pt x="270" y="248"/>
                    <a:pt x="313" y="204"/>
                  </a:cubicBezTo>
                  <a:cubicBezTo>
                    <a:pt x="356" y="152"/>
                    <a:pt x="356" y="83"/>
                    <a:pt x="313" y="39"/>
                  </a:cubicBezTo>
                  <a:cubicBezTo>
                    <a:pt x="287" y="13"/>
                    <a:pt x="257" y="0"/>
                    <a:pt x="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52"/>
            <p:cNvSpPr/>
            <p:nvPr/>
          </p:nvSpPr>
          <p:spPr>
            <a:xfrm rot="-1295490">
              <a:off x="1578209" y="2897239"/>
              <a:ext cx="205242" cy="148140"/>
            </a:xfrm>
            <a:custGeom>
              <a:avLst/>
              <a:gdLst/>
              <a:ahLst/>
              <a:cxnLst/>
              <a:rect l="l" t="t" r="r" b="b"/>
              <a:pathLst>
                <a:path w="2764" h="1995" extrusionOk="0">
                  <a:moveTo>
                    <a:pt x="343" y="1"/>
                  </a:moveTo>
                  <a:cubicBezTo>
                    <a:pt x="256" y="1"/>
                    <a:pt x="192" y="23"/>
                    <a:pt x="157" y="71"/>
                  </a:cubicBezTo>
                  <a:cubicBezTo>
                    <a:pt x="0" y="279"/>
                    <a:pt x="426" y="861"/>
                    <a:pt x="1104" y="1365"/>
                  </a:cubicBezTo>
                  <a:cubicBezTo>
                    <a:pt x="1620" y="1756"/>
                    <a:pt x="2136" y="1995"/>
                    <a:pt x="2422" y="1995"/>
                  </a:cubicBezTo>
                  <a:cubicBezTo>
                    <a:pt x="2512" y="1995"/>
                    <a:pt x="2579" y="1971"/>
                    <a:pt x="2616" y="1922"/>
                  </a:cubicBezTo>
                  <a:cubicBezTo>
                    <a:pt x="2764" y="1713"/>
                    <a:pt x="2338" y="1139"/>
                    <a:pt x="1660" y="627"/>
                  </a:cubicBezTo>
                  <a:cubicBezTo>
                    <a:pt x="1143" y="235"/>
                    <a:pt x="625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52"/>
            <p:cNvSpPr/>
            <p:nvPr/>
          </p:nvSpPr>
          <p:spPr>
            <a:xfrm rot="-1295490">
              <a:off x="1563347" y="2887162"/>
              <a:ext cx="235612" cy="168114"/>
            </a:xfrm>
            <a:custGeom>
              <a:avLst/>
              <a:gdLst/>
              <a:ahLst/>
              <a:cxnLst/>
              <a:rect l="l" t="t" r="r" b="b"/>
              <a:pathLst>
                <a:path w="3173" h="2264" extrusionOk="0">
                  <a:moveTo>
                    <a:pt x="540" y="269"/>
                  </a:moveTo>
                  <a:cubicBezTo>
                    <a:pt x="723" y="269"/>
                    <a:pt x="1186" y="426"/>
                    <a:pt x="1782" y="874"/>
                  </a:cubicBezTo>
                  <a:cubicBezTo>
                    <a:pt x="2512" y="1412"/>
                    <a:pt x="2764" y="1899"/>
                    <a:pt x="2703" y="1977"/>
                  </a:cubicBezTo>
                  <a:cubicBezTo>
                    <a:pt x="2692" y="1990"/>
                    <a:pt x="2667" y="1996"/>
                    <a:pt x="2629" y="1996"/>
                  </a:cubicBezTo>
                  <a:cubicBezTo>
                    <a:pt x="2449" y="1996"/>
                    <a:pt x="1984" y="1846"/>
                    <a:pt x="1382" y="1395"/>
                  </a:cubicBezTo>
                  <a:cubicBezTo>
                    <a:pt x="661" y="848"/>
                    <a:pt x="409" y="370"/>
                    <a:pt x="461" y="291"/>
                  </a:cubicBezTo>
                  <a:cubicBezTo>
                    <a:pt x="472" y="277"/>
                    <a:pt x="499" y="269"/>
                    <a:pt x="540" y="269"/>
                  </a:cubicBezTo>
                  <a:close/>
                  <a:moveTo>
                    <a:pt x="547" y="1"/>
                  </a:moveTo>
                  <a:cubicBezTo>
                    <a:pt x="416" y="1"/>
                    <a:pt x="310" y="39"/>
                    <a:pt x="244" y="126"/>
                  </a:cubicBezTo>
                  <a:cubicBezTo>
                    <a:pt x="0" y="457"/>
                    <a:pt x="574" y="1126"/>
                    <a:pt x="1226" y="1612"/>
                  </a:cubicBezTo>
                  <a:cubicBezTo>
                    <a:pt x="1700" y="1971"/>
                    <a:pt x="2264" y="2264"/>
                    <a:pt x="2625" y="2264"/>
                  </a:cubicBezTo>
                  <a:cubicBezTo>
                    <a:pt x="2754" y="2264"/>
                    <a:pt x="2856" y="2227"/>
                    <a:pt x="2920" y="2142"/>
                  </a:cubicBezTo>
                  <a:cubicBezTo>
                    <a:pt x="3172" y="1812"/>
                    <a:pt x="2590" y="1134"/>
                    <a:pt x="1947" y="648"/>
                  </a:cubicBezTo>
                  <a:cubicBezTo>
                    <a:pt x="1474" y="296"/>
                    <a:pt x="911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52"/>
            <p:cNvSpPr/>
            <p:nvPr/>
          </p:nvSpPr>
          <p:spPr>
            <a:xfrm rot="-1295490">
              <a:off x="2231969" y="3067112"/>
              <a:ext cx="205242" cy="147843"/>
            </a:xfrm>
            <a:custGeom>
              <a:avLst/>
              <a:gdLst/>
              <a:ahLst/>
              <a:cxnLst/>
              <a:rect l="l" t="t" r="r" b="b"/>
              <a:pathLst>
                <a:path w="2764" h="1991" extrusionOk="0">
                  <a:moveTo>
                    <a:pt x="350" y="0"/>
                  </a:moveTo>
                  <a:cubicBezTo>
                    <a:pt x="261" y="0"/>
                    <a:pt x="194" y="24"/>
                    <a:pt x="157" y="74"/>
                  </a:cubicBezTo>
                  <a:cubicBezTo>
                    <a:pt x="0" y="274"/>
                    <a:pt x="426" y="856"/>
                    <a:pt x="1104" y="1369"/>
                  </a:cubicBezTo>
                  <a:cubicBezTo>
                    <a:pt x="1617" y="1757"/>
                    <a:pt x="2131" y="1991"/>
                    <a:pt x="2418" y="1991"/>
                  </a:cubicBezTo>
                  <a:cubicBezTo>
                    <a:pt x="2510" y="1991"/>
                    <a:pt x="2578" y="1967"/>
                    <a:pt x="2616" y="1916"/>
                  </a:cubicBezTo>
                  <a:cubicBezTo>
                    <a:pt x="2764" y="1716"/>
                    <a:pt x="2338" y="1134"/>
                    <a:pt x="1660" y="621"/>
                  </a:cubicBezTo>
                  <a:cubicBezTo>
                    <a:pt x="1145" y="238"/>
                    <a:pt x="634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52"/>
            <p:cNvSpPr/>
            <p:nvPr/>
          </p:nvSpPr>
          <p:spPr>
            <a:xfrm rot="-1295490">
              <a:off x="2216780" y="3056832"/>
              <a:ext cx="235612" cy="168411"/>
            </a:xfrm>
            <a:custGeom>
              <a:avLst/>
              <a:gdLst/>
              <a:ahLst/>
              <a:cxnLst/>
              <a:rect l="l" t="t" r="r" b="b"/>
              <a:pathLst>
                <a:path w="3173" h="2268" extrusionOk="0">
                  <a:moveTo>
                    <a:pt x="540" y="269"/>
                  </a:moveTo>
                  <a:cubicBezTo>
                    <a:pt x="723" y="269"/>
                    <a:pt x="1186" y="426"/>
                    <a:pt x="1782" y="873"/>
                  </a:cubicBezTo>
                  <a:cubicBezTo>
                    <a:pt x="2512" y="1421"/>
                    <a:pt x="2764" y="1899"/>
                    <a:pt x="2703" y="1977"/>
                  </a:cubicBezTo>
                  <a:cubicBezTo>
                    <a:pt x="2694" y="1991"/>
                    <a:pt x="2668" y="1999"/>
                    <a:pt x="2627" y="1999"/>
                  </a:cubicBezTo>
                  <a:cubicBezTo>
                    <a:pt x="2448" y="1999"/>
                    <a:pt x="1980" y="1842"/>
                    <a:pt x="1391" y="1395"/>
                  </a:cubicBezTo>
                  <a:cubicBezTo>
                    <a:pt x="661" y="847"/>
                    <a:pt x="409" y="369"/>
                    <a:pt x="461" y="291"/>
                  </a:cubicBezTo>
                  <a:cubicBezTo>
                    <a:pt x="472" y="277"/>
                    <a:pt x="499" y="269"/>
                    <a:pt x="540" y="269"/>
                  </a:cubicBezTo>
                  <a:close/>
                  <a:moveTo>
                    <a:pt x="546" y="1"/>
                  </a:moveTo>
                  <a:cubicBezTo>
                    <a:pt x="415" y="1"/>
                    <a:pt x="310" y="39"/>
                    <a:pt x="244" y="126"/>
                  </a:cubicBezTo>
                  <a:cubicBezTo>
                    <a:pt x="1" y="456"/>
                    <a:pt x="574" y="1134"/>
                    <a:pt x="1226" y="1612"/>
                  </a:cubicBezTo>
                  <a:cubicBezTo>
                    <a:pt x="1699" y="1970"/>
                    <a:pt x="2262" y="2267"/>
                    <a:pt x="2623" y="2267"/>
                  </a:cubicBezTo>
                  <a:cubicBezTo>
                    <a:pt x="2753" y="2267"/>
                    <a:pt x="2856" y="2229"/>
                    <a:pt x="2920" y="2142"/>
                  </a:cubicBezTo>
                  <a:cubicBezTo>
                    <a:pt x="3172" y="1812"/>
                    <a:pt x="2590" y="1143"/>
                    <a:pt x="1947" y="656"/>
                  </a:cubicBezTo>
                  <a:cubicBezTo>
                    <a:pt x="1474" y="298"/>
                    <a:pt x="911" y="1"/>
                    <a:pt x="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52"/>
            <p:cNvSpPr/>
            <p:nvPr/>
          </p:nvSpPr>
          <p:spPr>
            <a:xfrm rot="-1295490">
              <a:off x="1667754" y="2719941"/>
              <a:ext cx="253657" cy="223583"/>
            </a:xfrm>
            <a:custGeom>
              <a:avLst/>
              <a:gdLst/>
              <a:ahLst/>
              <a:cxnLst/>
              <a:rect l="l" t="t" r="r" b="b"/>
              <a:pathLst>
                <a:path w="3416" h="3011" extrusionOk="0">
                  <a:moveTo>
                    <a:pt x="1712" y="0"/>
                  </a:moveTo>
                  <a:cubicBezTo>
                    <a:pt x="1127" y="0"/>
                    <a:pt x="569" y="339"/>
                    <a:pt x="322" y="911"/>
                  </a:cubicBezTo>
                  <a:cubicBezTo>
                    <a:pt x="0" y="1676"/>
                    <a:pt x="357" y="2562"/>
                    <a:pt x="1122" y="2892"/>
                  </a:cubicBezTo>
                  <a:cubicBezTo>
                    <a:pt x="1312" y="2972"/>
                    <a:pt x="1511" y="3010"/>
                    <a:pt x="1706" y="3010"/>
                  </a:cubicBezTo>
                  <a:cubicBezTo>
                    <a:pt x="2293" y="3010"/>
                    <a:pt x="2853" y="2667"/>
                    <a:pt x="3094" y="2093"/>
                  </a:cubicBezTo>
                  <a:cubicBezTo>
                    <a:pt x="3416" y="1328"/>
                    <a:pt x="3068" y="442"/>
                    <a:pt x="2303" y="120"/>
                  </a:cubicBezTo>
                  <a:cubicBezTo>
                    <a:pt x="2110" y="39"/>
                    <a:pt x="1910" y="0"/>
                    <a:pt x="1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52"/>
            <p:cNvSpPr/>
            <p:nvPr/>
          </p:nvSpPr>
          <p:spPr>
            <a:xfrm rot="-1295490">
              <a:off x="2154262" y="2853319"/>
              <a:ext cx="253731" cy="223583"/>
            </a:xfrm>
            <a:custGeom>
              <a:avLst/>
              <a:gdLst/>
              <a:ahLst/>
              <a:cxnLst/>
              <a:rect l="l" t="t" r="r" b="b"/>
              <a:pathLst>
                <a:path w="3417" h="3011" extrusionOk="0">
                  <a:moveTo>
                    <a:pt x="1710" y="0"/>
                  </a:moveTo>
                  <a:cubicBezTo>
                    <a:pt x="1125" y="0"/>
                    <a:pt x="569" y="343"/>
                    <a:pt x="322" y="914"/>
                  </a:cubicBezTo>
                  <a:cubicBezTo>
                    <a:pt x="1" y="1679"/>
                    <a:pt x="357" y="2565"/>
                    <a:pt x="1122" y="2887"/>
                  </a:cubicBezTo>
                  <a:cubicBezTo>
                    <a:pt x="1316" y="2971"/>
                    <a:pt x="1517" y="3010"/>
                    <a:pt x="1715" y="3010"/>
                  </a:cubicBezTo>
                  <a:cubicBezTo>
                    <a:pt x="2296" y="3010"/>
                    <a:pt x="2848" y="2667"/>
                    <a:pt x="3095" y="2096"/>
                  </a:cubicBezTo>
                  <a:cubicBezTo>
                    <a:pt x="3416" y="1331"/>
                    <a:pt x="3060" y="445"/>
                    <a:pt x="2304" y="123"/>
                  </a:cubicBezTo>
                  <a:cubicBezTo>
                    <a:pt x="2110" y="40"/>
                    <a:pt x="1908" y="0"/>
                    <a:pt x="1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52"/>
            <p:cNvSpPr/>
            <p:nvPr/>
          </p:nvSpPr>
          <p:spPr>
            <a:xfrm rot="-1295490">
              <a:off x="1669126" y="2707134"/>
              <a:ext cx="263384" cy="243781"/>
            </a:xfrm>
            <a:custGeom>
              <a:avLst/>
              <a:gdLst/>
              <a:ahLst/>
              <a:cxnLst/>
              <a:rect l="l" t="t" r="r" b="b"/>
              <a:pathLst>
                <a:path w="3547" h="3283" extrusionOk="0">
                  <a:moveTo>
                    <a:pt x="1673" y="277"/>
                  </a:moveTo>
                  <a:cubicBezTo>
                    <a:pt x="1801" y="277"/>
                    <a:pt x="1928" y="295"/>
                    <a:pt x="2051" y="329"/>
                  </a:cubicBezTo>
                  <a:lnTo>
                    <a:pt x="1426" y="2988"/>
                  </a:lnTo>
                  <a:cubicBezTo>
                    <a:pt x="983" y="2901"/>
                    <a:pt x="591" y="2597"/>
                    <a:pt x="418" y="2154"/>
                  </a:cubicBezTo>
                  <a:cubicBezTo>
                    <a:pt x="279" y="1815"/>
                    <a:pt x="279" y="1441"/>
                    <a:pt x="426" y="1111"/>
                  </a:cubicBezTo>
                  <a:cubicBezTo>
                    <a:pt x="565" y="772"/>
                    <a:pt x="835" y="511"/>
                    <a:pt x="1174" y="372"/>
                  </a:cubicBezTo>
                  <a:cubicBezTo>
                    <a:pt x="1337" y="308"/>
                    <a:pt x="1505" y="277"/>
                    <a:pt x="1673" y="277"/>
                  </a:cubicBezTo>
                  <a:close/>
                  <a:moveTo>
                    <a:pt x="1682" y="1"/>
                  </a:moveTo>
                  <a:cubicBezTo>
                    <a:pt x="1478" y="1"/>
                    <a:pt x="1271" y="39"/>
                    <a:pt x="1069" y="120"/>
                  </a:cubicBezTo>
                  <a:cubicBezTo>
                    <a:pt x="661" y="285"/>
                    <a:pt x="348" y="598"/>
                    <a:pt x="174" y="998"/>
                  </a:cubicBezTo>
                  <a:cubicBezTo>
                    <a:pt x="1" y="1406"/>
                    <a:pt x="1" y="1849"/>
                    <a:pt x="166" y="2258"/>
                  </a:cubicBezTo>
                  <a:cubicBezTo>
                    <a:pt x="279" y="2545"/>
                    <a:pt x="461" y="2779"/>
                    <a:pt x="696" y="2953"/>
                  </a:cubicBezTo>
                  <a:cubicBezTo>
                    <a:pt x="978" y="3163"/>
                    <a:pt x="1327" y="3282"/>
                    <a:pt x="1685" y="3282"/>
                  </a:cubicBezTo>
                  <a:cubicBezTo>
                    <a:pt x="1889" y="3282"/>
                    <a:pt x="2096" y="3244"/>
                    <a:pt x="2295" y="3162"/>
                  </a:cubicBezTo>
                  <a:cubicBezTo>
                    <a:pt x="3138" y="2831"/>
                    <a:pt x="3546" y="1867"/>
                    <a:pt x="3207" y="1032"/>
                  </a:cubicBezTo>
                  <a:cubicBezTo>
                    <a:pt x="2949" y="391"/>
                    <a:pt x="2334" y="1"/>
                    <a:pt x="1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52"/>
            <p:cNvSpPr/>
            <p:nvPr/>
          </p:nvSpPr>
          <p:spPr>
            <a:xfrm rot="-1295490">
              <a:off x="2156199" y="2843105"/>
              <a:ext cx="250464" cy="243929"/>
            </a:xfrm>
            <a:custGeom>
              <a:avLst/>
              <a:gdLst/>
              <a:ahLst/>
              <a:cxnLst/>
              <a:rect l="l" t="t" r="r" b="b"/>
              <a:pathLst>
                <a:path w="3373" h="3285" extrusionOk="0">
                  <a:moveTo>
                    <a:pt x="1674" y="274"/>
                  </a:moveTo>
                  <a:cubicBezTo>
                    <a:pt x="1800" y="274"/>
                    <a:pt x="1926" y="292"/>
                    <a:pt x="2052" y="329"/>
                  </a:cubicBezTo>
                  <a:lnTo>
                    <a:pt x="1417" y="2988"/>
                  </a:lnTo>
                  <a:cubicBezTo>
                    <a:pt x="1330" y="2971"/>
                    <a:pt x="1235" y="2936"/>
                    <a:pt x="1148" y="2901"/>
                  </a:cubicBezTo>
                  <a:cubicBezTo>
                    <a:pt x="809" y="2762"/>
                    <a:pt x="548" y="2493"/>
                    <a:pt x="418" y="2154"/>
                  </a:cubicBezTo>
                  <a:cubicBezTo>
                    <a:pt x="279" y="1815"/>
                    <a:pt x="279" y="1441"/>
                    <a:pt x="427" y="1111"/>
                  </a:cubicBezTo>
                  <a:cubicBezTo>
                    <a:pt x="566" y="772"/>
                    <a:pt x="835" y="511"/>
                    <a:pt x="1174" y="372"/>
                  </a:cubicBezTo>
                  <a:cubicBezTo>
                    <a:pt x="1334" y="307"/>
                    <a:pt x="1503" y="274"/>
                    <a:pt x="1674" y="274"/>
                  </a:cubicBezTo>
                  <a:close/>
                  <a:moveTo>
                    <a:pt x="1683" y="1"/>
                  </a:moveTo>
                  <a:cubicBezTo>
                    <a:pt x="1476" y="1"/>
                    <a:pt x="1269" y="40"/>
                    <a:pt x="1070" y="120"/>
                  </a:cubicBezTo>
                  <a:cubicBezTo>
                    <a:pt x="661" y="286"/>
                    <a:pt x="349" y="598"/>
                    <a:pt x="175" y="998"/>
                  </a:cubicBezTo>
                  <a:cubicBezTo>
                    <a:pt x="1" y="1407"/>
                    <a:pt x="1" y="1850"/>
                    <a:pt x="157" y="2258"/>
                  </a:cubicBezTo>
                  <a:cubicBezTo>
                    <a:pt x="270" y="2536"/>
                    <a:pt x="461" y="2780"/>
                    <a:pt x="696" y="2953"/>
                  </a:cubicBezTo>
                  <a:cubicBezTo>
                    <a:pt x="800" y="3032"/>
                    <a:pt x="913" y="3101"/>
                    <a:pt x="1044" y="3153"/>
                  </a:cubicBezTo>
                  <a:cubicBezTo>
                    <a:pt x="1246" y="3241"/>
                    <a:pt x="1460" y="3285"/>
                    <a:pt x="1674" y="3285"/>
                  </a:cubicBezTo>
                  <a:cubicBezTo>
                    <a:pt x="1883" y="3285"/>
                    <a:pt x="2093" y="3243"/>
                    <a:pt x="2295" y="3162"/>
                  </a:cubicBezTo>
                  <a:cubicBezTo>
                    <a:pt x="2704" y="3006"/>
                    <a:pt x="3025" y="2693"/>
                    <a:pt x="3190" y="2284"/>
                  </a:cubicBezTo>
                  <a:cubicBezTo>
                    <a:pt x="3364" y="1884"/>
                    <a:pt x="3373" y="1441"/>
                    <a:pt x="3208" y="1033"/>
                  </a:cubicBezTo>
                  <a:cubicBezTo>
                    <a:pt x="3042" y="624"/>
                    <a:pt x="2730" y="303"/>
                    <a:pt x="2330" y="129"/>
                  </a:cubicBezTo>
                  <a:cubicBezTo>
                    <a:pt x="2120" y="44"/>
                    <a:pt x="1902" y="1"/>
                    <a:pt x="1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52"/>
            <p:cNvSpPr/>
            <p:nvPr/>
          </p:nvSpPr>
          <p:spPr>
            <a:xfrm rot="-1295490">
              <a:off x="1802378" y="2602414"/>
              <a:ext cx="105294" cy="83612"/>
            </a:xfrm>
            <a:custGeom>
              <a:avLst/>
              <a:gdLst/>
              <a:ahLst/>
              <a:cxnLst/>
              <a:rect l="l" t="t" r="r" b="b"/>
              <a:pathLst>
                <a:path w="1418" h="1126" extrusionOk="0">
                  <a:moveTo>
                    <a:pt x="140" y="1"/>
                  </a:moveTo>
                  <a:cubicBezTo>
                    <a:pt x="62" y="1"/>
                    <a:pt x="1" y="62"/>
                    <a:pt x="1" y="140"/>
                  </a:cubicBezTo>
                  <a:cubicBezTo>
                    <a:pt x="1" y="183"/>
                    <a:pt x="18" y="227"/>
                    <a:pt x="53" y="253"/>
                  </a:cubicBezTo>
                  <a:cubicBezTo>
                    <a:pt x="79" y="270"/>
                    <a:pt x="105" y="279"/>
                    <a:pt x="140" y="279"/>
                  </a:cubicBezTo>
                  <a:cubicBezTo>
                    <a:pt x="487" y="279"/>
                    <a:pt x="965" y="348"/>
                    <a:pt x="1130" y="1026"/>
                  </a:cubicBezTo>
                  <a:cubicBezTo>
                    <a:pt x="1153" y="1085"/>
                    <a:pt x="1206" y="1126"/>
                    <a:pt x="1270" y="1126"/>
                  </a:cubicBezTo>
                  <a:cubicBezTo>
                    <a:pt x="1281" y="1126"/>
                    <a:pt x="1293" y="1124"/>
                    <a:pt x="1304" y="1122"/>
                  </a:cubicBezTo>
                  <a:cubicBezTo>
                    <a:pt x="1374" y="1104"/>
                    <a:pt x="1417" y="1026"/>
                    <a:pt x="1400" y="957"/>
                  </a:cubicBezTo>
                  <a:cubicBezTo>
                    <a:pt x="1243" y="322"/>
                    <a:pt x="818" y="1"/>
                    <a:pt x="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52"/>
            <p:cNvSpPr/>
            <p:nvPr/>
          </p:nvSpPr>
          <p:spPr>
            <a:xfrm rot="-1295490">
              <a:off x="2281945" y="2734001"/>
              <a:ext cx="105294" cy="83612"/>
            </a:xfrm>
            <a:custGeom>
              <a:avLst/>
              <a:gdLst/>
              <a:ahLst/>
              <a:cxnLst/>
              <a:rect l="l" t="t" r="r" b="b"/>
              <a:pathLst>
                <a:path w="1418" h="1126" extrusionOk="0">
                  <a:moveTo>
                    <a:pt x="131" y="0"/>
                  </a:moveTo>
                  <a:cubicBezTo>
                    <a:pt x="62" y="0"/>
                    <a:pt x="1" y="61"/>
                    <a:pt x="1" y="139"/>
                  </a:cubicBezTo>
                  <a:cubicBezTo>
                    <a:pt x="1" y="183"/>
                    <a:pt x="18" y="226"/>
                    <a:pt x="53" y="244"/>
                  </a:cubicBezTo>
                  <a:cubicBezTo>
                    <a:pt x="70" y="261"/>
                    <a:pt x="105" y="278"/>
                    <a:pt x="131" y="278"/>
                  </a:cubicBezTo>
                  <a:cubicBezTo>
                    <a:pt x="479" y="278"/>
                    <a:pt x="965" y="348"/>
                    <a:pt x="1131" y="1026"/>
                  </a:cubicBezTo>
                  <a:cubicBezTo>
                    <a:pt x="1145" y="1085"/>
                    <a:pt x="1204" y="1125"/>
                    <a:pt x="1264" y="1125"/>
                  </a:cubicBezTo>
                  <a:cubicBezTo>
                    <a:pt x="1275" y="1125"/>
                    <a:pt x="1285" y="1124"/>
                    <a:pt x="1296" y="1121"/>
                  </a:cubicBezTo>
                  <a:cubicBezTo>
                    <a:pt x="1374" y="1104"/>
                    <a:pt x="1417" y="1026"/>
                    <a:pt x="1400" y="956"/>
                  </a:cubicBezTo>
                  <a:cubicBezTo>
                    <a:pt x="1235" y="322"/>
                    <a:pt x="809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52"/>
            <p:cNvSpPr/>
            <p:nvPr/>
          </p:nvSpPr>
          <p:spPr>
            <a:xfrm rot="-1295490">
              <a:off x="1348091" y="1965422"/>
              <a:ext cx="2006307" cy="1662802"/>
            </a:xfrm>
            <a:custGeom>
              <a:avLst/>
              <a:gdLst/>
              <a:ahLst/>
              <a:cxnLst/>
              <a:rect l="l" t="t" r="r" b="b"/>
              <a:pathLst>
                <a:path w="27019" h="22393" extrusionOk="0">
                  <a:moveTo>
                    <a:pt x="14953" y="295"/>
                  </a:moveTo>
                  <a:cubicBezTo>
                    <a:pt x="16822" y="295"/>
                    <a:pt x="18761" y="552"/>
                    <a:pt x="20744" y="1067"/>
                  </a:cubicBezTo>
                  <a:cubicBezTo>
                    <a:pt x="21978" y="1380"/>
                    <a:pt x="23221" y="1806"/>
                    <a:pt x="24437" y="2310"/>
                  </a:cubicBezTo>
                  <a:cubicBezTo>
                    <a:pt x="24559" y="2362"/>
                    <a:pt x="25245" y="2709"/>
                    <a:pt x="25854" y="3022"/>
                  </a:cubicBezTo>
                  <a:cubicBezTo>
                    <a:pt x="26167" y="3187"/>
                    <a:pt x="26471" y="3344"/>
                    <a:pt x="26671" y="3448"/>
                  </a:cubicBezTo>
                  <a:cubicBezTo>
                    <a:pt x="21882" y="5690"/>
                    <a:pt x="20353" y="8567"/>
                    <a:pt x="19910" y="10591"/>
                  </a:cubicBezTo>
                  <a:cubicBezTo>
                    <a:pt x="19319" y="13277"/>
                    <a:pt x="18493" y="15258"/>
                    <a:pt x="17363" y="16631"/>
                  </a:cubicBezTo>
                  <a:cubicBezTo>
                    <a:pt x="15392" y="19047"/>
                    <a:pt x="12980" y="20020"/>
                    <a:pt x="10633" y="20020"/>
                  </a:cubicBezTo>
                  <a:cubicBezTo>
                    <a:pt x="8666" y="20020"/>
                    <a:pt x="6743" y="19337"/>
                    <a:pt x="5163" y="18247"/>
                  </a:cubicBezTo>
                  <a:cubicBezTo>
                    <a:pt x="5050" y="18169"/>
                    <a:pt x="4928" y="18091"/>
                    <a:pt x="4789" y="17995"/>
                  </a:cubicBezTo>
                  <a:lnTo>
                    <a:pt x="4632" y="17891"/>
                  </a:lnTo>
                  <a:cubicBezTo>
                    <a:pt x="4591" y="17861"/>
                    <a:pt x="4545" y="17848"/>
                    <a:pt x="4501" y="17848"/>
                  </a:cubicBezTo>
                  <a:cubicBezTo>
                    <a:pt x="4481" y="17848"/>
                    <a:pt x="4460" y="17851"/>
                    <a:pt x="4441" y="17856"/>
                  </a:cubicBezTo>
                  <a:cubicBezTo>
                    <a:pt x="4372" y="17865"/>
                    <a:pt x="4320" y="17909"/>
                    <a:pt x="4285" y="17969"/>
                  </a:cubicBezTo>
                  <a:cubicBezTo>
                    <a:pt x="4163" y="18161"/>
                    <a:pt x="4024" y="18395"/>
                    <a:pt x="3868" y="18647"/>
                  </a:cubicBezTo>
                  <a:cubicBezTo>
                    <a:pt x="2851" y="20316"/>
                    <a:pt x="2425" y="21028"/>
                    <a:pt x="2399" y="21141"/>
                  </a:cubicBezTo>
                  <a:cubicBezTo>
                    <a:pt x="2205" y="21805"/>
                    <a:pt x="1806" y="22104"/>
                    <a:pt x="1098" y="22104"/>
                  </a:cubicBezTo>
                  <a:cubicBezTo>
                    <a:pt x="981" y="22104"/>
                    <a:pt x="856" y="22096"/>
                    <a:pt x="722" y="22080"/>
                  </a:cubicBezTo>
                  <a:cubicBezTo>
                    <a:pt x="400" y="22036"/>
                    <a:pt x="348" y="22002"/>
                    <a:pt x="339" y="21984"/>
                  </a:cubicBezTo>
                  <a:cubicBezTo>
                    <a:pt x="339" y="21976"/>
                    <a:pt x="322" y="21915"/>
                    <a:pt x="470" y="21645"/>
                  </a:cubicBezTo>
                  <a:cubicBezTo>
                    <a:pt x="583" y="21445"/>
                    <a:pt x="687" y="21246"/>
                    <a:pt x="800" y="21046"/>
                  </a:cubicBezTo>
                  <a:cubicBezTo>
                    <a:pt x="1278" y="20168"/>
                    <a:pt x="1773" y="19256"/>
                    <a:pt x="2321" y="18395"/>
                  </a:cubicBezTo>
                  <a:cubicBezTo>
                    <a:pt x="2590" y="17969"/>
                    <a:pt x="2851" y="17552"/>
                    <a:pt x="3094" y="17161"/>
                  </a:cubicBezTo>
                  <a:cubicBezTo>
                    <a:pt x="3190" y="17005"/>
                    <a:pt x="3086" y="16770"/>
                    <a:pt x="2564" y="15945"/>
                  </a:cubicBezTo>
                  <a:cubicBezTo>
                    <a:pt x="2495" y="15840"/>
                    <a:pt x="2425" y="15736"/>
                    <a:pt x="2408" y="15701"/>
                  </a:cubicBezTo>
                  <a:cubicBezTo>
                    <a:pt x="2069" y="14997"/>
                    <a:pt x="1808" y="14241"/>
                    <a:pt x="1626" y="13468"/>
                  </a:cubicBezTo>
                  <a:cubicBezTo>
                    <a:pt x="1521" y="12990"/>
                    <a:pt x="1443" y="12503"/>
                    <a:pt x="1408" y="12025"/>
                  </a:cubicBezTo>
                  <a:cubicBezTo>
                    <a:pt x="1313" y="10878"/>
                    <a:pt x="1417" y="9775"/>
                    <a:pt x="1721" y="8732"/>
                  </a:cubicBezTo>
                  <a:cubicBezTo>
                    <a:pt x="2112" y="7411"/>
                    <a:pt x="2834" y="6142"/>
                    <a:pt x="3859" y="4969"/>
                  </a:cubicBezTo>
                  <a:cubicBezTo>
                    <a:pt x="6127" y="2379"/>
                    <a:pt x="9386" y="746"/>
                    <a:pt x="13018" y="389"/>
                  </a:cubicBezTo>
                  <a:cubicBezTo>
                    <a:pt x="13654" y="326"/>
                    <a:pt x="14299" y="295"/>
                    <a:pt x="14953" y="295"/>
                  </a:cubicBezTo>
                  <a:close/>
                  <a:moveTo>
                    <a:pt x="14922" y="1"/>
                  </a:moveTo>
                  <a:cubicBezTo>
                    <a:pt x="14269" y="1"/>
                    <a:pt x="13626" y="32"/>
                    <a:pt x="12992" y="94"/>
                  </a:cubicBezTo>
                  <a:cubicBezTo>
                    <a:pt x="9282" y="467"/>
                    <a:pt x="5962" y="2127"/>
                    <a:pt x="3642" y="4778"/>
                  </a:cubicBezTo>
                  <a:cubicBezTo>
                    <a:pt x="2590" y="5986"/>
                    <a:pt x="1843" y="7289"/>
                    <a:pt x="1443" y="8654"/>
                  </a:cubicBezTo>
                  <a:cubicBezTo>
                    <a:pt x="1130" y="9722"/>
                    <a:pt x="1017" y="10870"/>
                    <a:pt x="1113" y="12051"/>
                  </a:cubicBezTo>
                  <a:cubicBezTo>
                    <a:pt x="1156" y="12538"/>
                    <a:pt x="1235" y="13042"/>
                    <a:pt x="1348" y="13529"/>
                  </a:cubicBezTo>
                  <a:cubicBezTo>
                    <a:pt x="1530" y="14328"/>
                    <a:pt x="1799" y="15102"/>
                    <a:pt x="2147" y="15823"/>
                  </a:cubicBezTo>
                  <a:cubicBezTo>
                    <a:pt x="2173" y="15875"/>
                    <a:pt x="2225" y="15953"/>
                    <a:pt x="2321" y="16101"/>
                  </a:cubicBezTo>
                  <a:cubicBezTo>
                    <a:pt x="2451" y="16318"/>
                    <a:pt x="2807" y="16874"/>
                    <a:pt x="2834" y="17031"/>
                  </a:cubicBezTo>
                  <a:cubicBezTo>
                    <a:pt x="2599" y="17422"/>
                    <a:pt x="2338" y="17830"/>
                    <a:pt x="2077" y="18239"/>
                  </a:cubicBezTo>
                  <a:cubicBezTo>
                    <a:pt x="1521" y="19108"/>
                    <a:pt x="1026" y="20020"/>
                    <a:pt x="539" y="20907"/>
                  </a:cubicBezTo>
                  <a:cubicBezTo>
                    <a:pt x="435" y="21107"/>
                    <a:pt x="322" y="21306"/>
                    <a:pt x="218" y="21506"/>
                  </a:cubicBezTo>
                  <a:cubicBezTo>
                    <a:pt x="79" y="21767"/>
                    <a:pt x="1" y="21958"/>
                    <a:pt x="87" y="22115"/>
                  </a:cubicBezTo>
                  <a:cubicBezTo>
                    <a:pt x="174" y="22288"/>
                    <a:pt x="400" y="22332"/>
                    <a:pt x="687" y="22367"/>
                  </a:cubicBezTo>
                  <a:cubicBezTo>
                    <a:pt x="817" y="22384"/>
                    <a:pt x="965" y="22393"/>
                    <a:pt x="1113" y="22393"/>
                  </a:cubicBezTo>
                  <a:cubicBezTo>
                    <a:pt x="1721" y="22393"/>
                    <a:pt x="2390" y="22184"/>
                    <a:pt x="2668" y="21228"/>
                  </a:cubicBezTo>
                  <a:cubicBezTo>
                    <a:pt x="2721" y="21089"/>
                    <a:pt x="3564" y="19707"/>
                    <a:pt x="4120" y="18795"/>
                  </a:cubicBezTo>
                  <a:cubicBezTo>
                    <a:pt x="4259" y="18560"/>
                    <a:pt x="4389" y="18343"/>
                    <a:pt x="4511" y="18152"/>
                  </a:cubicBezTo>
                  <a:lnTo>
                    <a:pt x="4624" y="18230"/>
                  </a:lnTo>
                  <a:cubicBezTo>
                    <a:pt x="4763" y="18326"/>
                    <a:pt x="4884" y="18404"/>
                    <a:pt x="4997" y="18482"/>
                  </a:cubicBezTo>
                  <a:cubicBezTo>
                    <a:pt x="6679" y="19647"/>
                    <a:pt x="8723" y="20292"/>
                    <a:pt x="10672" y="20292"/>
                  </a:cubicBezTo>
                  <a:cubicBezTo>
                    <a:pt x="10817" y="20292"/>
                    <a:pt x="10962" y="20288"/>
                    <a:pt x="11107" y="20281"/>
                  </a:cubicBezTo>
                  <a:cubicBezTo>
                    <a:pt x="13609" y="20142"/>
                    <a:pt x="15851" y="18951"/>
                    <a:pt x="17589" y="16814"/>
                  </a:cubicBezTo>
                  <a:cubicBezTo>
                    <a:pt x="18745" y="15406"/>
                    <a:pt x="19597" y="13390"/>
                    <a:pt x="20188" y="10652"/>
                  </a:cubicBezTo>
                  <a:cubicBezTo>
                    <a:pt x="20622" y="8688"/>
                    <a:pt x="22117" y="5890"/>
                    <a:pt x="26836" y="3691"/>
                  </a:cubicBezTo>
                  <a:lnTo>
                    <a:pt x="26879" y="3674"/>
                  </a:lnTo>
                  <a:cubicBezTo>
                    <a:pt x="26966" y="3631"/>
                    <a:pt x="27018" y="3552"/>
                    <a:pt x="27018" y="3457"/>
                  </a:cubicBezTo>
                  <a:cubicBezTo>
                    <a:pt x="27018" y="3361"/>
                    <a:pt x="26966" y="3274"/>
                    <a:pt x="26879" y="3231"/>
                  </a:cubicBezTo>
                  <a:cubicBezTo>
                    <a:pt x="26679" y="3127"/>
                    <a:pt x="26340" y="2953"/>
                    <a:pt x="25984" y="2770"/>
                  </a:cubicBezTo>
                  <a:cubicBezTo>
                    <a:pt x="25341" y="2440"/>
                    <a:pt x="24681" y="2092"/>
                    <a:pt x="24550" y="2040"/>
                  </a:cubicBezTo>
                  <a:cubicBezTo>
                    <a:pt x="23316" y="1528"/>
                    <a:pt x="22065" y="1111"/>
                    <a:pt x="20813" y="780"/>
                  </a:cubicBezTo>
                  <a:cubicBezTo>
                    <a:pt x="18796" y="263"/>
                    <a:pt x="16821" y="1"/>
                    <a:pt x="14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52"/>
          <p:cNvSpPr/>
          <p:nvPr/>
        </p:nvSpPr>
        <p:spPr>
          <a:xfrm>
            <a:off x="4698175" y="3742050"/>
            <a:ext cx="1250400" cy="1250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52"/>
          <p:cNvSpPr txBox="1">
            <a:spLocks noGrp="1"/>
          </p:cNvSpPr>
          <p:nvPr>
            <p:ph type="title" idx="2"/>
          </p:nvPr>
        </p:nvSpPr>
        <p:spPr>
          <a:xfrm flipH="1">
            <a:off x="7304425" y="2211225"/>
            <a:ext cx="1024800" cy="7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>
          <a:extLst>
            <a:ext uri="{FF2B5EF4-FFF2-40B4-BE49-F238E27FC236}">
              <a16:creationId xmlns:a16="http://schemas.microsoft.com/office/drawing/2014/main" id="{32BF0D05-045B-1810-BE18-18F2768C2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4">
            <a:extLst>
              <a:ext uri="{FF2B5EF4-FFF2-40B4-BE49-F238E27FC236}">
                <a16:creationId xmlns:a16="http://schemas.microsoft.com/office/drawing/2014/main" id="{3C89E709-974D-2031-3B6F-B4B78D85E33E}"/>
              </a:ext>
            </a:extLst>
          </p:cNvPr>
          <p:cNvSpPr/>
          <p:nvPr/>
        </p:nvSpPr>
        <p:spPr>
          <a:xfrm>
            <a:off x="6335875" y="2509900"/>
            <a:ext cx="1190100" cy="119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4">
            <a:extLst>
              <a:ext uri="{FF2B5EF4-FFF2-40B4-BE49-F238E27FC236}">
                <a16:creationId xmlns:a16="http://schemas.microsoft.com/office/drawing/2014/main" id="{9BD3C979-932F-B7FA-D09C-F9332317116D}"/>
              </a:ext>
            </a:extLst>
          </p:cNvPr>
          <p:cNvSpPr/>
          <p:nvPr/>
        </p:nvSpPr>
        <p:spPr>
          <a:xfrm>
            <a:off x="7039600" y="1278525"/>
            <a:ext cx="847500" cy="84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4">
            <a:extLst>
              <a:ext uri="{FF2B5EF4-FFF2-40B4-BE49-F238E27FC236}">
                <a16:creationId xmlns:a16="http://schemas.microsoft.com/office/drawing/2014/main" id="{F37D2FCF-CE04-D78C-B4D1-640E4203143D}"/>
              </a:ext>
            </a:extLst>
          </p:cNvPr>
          <p:cNvSpPr/>
          <p:nvPr/>
        </p:nvSpPr>
        <p:spPr>
          <a:xfrm>
            <a:off x="8059800" y="-34600"/>
            <a:ext cx="1084200" cy="108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4">
            <a:extLst>
              <a:ext uri="{FF2B5EF4-FFF2-40B4-BE49-F238E27FC236}">
                <a16:creationId xmlns:a16="http://schemas.microsoft.com/office/drawing/2014/main" id="{13A50E2E-20A5-1A7A-B00B-67F64E10A06F}"/>
              </a:ext>
            </a:extLst>
          </p:cNvPr>
          <p:cNvSpPr/>
          <p:nvPr/>
        </p:nvSpPr>
        <p:spPr>
          <a:xfrm>
            <a:off x="7525975" y="4224025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4">
            <a:extLst>
              <a:ext uri="{FF2B5EF4-FFF2-40B4-BE49-F238E27FC236}">
                <a16:creationId xmlns:a16="http://schemas.microsoft.com/office/drawing/2014/main" id="{01131E59-264D-22F5-07D5-63941E698188}"/>
              </a:ext>
            </a:extLst>
          </p:cNvPr>
          <p:cNvSpPr/>
          <p:nvPr/>
        </p:nvSpPr>
        <p:spPr>
          <a:xfrm>
            <a:off x="-250107" y="816500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4">
            <a:extLst>
              <a:ext uri="{FF2B5EF4-FFF2-40B4-BE49-F238E27FC236}">
                <a16:creationId xmlns:a16="http://schemas.microsoft.com/office/drawing/2014/main" id="{7EEB447B-C4C1-1C87-3443-C28822964C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817200"/>
            <a:ext cx="6453951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Limpezas e Transformações</a:t>
            </a:r>
            <a:endParaRPr dirty="0"/>
          </a:p>
        </p:txBody>
      </p:sp>
      <p:sp>
        <p:nvSpPr>
          <p:cNvPr id="4" name="Google Shape;671;p44">
            <a:extLst>
              <a:ext uri="{FF2B5EF4-FFF2-40B4-BE49-F238E27FC236}">
                <a16:creationId xmlns:a16="http://schemas.microsoft.com/office/drawing/2014/main" id="{E80F08D0-A805-449D-F9EE-9F67D7C22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3996" y="2125522"/>
            <a:ext cx="4591800" cy="20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BR" dirty="0">
                <a:solidFill>
                  <a:schemeClr val="dk1"/>
                </a:solidFill>
              </a:rPr>
              <a:t>Escolha das principais colunas a serem avaliadas.</a:t>
            </a:r>
          </a:p>
          <a:p>
            <a:pPr marL="285750" indent="-285750"/>
            <a:r>
              <a:rPr lang="pt-BR" dirty="0">
                <a:solidFill>
                  <a:schemeClr val="dk1"/>
                </a:solidFill>
              </a:rPr>
              <a:t>Verificação de valores ausentes.</a:t>
            </a:r>
          </a:p>
          <a:p>
            <a:pPr marL="285750" indent="-285750"/>
            <a:r>
              <a:rPr lang="pt-BR" dirty="0">
                <a:solidFill>
                  <a:schemeClr val="dk1"/>
                </a:solidFill>
              </a:rPr>
              <a:t>Análise de outliers e justificativas.</a:t>
            </a:r>
          </a:p>
        </p:txBody>
      </p:sp>
    </p:spTree>
    <p:extLst>
      <p:ext uri="{BB962C8B-B14F-4D97-AF65-F5344CB8AC3E}">
        <p14:creationId xmlns:p14="http://schemas.microsoft.com/office/powerpoint/2010/main" val="214300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>
          <a:extLst>
            <a:ext uri="{FF2B5EF4-FFF2-40B4-BE49-F238E27FC236}">
              <a16:creationId xmlns:a16="http://schemas.microsoft.com/office/drawing/2014/main" id="{9554AD0C-1D1C-0D0D-71B4-905B7AC3F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4">
            <a:extLst>
              <a:ext uri="{FF2B5EF4-FFF2-40B4-BE49-F238E27FC236}">
                <a16:creationId xmlns:a16="http://schemas.microsoft.com/office/drawing/2014/main" id="{C50FC6FB-8B46-1468-CFB8-F5F84B6E22E6}"/>
              </a:ext>
            </a:extLst>
          </p:cNvPr>
          <p:cNvSpPr/>
          <p:nvPr/>
        </p:nvSpPr>
        <p:spPr>
          <a:xfrm>
            <a:off x="6335875" y="2509900"/>
            <a:ext cx="1190100" cy="119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4">
            <a:extLst>
              <a:ext uri="{FF2B5EF4-FFF2-40B4-BE49-F238E27FC236}">
                <a16:creationId xmlns:a16="http://schemas.microsoft.com/office/drawing/2014/main" id="{BD303E21-6F97-EA78-5F9C-4C7206389B28}"/>
              </a:ext>
            </a:extLst>
          </p:cNvPr>
          <p:cNvSpPr/>
          <p:nvPr/>
        </p:nvSpPr>
        <p:spPr>
          <a:xfrm>
            <a:off x="7039600" y="1278525"/>
            <a:ext cx="847500" cy="84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4">
            <a:extLst>
              <a:ext uri="{FF2B5EF4-FFF2-40B4-BE49-F238E27FC236}">
                <a16:creationId xmlns:a16="http://schemas.microsoft.com/office/drawing/2014/main" id="{A322A99D-EF95-8D11-A92C-EC37CCBC2CA8}"/>
              </a:ext>
            </a:extLst>
          </p:cNvPr>
          <p:cNvSpPr/>
          <p:nvPr/>
        </p:nvSpPr>
        <p:spPr>
          <a:xfrm>
            <a:off x="8059800" y="-34600"/>
            <a:ext cx="1084200" cy="108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4">
            <a:extLst>
              <a:ext uri="{FF2B5EF4-FFF2-40B4-BE49-F238E27FC236}">
                <a16:creationId xmlns:a16="http://schemas.microsoft.com/office/drawing/2014/main" id="{DC2E1B92-8165-7DA3-FA06-16E61FAEC635}"/>
              </a:ext>
            </a:extLst>
          </p:cNvPr>
          <p:cNvSpPr/>
          <p:nvPr/>
        </p:nvSpPr>
        <p:spPr>
          <a:xfrm>
            <a:off x="7525975" y="4224025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4">
            <a:extLst>
              <a:ext uri="{FF2B5EF4-FFF2-40B4-BE49-F238E27FC236}">
                <a16:creationId xmlns:a16="http://schemas.microsoft.com/office/drawing/2014/main" id="{C295BE59-863C-33AD-C658-A490C1D85041}"/>
              </a:ext>
            </a:extLst>
          </p:cNvPr>
          <p:cNvSpPr/>
          <p:nvPr/>
        </p:nvSpPr>
        <p:spPr>
          <a:xfrm>
            <a:off x="-250107" y="816500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44">
            <a:extLst>
              <a:ext uri="{FF2B5EF4-FFF2-40B4-BE49-F238E27FC236}">
                <a16:creationId xmlns:a16="http://schemas.microsoft.com/office/drawing/2014/main" id="{771CD6D3-E7B6-669C-C1AD-42575900E7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817200"/>
            <a:ext cx="6453951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Colunas Analisadas</a:t>
            </a:r>
            <a:endParaRPr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0E196C7-ECCE-C1AD-5907-D28A79882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72" y="1628621"/>
            <a:ext cx="6809678" cy="29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2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>
          <a:extLst>
            <a:ext uri="{FF2B5EF4-FFF2-40B4-BE49-F238E27FC236}">
              <a16:creationId xmlns:a16="http://schemas.microsoft.com/office/drawing/2014/main" id="{8A8DFD1B-477E-5392-14CF-039D9D55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4">
            <a:extLst>
              <a:ext uri="{FF2B5EF4-FFF2-40B4-BE49-F238E27FC236}">
                <a16:creationId xmlns:a16="http://schemas.microsoft.com/office/drawing/2014/main" id="{261348C6-EE35-394A-E527-618D7FBF697C}"/>
              </a:ext>
            </a:extLst>
          </p:cNvPr>
          <p:cNvSpPr/>
          <p:nvPr/>
        </p:nvSpPr>
        <p:spPr>
          <a:xfrm>
            <a:off x="6335875" y="2509900"/>
            <a:ext cx="1190100" cy="119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4">
            <a:extLst>
              <a:ext uri="{FF2B5EF4-FFF2-40B4-BE49-F238E27FC236}">
                <a16:creationId xmlns:a16="http://schemas.microsoft.com/office/drawing/2014/main" id="{8C37DB4B-809D-C8DC-9178-3AE6E832C069}"/>
              </a:ext>
            </a:extLst>
          </p:cNvPr>
          <p:cNvSpPr/>
          <p:nvPr/>
        </p:nvSpPr>
        <p:spPr>
          <a:xfrm>
            <a:off x="7039600" y="1278525"/>
            <a:ext cx="847500" cy="84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4">
            <a:extLst>
              <a:ext uri="{FF2B5EF4-FFF2-40B4-BE49-F238E27FC236}">
                <a16:creationId xmlns:a16="http://schemas.microsoft.com/office/drawing/2014/main" id="{116D88E4-77B1-FFB2-749F-03031970EA14}"/>
              </a:ext>
            </a:extLst>
          </p:cNvPr>
          <p:cNvSpPr/>
          <p:nvPr/>
        </p:nvSpPr>
        <p:spPr>
          <a:xfrm>
            <a:off x="8059800" y="-34600"/>
            <a:ext cx="1084200" cy="108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4">
            <a:extLst>
              <a:ext uri="{FF2B5EF4-FFF2-40B4-BE49-F238E27FC236}">
                <a16:creationId xmlns:a16="http://schemas.microsoft.com/office/drawing/2014/main" id="{E8FC7CC2-4FE5-6972-DC74-F20AE29A5ED7}"/>
              </a:ext>
            </a:extLst>
          </p:cNvPr>
          <p:cNvSpPr/>
          <p:nvPr/>
        </p:nvSpPr>
        <p:spPr>
          <a:xfrm>
            <a:off x="7525975" y="4224025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4">
            <a:extLst>
              <a:ext uri="{FF2B5EF4-FFF2-40B4-BE49-F238E27FC236}">
                <a16:creationId xmlns:a16="http://schemas.microsoft.com/office/drawing/2014/main" id="{C2F790C0-3D6C-FC3B-51A9-027756B5411A}"/>
              </a:ext>
            </a:extLst>
          </p:cNvPr>
          <p:cNvSpPr/>
          <p:nvPr/>
        </p:nvSpPr>
        <p:spPr>
          <a:xfrm>
            <a:off x="-250107" y="816500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4D126E-BD5A-C18B-6FCE-1039825AA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90" y="135625"/>
            <a:ext cx="4411233" cy="268174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4A7022-23CE-E1DB-86A8-53618F58A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899" y="2200506"/>
            <a:ext cx="4351911" cy="286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>
          <a:extLst>
            <a:ext uri="{FF2B5EF4-FFF2-40B4-BE49-F238E27FC236}">
              <a16:creationId xmlns:a16="http://schemas.microsoft.com/office/drawing/2014/main" id="{129E03D1-5B14-7C98-C62C-8308C4411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4">
            <a:extLst>
              <a:ext uri="{FF2B5EF4-FFF2-40B4-BE49-F238E27FC236}">
                <a16:creationId xmlns:a16="http://schemas.microsoft.com/office/drawing/2014/main" id="{9607A5A6-7017-92B8-4505-CEFB0D16BCD5}"/>
              </a:ext>
            </a:extLst>
          </p:cNvPr>
          <p:cNvSpPr/>
          <p:nvPr/>
        </p:nvSpPr>
        <p:spPr>
          <a:xfrm>
            <a:off x="6335875" y="2509900"/>
            <a:ext cx="1190100" cy="119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4">
            <a:extLst>
              <a:ext uri="{FF2B5EF4-FFF2-40B4-BE49-F238E27FC236}">
                <a16:creationId xmlns:a16="http://schemas.microsoft.com/office/drawing/2014/main" id="{2923B64F-7E86-C8C9-5D13-CF6E35E509A8}"/>
              </a:ext>
            </a:extLst>
          </p:cNvPr>
          <p:cNvSpPr/>
          <p:nvPr/>
        </p:nvSpPr>
        <p:spPr>
          <a:xfrm>
            <a:off x="7039600" y="1278525"/>
            <a:ext cx="847500" cy="84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44">
            <a:extLst>
              <a:ext uri="{FF2B5EF4-FFF2-40B4-BE49-F238E27FC236}">
                <a16:creationId xmlns:a16="http://schemas.microsoft.com/office/drawing/2014/main" id="{7BD84C2C-1D65-2DDC-7ED4-FE6BCFD2CB1D}"/>
              </a:ext>
            </a:extLst>
          </p:cNvPr>
          <p:cNvSpPr/>
          <p:nvPr/>
        </p:nvSpPr>
        <p:spPr>
          <a:xfrm>
            <a:off x="8059800" y="-34600"/>
            <a:ext cx="1084200" cy="108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44">
            <a:extLst>
              <a:ext uri="{FF2B5EF4-FFF2-40B4-BE49-F238E27FC236}">
                <a16:creationId xmlns:a16="http://schemas.microsoft.com/office/drawing/2014/main" id="{F0BB6082-05A1-B218-6EE2-E3EF76707014}"/>
              </a:ext>
            </a:extLst>
          </p:cNvPr>
          <p:cNvSpPr/>
          <p:nvPr/>
        </p:nvSpPr>
        <p:spPr>
          <a:xfrm>
            <a:off x="7525975" y="4224025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44">
            <a:extLst>
              <a:ext uri="{FF2B5EF4-FFF2-40B4-BE49-F238E27FC236}">
                <a16:creationId xmlns:a16="http://schemas.microsoft.com/office/drawing/2014/main" id="{DE9BB934-0DC9-211D-FDE3-354507949297}"/>
              </a:ext>
            </a:extLst>
          </p:cNvPr>
          <p:cNvSpPr/>
          <p:nvPr/>
        </p:nvSpPr>
        <p:spPr>
          <a:xfrm>
            <a:off x="-250107" y="816500"/>
            <a:ext cx="660000" cy="660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787B6D-D19A-C78D-B5A0-15D596B6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025" y="406072"/>
            <a:ext cx="5902168" cy="433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17179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Environmental Education Day by Slidesgo">
  <a:themeElements>
    <a:clrScheme name="Simple Light">
      <a:dk1>
        <a:srgbClr val="222222"/>
      </a:dk1>
      <a:lt1>
        <a:srgbClr val="FFF8F0"/>
      </a:lt1>
      <a:dk2>
        <a:srgbClr val="D6EB67"/>
      </a:dk2>
      <a:lt2>
        <a:srgbClr val="A5C600"/>
      </a:lt2>
      <a:accent1>
        <a:srgbClr val="FFD751"/>
      </a:accent1>
      <a:accent2>
        <a:srgbClr val="FF6331"/>
      </a:accent2>
      <a:accent3>
        <a:srgbClr val="81CCFF"/>
      </a:accent3>
      <a:accent4>
        <a:srgbClr val="2E95CE"/>
      </a:accent4>
      <a:accent5>
        <a:srgbClr val="E8D1D9"/>
      </a:accent5>
      <a:accent6>
        <a:srgbClr val="FD7CBB"/>
      </a:accent6>
      <a:hlink>
        <a:srgbClr val="2E95C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157</Words>
  <Application>Microsoft Office PowerPoint</Application>
  <PresentationFormat>Apresentação na tela (16:9)</PresentationFormat>
  <Paragraphs>39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Kumbh Sans</vt:lpstr>
      <vt:lpstr>Modak</vt:lpstr>
      <vt:lpstr>Arial</vt:lpstr>
      <vt:lpstr>World Environmental Education Day by Slidesgo</vt:lpstr>
      <vt:lpstr>Apresentação do PowerPoint</vt:lpstr>
      <vt:lpstr>DataSet</vt:lpstr>
      <vt:lpstr>DataSet</vt:lpstr>
      <vt:lpstr>Escolha do DataSet</vt:lpstr>
      <vt:lpstr>Limpeza</vt:lpstr>
      <vt:lpstr>Limpezas e Transformações</vt:lpstr>
      <vt:lpstr>Colunas Analisadas</vt:lpstr>
      <vt:lpstr>Apresentação do PowerPoint</vt:lpstr>
      <vt:lpstr>Apresentação do PowerPoint</vt:lpstr>
      <vt:lpstr>Apresentação do PowerPoint</vt:lpstr>
      <vt:lpstr>Análise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Aline Cristina Barros</cp:lastModifiedBy>
  <cp:revision>5</cp:revision>
  <dcterms:modified xsi:type="dcterms:W3CDTF">2025-10-05T02:38:01Z</dcterms:modified>
</cp:coreProperties>
</file>