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83" r:id="rId3"/>
    <p:sldId id="296" r:id="rId4"/>
    <p:sldId id="289" r:id="rId5"/>
    <p:sldId id="290" r:id="rId6"/>
    <p:sldId id="291" r:id="rId7"/>
    <p:sldId id="292" r:id="rId8"/>
    <p:sldId id="293" r:id="rId9"/>
    <p:sldId id="294" r:id="rId10"/>
    <p:sldId id="277" r:id="rId11"/>
    <p:sldId id="279" r:id="rId12"/>
    <p:sldId id="286" r:id="rId13"/>
    <p:sldId id="284" r:id="rId14"/>
    <p:sldId id="295" r:id="rId15"/>
    <p:sldId id="28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589"/>
    <a:srgbClr val="A81398"/>
    <a:srgbClr val="5C3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5859"/>
  </p:normalViewPr>
  <p:slideViewPr>
    <p:cSldViewPr snapToGrid="0" showGuides="1">
      <p:cViewPr varScale="1">
        <p:scale>
          <a:sx n="108" d="100"/>
          <a:sy n="108" d="100"/>
        </p:scale>
        <p:origin x="640" y="200"/>
      </p:cViewPr>
      <p:guideLst>
        <p:guide orient="horz" pos="204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2E3A4-2762-E6D0-E813-E17347D88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57674-1F44-6EB8-0FC2-CA713C06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461811-9164-9E4D-0741-763D0F46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7B1E6-1D35-51C4-B51C-1BF3F3F4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76A39-455D-F539-E293-91410AEC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41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77629-5BB8-6C23-2ABC-8E85C705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EDF472-D011-F367-4B07-732D1B13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F95F9-E89F-050F-B41C-D387FD04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519C5-DE41-E427-BD52-08755BB7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A88123-0EBC-4FA5-5DF4-4D993D1A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4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0903B5-E26B-896E-D933-047051B32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99B0D9-0875-50A6-FDDE-B6A0D024A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E3861-3161-F20B-C176-B684677D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0A888-0A9E-8B26-1576-E28AE8A8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FE3E4-70A1-DA73-4A2B-B030B280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97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2E927-B268-165D-EE51-B98D111C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77C24-9FBC-BF48-0B07-8F1DBD8C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FA03B-D66C-CDDD-B6A3-920A710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AE837-6BC0-1292-F8F5-DBDDC3FD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34BEE-912A-12BC-B953-F987B69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5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B0F0B-8B2D-E74E-FC19-1A78B086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BC893-8997-90C3-6E7C-298D925A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C2A19D-CA18-86C2-9D56-50E1169E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E0694-A9DA-ECA1-07CA-7732BC5D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D5715-A5FF-0780-3109-A61D0975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44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1A9F-CA4F-E931-E88C-A236995D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C3F26-5BF5-0001-C23F-2BF9F018D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43F7D6-9152-95C1-657C-9AE08C060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15E90A-6B45-46DD-60E5-4D9FEBFF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13B073-655A-7C8E-61C2-56683C2B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0829CF-FA81-B45D-D29A-A818663E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3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E0C60-D0F4-83FB-F54E-F88C7CB9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DBF868-1EFD-C4CF-E510-F556ECF0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6702AC-1E0F-21A1-AA86-254C6C225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E8B624-8333-A474-6302-9D3A4D592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032B1A-97DE-1447-059A-C9E4E7A52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70F5A1-469B-3A0F-8065-CAE388B9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0D80BA-32E0-1A65-9F0B-94A73FED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AC9733-CA27-E4FA-EB11-218AF91C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815D-5DA3-9A02-8768-22EE84BA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82357F-BB77-10E5-56FC-5A00AF6A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82E4FC-4B99-75FD-FC48-C54BA29B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D5565C-D5A3-1595-EFA1-594767F6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9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85BDFC-20A2-9344-7934-C15D0E3F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2AD9C3-BC5D-AD97-0917-7B2B149F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41759-32B6-87F3-B325-08E86B2A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F2254-D21B-E86D-A1C5-D540795C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2BB6D-0F70-BBC2-FCAF-7A7440E2F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02A966-93EF-BD20-3650-00C1A104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A4B806-B608-533F-A5B8-67820C2A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F29BE2-9924-1F76-5A99-0399A0DA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61582-11F4-433C-DD9A-00475CA8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B87F8-F116-C849-AA95-66A2D484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80EC18-AF42-E35D-2FD3-6FD53442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2603B4-D611-17BD-94B0-D1711265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9BC70B-846F-B5EC-AEE2-42844A74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84B561-C520-52C9-059D-0050F8CA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5FC1A-75DA-6539-7D1A-7C508112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C21673-9CCD-0E40-28F8-C7CBF61F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A765FE-D2FC-ADB2-266A-142B2239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116709-40CB-EF27-BD2E-5B5A61CC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C9FC-A509-4D45-B952-7DDF9BA9F5F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6E1CF-D3F8-A867-832E-6F93D8C5A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CF15C-D38F-2690-A5F0-6039189A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2CE7-04CE-F34D-B615-A1956368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62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908D6FB-CF8D-E1A5-1C43-D2ED6334D637}"/>
              </a:ext>
            </a:extLst>
          </p:cNvPr>
          <p:cNvSpPr/>
          <p:nvPr/>
        </p:nvSpPr>
        <p:spPr>
          <a:xfrm>
            <a:off x="-506020" y="1792296"/>
            <a:ext cx="4317999" cy="4524646"/>
          </a:xfrm>
          <a:custGeom>
            <a:avLst/>
            <a:gdLst/>
            <a:ahLst/>
            <a:cxnLst/>
            <a:rect l="l" t="t" r="r" b="b"/>
            <a:pathLst>
              <a:path w="8268136" h="8663826">
                <a:moveTo>
                  <a:pt x="0" y="0"/>
                </a:moveTo>
                <a:lnTo>
                  <a:pt x="8268136" y="0"/>
                </a:lnTo>
                <a:lnTo>
                  <a:pt x="8268136" y="8663826"/>
                </a:lnTo>
                <a:lnTo>
                  <a:pt x="0" y="8663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 sz="1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0E4DFF-6934-096E-9D62-E9FC460DC81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A20E5E72-373C-6DB0-578F-198BA7FCD8EC}"/>
              </a:ext>
            </a:extLst>
          </p:cNvPr>
          <p:cNvSpPr/>
          <p:nvPr/>
        </p:nvSpPr>
        <p:spPr>
          <a:xfrm>
            <a:off x="10876478" y="6127669"/>
            <a:ext cx="1230251" cy="570016"/>
          </a:xfrm>
          <a:custGeom>
            <a:avLst/>
            <a:gdLst/>
            <a:ahLst/>
            <a:cxnLst/>
            <a:rect l="l" t="t" r="r" b="b"/>
            <a:pathLst>
              <a:path w="3139956" h="3139956">
                <a:moveTo>
                  <a:pt x="0" y="0"/>
                </a:moveTo>
                <a:lnTo>
                  <a:pt x="3139956" y="0"/>
                </a:lnTo>
                <a:lnTo>
                  <a:pt x="3139956" y="3139956"/>
                </a:lnTo>
                <a:lnTo>
                  <a:pt x="0" y="3139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4688" b="-61140"/>
            </a:stretch>
          </a:blipFill>
        </p:spPr>
        <p:txBody>
          <a:bodyPr/>
          <a:lstStyle/>
          <a:p>
            <a:endParaRPr lang="pt-BR" sz="1200" dirty="0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B93E38F1-B513-31B5-9F58-E26469BB3853}"/>
              </a:ext>
            </a:extLst>
          </p:cNvPr>
          <p:cNvSpPr/>
          <p:nvPr/>
        </p:nvSpPr>
        <p:spPr>
          <a:xfrm>
            <a:off x="8847117" y="6209726"/>
            <a:ext cx="1895910" cy="468207"/>
          </a:xfrm>
          <a:custGeom>
            <a:avLst/>
            <a:gdLst/>
            <a:ahLst/>
            <a:cxnLst/>
            <a:rect l="l" t="t" r="r" b="b"/>
            <a:pathLst>
              <a:path w="4490354" h="1108922">
                <a:moveTo>
                  <a:pt x="0" y="0"/>
                </a:moveTo>
                <a:lnTo>
                  <a:pt x="4490354" y="0"/>
                </a:lnTo>
                <a:lnTo>
                  <a:pt x="4490354" y="1108922"/>
                </a:lnTo>
                <a:lnTo>
                  <a:pt x="0" y="1108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98B5FD-92A1-BBF8-3B6F-18BE6DDDA449}"/>
              </a:ext>
            </a:extLst>
          </p:cNvPr>
          <p:cNvSpPr txBox="1"/>
          <p:nvPr/>
        </p:nvSpPr>
        <p:spPr>
          <a:xfrm>
            <a:off x="7366000" y="177800"/>
            <a:ext cx="4621650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933" b="1" dirty="0"/>
              <a:t>HACKATHON FUNDO SOCIAL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861B59-B9DB-90AB-20CB-F3EC8D027E24}"/>
              </a:ext>
            </a:extLst>
          </p:cNvPr>
          <p:cNvSpPr txBox="1"/>
          <p:nvPr/>
        </p:nvSpPr>
        <p:spPr>
          <a:xfrm>
            <a:off x="3135086" y="2161308"/>
            <a:ext cx="84671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7030A0"/>
                </a:solidFill>
              </a:rPr>
              <a:t>TÍTULO</a:t>
            </a:r>
          </a:p>
          <a:p>
            <a:pPr algn="ctr"/>
            <a:r>
              <a:rPr lang="pt-BR" sz="3200" b="1" dirty="0"/>
              <a:t>Subtítulo (opcional)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74F3B1-FD7A-42A4-7CCE-ADCCEB486C82}"/>
              </a:ext>
            </a:extLst>
          </p:cNvPr>
          <p:cNvSpPr txBox="1"/>
          <p:nvPr/>
        </p:nvSpPr>
        <p:spPr>
          <a:xfrm>
            <a:off x="4114800" y="4304345"/>
            <a:ext cx="6893626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Os primeiros segundos são importantes para atrair atenção e dar o clima do restante da apresentação. Você pode criar uma espécie de "slogan" que gere interesse no que você vai falar. Importante que seja curto, simples e memorável: "O que, como e por que?"</a:t>
            </a:r>
          </a:p>
        </p:txBody>
      </p:sp>
    </p:spTree>
    <p:extLst>
      <p:ext uri="{BB962C8B-B14F-4D97-AF65-F5344CB8AC3E}">
        <p14:creationId xmlns:p14="http://schemas.microsoft.com/office/powerpoint/2010/main" val="27383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3091543" cy="6858000"/>
          </a:xfrm>
          <a:prstGeom prst="rect">
            <a:avLst/>
          </a:prstGeom>
          <a:solidFill>
            <a:srgbClr val="6B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2766" y="2916091"/>
            <a:ext cx="2778735" cy="9367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PONTOS </a:t>
            </a:r>
          </a:p>
          <a:p>
            <a:r>
              <a:rPr lang="pt-BR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 ATENÇÃO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438728" y="2916091"/>
            <a:ext cx="94038" cy="796926"/>
          </a:xfrm>
          <a:prstGeom prst="rect">
            <a:avLst/>
          </a:prstGeom>
          <a:solidFill>
            <a:srgbClr val="FFC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64470EE-3D5A-423A-A8A5-D8E80F119211}"/>
              </a:ext>
            </a:extLst>
          </p:cNvPr>
          <p:cNvSpPr txBox="1">
            <a:spLocks/>
          </p:cNvSpPr>
          <p:nvPr/>
        </p:nvSpPr>
        <p:spPr>
          <a:xfrm>
            <a:off x="3612433" y="423523"/>
            <a:ext cx="8190944" cy="62722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Evite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opiniões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ou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subjetividades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Cuide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não fazer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juízo de valor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Evite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uma abordagem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negativa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em relação ao contexto;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Não use 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 tempo para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reclamar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Não use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desculpas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como justificativa;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Dicção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e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tom de voz 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são </a:t>
            </a: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importantes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 rosto fala,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expressões faciais 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são </a:t>
            </a: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legíveis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Use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storytelling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para ligar os pontos;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Use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pouco texto 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na apresentação;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Os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avaliadores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são fontes </a:t>
            </a: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valiosas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feedback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</a:t>
            </a:r>
          </a:p>
          <a:p>
            <a:pPr marL="342900" indent="-342900" fontAlgn="base">
              <a:lnSpc>
                <a:spcPct val="140000"/>
              </a:lnSpc>
              <a:buClr>
                <a:srgbClr val="4B2A78"/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rgbClr val="E8794D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Muito</a:t>
            </a:r>
            <a:r>
              <a:rPr lang="pt-BR" sz="2400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solidFill>
                  <a:srgbClr val="906EBC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ensaio.</a:t>
            </a:r>
          </a:p>
        </p:txBody>
      </p:sp>
    </p:spTree>
    <p:extLst>
      <p:ext uri="{BB962C8B-B14F-4D97-AF65-F5344CB8AC3E}">
        <p14:creationId xmlns:p14="http://schemas.microsoft.com/office/powerpoint/2010/main" val="95453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CAC2F8-94F2-7633-BBAE-0297BD219EE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08859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CAC2F8-94F2-7633-BBAE-0297BD219EE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390922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CAC2F8-94F2-7633-BBAE-0297BD219EEE}"/>
              </a:ext>
            </a:extLst>
          </p:cNvPr>
          <p:cNvSpPr/>
          <p:nvPr/>
        </p:nvSpPr>
        <p:spPr>
          <a:xfrm>
            <a:off x="-12700" y="6139542"/>
            <a:ext cx="12192000" cy="7184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355716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1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CAC2F8-94F2-7633-BBAE-0297BD219EEE}"/>
              </a:ext>
            </a:extLst>
          </p:cNvPr>
          <p:cNvSpPr/>
          <p:nvPr/>
        </p:nvSpPr>
        <p:spPr>
          <a:xfrm>
            <a:off x="-1270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60565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CAC2F8-94F2-7633-BBAE-0297BD219EEE}"/>
              </a:ext>
            </a:extLst>
          </p:cNvPr>
          <p:cNvSpPr/>
          <p:nvPr/>
        </p:nvSpPr>
        <p:spPr>
          <a:xfrm>
            <a:off x="0" y="1"/>
            <a:ext cx="12192000" cy="5581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BAF198-CD32-F50E-9912-1D78965AB12E}"/>
              </a:ext>
            </a:extLst>
          </p:cNvPr>
          <p:cNvSpPr txBox="1"/>
          <p:nvPr/>
        </p:nvSpPr>
        <p:spPr>
          <a:xfrm>
            <a:off x="10059395" y="-2252"/>
            <a:ext cx="1978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</a:rPr>
              <a:t>PROBLEMA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713492-1F43-C2B1-A6E0-1050A803F839}"/>
              </a:ext>
            </a:extLst>
          </p:cNvPr>
          <p:cNvSpPr/>
          <p:nvPr/>
        </p:nvSpPr>
        <p:spPr>
          <a:xfrm>
            <a:off x="10397279" y="2131112"/>
            <a:ext cx="917982" cy="8896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6937A57-D5E0-2B76-FB89-A1459D168F16}"/>
              </a:ext>
            </a:extLst>
          </p:cNvPr>
          <p:cNvSpPr/>
          <p:nvPr/>
        </p:nvSpPr>
        <p:spPr>
          <a:xfrm>
            <a:off x="803714" y="2131112"/>
            <a:ext cx="917982" cy="889673"/>
          </a:xfrm>
          <a:prstGeom prst="rect">
            <a:avLst/>
          </a:prstGeom>
          <a:solidFill>
            <a:srgbClr val="5C36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95B714-736B-C489-1ACE-DB6981D5E8E0}"/>
              </a:ext>
            </a:extLst>
          </p:cNvPr>
          <p:cNvSpPr/>
          <p:nvPr/>
        </p:nvSpPr>
        <p:spPr>
          <a:xfrm>
            <a:off x="7998892" y="2131112"/>
            <a:ext cx="917982" cy="8896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26A7A8-30B8-2A37-148D-E78D125E4253}"/>
              </a:ext>
            </a:extLst>
          </p:cNvPr>
          <p:cNvSpPr/>
          <p:nvPr/>
        </p:nvSpPr>
        <p:spPr>
          <a:xfrm>
            <a:off x="9198088" y="2131112"/>
            <a:ext cx="917982" cy="8896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B8BA98-FC6D-2C74-E815-D3CD21FC1F89}"/>
              </a:ext>
            </a:extLst>
          </p:cNvPr>
          <p:cNvSpPr/>
          <p:nvPr/>
        </p:nvSpPr>
        <p:spPr>
          <a:xfrm>
            <a:off x="6799696" y="2131112"/>
            <a:ext cx="917982" cy="8896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41022B7-FAA4-7B70-06C1-B3DCC54F37F1}"/>
              </a:ext>
            </a:extLst>
          </p:cNvPr>
          <p:cNvSpPr/>
          <p:nvPr/>
        </p:nvSpPr>
        <p:spPr>
          <a:xfrm>
            <a:off x="4401303" y="2131112"/>
            <a:ext cx="917982" cy="889673"/>
          </a:xfrm>
          <a:prstGeom prst="rect">
            <a:avLst/>
          </a:prstGeom>
          <a:solidFill>
            <a:srgbClr val="A813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BEC3B86-4F50-7F9D-BE92-B0BD99B62CFE}"/>
              </a:ext>
            </a:extLst>
          </p:cNvPr>
          <p:cNvSpPr/>
          <p:nvPr/>
        </p:nvSpPr>
        <p:spPr>
          <a:xfrm>
            <a:off x="5600499" y="2131112"/>
            <a:ext cx="917982" cy="8896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B5E6072-1310-B8DC-192D-95CFE1F118FC}"/>
              </a:ext>
            </a:extLst>
          </p:cNvPr>
          <p:cNvSpPr/>
          <p:nvPr/>
        </p:nvSpPr>
        <p:spPr>
          <a:xfrm>
            <a:off x="2002910" y="2131112"/>
            <a:ext cx="917982" cy="8896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1FA312-758A-905B-2C14-0EDBC4540F5B}"/>
              </a:ext>
            </a:extLst>
          </p:cNvPr>
          <p:cNvSpPr/>
          <p:nvPr/>
        </p:nvSpPr>
        <p:spPr>
          <a:xfrm>
            <a:off x="3202107" y="2131112"/>
            <a:ext cx="917982" cy="8896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75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CAC2F8-94F2-7633-BBAE-0297BD219EEE}"/>
              </a:ext>
            </a:extLst>
          </p:cNvPr>
          <p:cNvSpPr/>
          <p:nvPr/>
        </p:nvSpPr>
        <p:spPr>
          <a:xfrm>
            <a:off x="0" y="1"/>
            <a:ext cx="12192000" cy="5581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BAF198-CD32-F50E-9912-1D78965AB12E}"/>
              </a:ext>
            </a:extLst>
          </p:cNvPr>
          <p:cNvSpPr txBox="1"/>
          <p:nvPr/>
        </p:nvSpPr>
        <p:spPr>
          <a:xfrm>
            <a:off x="10059395" y="-2252"/>
            <a:ext cx="1978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</a:rPr>
              <a:t>PROBLEMA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4A00B9-D70C-8461-88F9-100978A52D2B}"/>
              </a:ext>
            </a:extLst>
          </p:cNvPr>
          <p:cNvSpPr txBox="1"/>
          <p:nvPr/>
        </p:nvSpPr>
        <p:spPr>
          <a:xfrm>
            <a:off x="5456712" y="5278121"/>
            <a:ext cx="5991101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</a:rPr>
              <a:t>Qual o problema que você quer minimizar ou resolver? Deixar bem claro! Fale sobre as pessoas que enfrentam esse problema. Qual a sua motivação?</a:t>
            </a:r>
          </a:p>
        </p:txBody>
      </p:sp>
    </p:spTree>
    <p:extLst>
      <p:ext uri="{BB962C8B-B14F-4D97-AF65-F5344CB8AC3E}">
        <p14:creationId xmlns:p14="http://schemas.microsoft.com/office/powerpoint/2010/main" val="210640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127F13-EA4E-C444-7D95-853A85DC9E59}"/>
              </a:ext>
            </a:extLst>
          </p:cNvPr>
          <p:cNvSpPr/>
          <p:nvPr/>
        </p:nvSpPr>
        <p:spPr>
          <a:xfrm>
            <a:off x="0" y="1"/>
            <a:ext cx="12192000" cy="5581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D42E52-F6F7-04A5-D441-F38DA5D9AFB4}"/>
              </a:ext>
            </a:extLst>
          </p:cNvPr>
          <p:cNvSpPr txBox="1"/>
          <p:nvPr/>
        </p:nvSpPr>
        <p:spPr>
          <a:xfrm>
            <a:off x="10059395" y="-2252"/>
            <a:ext cx="1978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</a:rPr>
              <a:t>SOLUÇÃO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5A5477-EED3-9BB7-8E2E-FC10531FD28E}"/>
              </a:ext>
            </a:extLst>
          </p:cNvPr>
          <p:cNvSpPr txBox="1"/>
          <p:nvPr/>
        </p:nvSpPr>
        <p:spPr>
          <a:xfrm>
            <a:off x="731445" y="2204354"/>
            <a:ext cx="62130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1" dirty="0">
                <a:latin typeface="Roboto" panose="02000000000000000000" pitchFamily="2" charset="0"/>
                <a:ea typeface="Roboto" panose="02000000000000000000" pitchFamily="2" charset="0"/>
              </a:rPr>
              <a:t>Qual Impacto dessa solução?</a:t>
            </a: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pt-BR" sz="2200" b="1" dirty="0">
                <a:latin typeface="Roboto" panose="02000000000000000000" pitchFamily="2" charset="0"/>
                <a:ea typeface="Roboto" panose="02000000000000000000" pitchFamily="2" charset="0"/>
              </a:rPr>
              <a:t>Como implantar?</a:t>
            </a:r>
          </a:p>
          <a:p>
            <a:r>
              <a:rPr lang="pt-BR" sz="2200" b="1" dirty="0">
                <a:latin typeface="Roboto" panose="02000000000000000000" pitchFamily="2" charset="0"/>
                <a:ea typeface="Roboto" panose="02000000000000000000" pitchFamily="2" charset="0"/>
              </a:rPr>
              <a:t>Como seria a aplicação? </a:t>
            </a:r>
          </a:p>
          <a:p>
            <a:r>
              <a:rPr lang="pt-BR" sz="2200" b="1" dirty="0">
                <a:latin typeface="Roboto" panose="02000000000000000000" pitchFamily="2" charset="0"/>
                <a:ea typeface="Roboto" panose="02000000000000000000" pitchFamily="2" charset="0"/>
              </a:rPr>
              <a:t>Convicção: mostrar que o time acredita!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A759D0-7BEB-C71C-9C17-0707A0508915}"/>
              </a:ext>
            </a:extLst>
          </p:cNvPr>
          <p:cNvSpPr txBox="1"/>
          <p:nvPr/>
        </p:nvSpPr>
        <p:spPr>
          <a:xfrm>
            <a:off x="575953" y="1074256"/>
            <a:ext cx="5991101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</a:rPr>
              <a:t>Qual a solução possível e quais são os benefícios para o público alvo. Quais são as principais características e diferenciais desta solução.</a:t>
            </a:r>
          </a:p>
        </p:txBody>
      </p:sp>
    </p:spTree>
    <p:extLst>
      <p:ext uri="{BB962C8B-B14F-4D97-AF65-F5344CB8AC3E}">
        <p14:creationId xmlns:p14="http://schemas.microsoft.com/office/powerpoint/2010/main" val="121333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D3CFA78-25C4-F707-CBEB-40CBDC60C23B}"/>
              </a:ext>
            </a:extLst>
          </p:cNvPr>
          <p:cNvSpPr/>
          <p:nvPr/>
        </p:nvSpPr>
        <p:spPr>
          <a:xfrm>
            <a:off x="0" y="1"/>
            <a:ext cx="12192000" cy="5581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A9ED7F-2D97-B71D-4908-CC1CA01492EB}"/>
              </a:ext>
            </a:extLst>
          </p:cNvPr>
          <p:cNvSpPr txBox="1"/>
          <p:nvPr/>
        </p:nvSpPr>
        <p:spPr>
          <a:xfrm>
            <a:off x="10059395" y="-2252"/>
            <a:ext cx="1978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</a:rPr>
              <a:t>VALIDAÇÃO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FDEABF-DE19-1AD3-92F3-170E057E3CFC}"/>
              </a:ext>
            </a:extLst>
          </p:cNvPr>
          <p:cNvSpPr txBox="1"/>
          <p:nvPr/>
        </p:nvSpPr>
        <p:spPr>
          <a:xfrm>
            <a:off x="6059488" y="943628"/>
            <a:ext cx="5991101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</a:rPr>
              <a:t>Apresente como foi feita a validação. Qual processo, elemento ou recurso que foi validado? Como essas ações foram feitas? Quem participou?</a:t>
            </a:r>
          </a:p>
        </p:txBody>
      </p:sp>
    </p:spTree>
    <p:extLst>
      <p:ext uri="{BB962C8B-B14F-4D97-AF65-F5344CB8AC3E}">
        <p14:creationId xmlns:p14="http://schemas.microsoft.com/office/powerpoint/2010/main" val="268528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2B927B1-8C69-51B7-CE58-F1E88B8A6CBC}"/>
              </a:ext>
            </a:extLst>
          </p:cNvPr>
          <p:cNvSpPr/>
          <p:nvPr/>
        </p:nvSpPr>
        <p:spPr>
          <a:xfrm>
            <a:off x="0" y="1"/>
            <a:ext cx="12192000" cy="5581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7D93B5-D131-EB02-4B8E-70DD34C9ACFE}"/>
              </a:ext>
            </a:extLst>
          </p:cNvPr>
          <p:cNvSpPr txBox="1"/>
          <p:nvPr/>
        </p:nvSpPr>
        <p:spPr>
          <a:xfrm>
            <a:off x="9927771" y="-2252"/>
            <a:ext cx="2109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</a:rPr>
              <a:t>RESULTADOS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035D4B-F4A9-FD89-D0B0-97BC51AFB7B5}"/>
              </a:ext>
            </a:extLst>
          </p:cNvPr>
          <p:cNvSpPr txBox="1"/>
          <p:nvPr/>
        </p:nvSpPr>
        <p:spPr>
          <a:xfrm>
            <a:off x="5946569" y="737743"/>
            <a:ext cx="6097978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Quais foram os resultados da validação? Quais aspectos positivos foram apontados? Quais foram os pontos de crítica? O que foi pensado a respeito disso?</a:t>
            </a:r>
          </a:p>
        </p:txBody>
      </p:sp>
    </p:spTree>
    <p:extLst>
      <p:ext uri="{BB962C8B-B14F-4D97-AF65-F5344CB8AC3E}">
        <p14:creationId xmlns:p14="http://schemas.microsoft.com/office/powerpoint/2010/main" val="310307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2B927B1-8C69-51B7-CE58-F1E88B8A6CBC}"/>
              </a:ext>
            </a:extLst>
          </p:cNvPr>
          <p:cNvSpPr/>
          <p:nvPr/>
        </p:nvSpPr>
        <p:spPr>
          <a:xfrm>
            <a:off x="0" y="1"/>
            <a:ext cx="12192000" cy="5581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7D93B5-D131-EB02-4B8E-70DD34C9ACFE}"/>
              </a:ext>
            </a:extLst>
          </p:cNvPr>
          <p:cNvSpPr txBox="1"/>
          <p:nvPr/>
        </p:nvSpPr>
        <p:spPr>
          <a:xfrm>
            <a:off x="9927771" y="-2252"/>
            <a:ext cx="2109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</a:rPr>
              <a:t>FUTURO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1E2D86-19CE-A304-855C-3B766DB92F6D}"/>
              </a:ext>
            </a:extLst>
          </p:cNvPr>
          <p:cNvSpPr txBox="1"/>
          <p:nvPr/>
        </p:nvSpPr>
        <p:spPr>
          <a:xfrm>
            <a:off x="5934694" y="761493"/>
            <a:ext cx="6097978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Quais são as perspectivas de futuro! Como pretendem colocar em prática, desenvolver, expandir e administrar os processos. Quais são os desafios e como pretende supera-los.</a:t>
            </a:r>
          </a:p>
        </p:txBody>
      </p:sp>
    </p:spTree>
    <p:extLst>
      <p:ext uri="{BB962C8B-B14F-4D97-AF65-F5344CB8AC3E}">
        <p14:creationId xmlns:p14="http://schemas.microsoft.com/office/powerpoint/2010/main" val="63995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2B927B1-8C69-51B7-CE58-F1E88B8A6CBC}"/>
              </a:ext>
            </a:extLst>
          </p:cNvPr>
          <p:cNvSpPr/>
          <p:nvPr/>
        </p:nvSpPr>
        <p:spPr>
          <a:xfrm>
            <a:off x="0" y="1"/>
            <a:ext cx="12192000" cy="5581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7D93B5-D131-EB02-4B8E-70DD34C9ACFE}"/>
              </a:ext>
            </a:extLst>
          </p:cNvPr>
          <p:cNvSpPr txBox="1"/>
          <p:nvPr/>
        </p:nvSpPr>
        <p:spPr>
          <a:xfrm>
            <a:off x="9927771" y="-2252"/>
            <a:ext cx="2109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</a:rPr>
              <a:t>EQUIPE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BC0EF0-78EE-1DCE-75A5-15371E47CB1A}"/>
              </a:ext>
            </a:extLst>
          </p:cNvPr>
          <p:cNvSpPr txBox="1"/>
          <p:nvPr/>
        </p:nvSpPr>
        <p:spPr>
          <a:xfrm>
            <a:off x="5899067" y="785244"/>
            <a:ext cx="6097978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Apresentar brevemente quem são as pessoas envolvidas neste projeto, destacando suas competências, atuações e vivências relevantes, além das pessoas que apoiam o projeto.</a:t>
            </a:r>
          </a:p>
        </p:txBody>
      </p:sp>
    </p:spTree>
    <p:extLst>
      <p:ext uri="{BB962C8B-B14F-4D97-AF65-F5344CB8AC3E}">
        <p14:creationId xmlns:p14="http://schemas.microsoft.com/office/powerpoint/2010/main" val="126267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2EB56B7-AFC4-424C-52B7-1675A470CFD2}"/>
              </a:ext>
            </a:extLst>
          </p:cNvPr>
          <p:cNvSpPr txBox="1"/>
          <p:nvPr/>
        </p:nvSpPr>
        <p:spPr>
          <a:xfrm>
            <a:off x="5875317" y="215229"/>
            <a:ext cx="6097978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Deixe o espaço aberto para perguntas, contatos e futuras conversas e parcerias para apoiar seu projeto. Apresente as formas de saber mais sobre o seu projeto.</a:t>
            </a:r>
          </a:p>
        </p:txBody>
      </p:sp>
    </p:spTree>
    <p:extLst>
      <p:ext uri="{BB962C8B-B14F-4D97-AF65-F5344CB8AC3E}">
        <p14:creationId xmlns:p14="http://schemas.microsoft.com/office/powerpoint/2010/main" val="2213338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362</Words>
  <Application>Microsoft Macintosh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Roboto Black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Aline De Campos</dc:creator>
  <cp:lastModifiedBy>Aline De Campos</cp:lastModifiedBy>
  <cp:revision>3</cp:revision>
  <dcterms:created xsi:type="dcterms:W3CDTF">2023-10-06T04:02:54Z</dcterms:created>
  <dcterms:modified xsi:type="dcterms:W3CDTF">2023-10-06T11:09:06Z</dcterms:modified>
</cp:coreProperties>
</file>