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3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0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6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05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5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4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3491A43-7078-4B2A-A61F-59FAB7092E34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4E96-E6E8-4D8F-BD58-5105F0AB7A5A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05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804D8-ECA9-4C66-A061-69ED2FA45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JPEG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13939-C4FE-48BA-BEEE-12835DFD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DCDDDE"/>
                </a:solidFill>
                <a:effectLst/>
                <a:latin typeface="Whitney"/>
              </a:rPr>
              <a:t>Joint Photographic Experts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B2FEC-EFAF-4A2D-846C-F754F53F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Funktionsweise</a:t>
            </a:r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90B74-F56C-4CF5-8AB5-A79B4FB8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JPEG (Joint Photographic Experts Group) ist ein verlustbehaftetes Komprimierungsformat für Fotos.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Nach mehrmaligen bearbeiten und abspeichern verliert das Bild an Qualität.</a:t>
            </a:r>
          </a:p>
          <a:p>
            <a:r>
              <a:rPr lang="de-DE" dirty="0">
                <a:solidFill>
                  <a:srgbClr val="DCDDDE"/>
                </a:solidFill>
                <a:latin typeface="Whitney"/>
              </a:rPr>
              <a:t>Die Rekodierung von bearbeiteten Bildern im JPEG Format gestaltet sich schwierig.</a:t>
            </a:r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93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FCA23-E884-480F-B0D1-086E06B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Vorteile/Nachteile</a:t>
            </a:r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F0E9524-AD22-4632-9092-859F3604D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37367"/>
              </p:ext>
            </p:extLst>
          </p:nvPr>
        </p:nvGraphicFramePr>
        <p:xfrm>
          <a:off x="1418252" y="2052638"/>
          <a:ext cx="9367936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68">
                  <a:extLst>
                    <a:ext uri="{9D8B030D-6E8A-4147-A177-3AD203B41FA5}">
                      <a16:colId xmlns:a16="http://schemas.microsoft.com/office/drawing/2014/main" val="139538832"/>
                    </a:ext>
                  </a:extLst>
                </a:gridCol>
                <a:gridCol w="4683968">
                  <a:extLst>
                    <a:ext uri="{9D8B030D-6E8A-4147-A177-3AD203B41FA5}">
                      <a16:colId xmlns:a16="http://schemas.microsoft.com/office/drawing/2014/main" val="28226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9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stark kontrollierte Kompressionsrate</a:t>
                      </a:r>
                    </a:p>
                    <a:p>
                      <a:r>
                        <a:rPr lang="de-CH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Benutzer wählt selbst das Verhältnis von Qualität/Dateigröße</a:t>
                      </a:r>
                      <a:r>
                        <a:rPr lang="de-CH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Bild könnte in einzelne, quadratische 8×8 Pixel-Blöcke „auseinanderfallen“, wenn Sie es komprimieren.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kleine Dateigröße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JPEG ist weniger geeignet für die Arbeit mit Text oder einfarbigen Grafiken mit klaren Grenzen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kompatibel mit allen Browsern, Text- und Grafikprogrammen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Format unterstützt keine Transparenz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geeignet für farbige, realistische Bilder mit vielen Farb- und Kontrastübergängen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jede weitere Bildkomprimierung verschlechtert die Qualität des Bildes.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4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Bildqualität ist mit wenig Komprimierung 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1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F9D61-3CFF-4033-9236-E9A989F7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Anwendungszwecke</a:t>
            </a:r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E8751-8260-495D-B297-0C74E53F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JPEG stellt sicher, dass die verwendeten Bilder so klein wie möglich sind. Somit werden die Bilder z.B.: in einer Webseite schnell geladen. </a:t>
            </a:r>
          </a:p>
        </p:txBody>
      </p:sp>
    </p:spTree>
    <p:extLst>
      <p:ext uri="{BB962C8B-B14F-4D97-AF65-F5344CB8AC3E}">
        <p14:creationId xmlns:p14="http://schemas.microsoft.com/office/powerpoint/2010/main" val="333065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169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Consolas</vt:lpstr>
      <vt:lpstr>MS Shell Dlg 2</vt:lpstr>
      <vt:lpstr>Whitney</vt:lpstr>
      <vt:lpstr>Wingdings</vt:lpstr>
      <vt:lpstr>Wingdings 3</vt:lpstr>
      <vt:lpstr>Madison</vt:lpstr>
      <vt:lpstr>JPEG</vt:lpstr>
      <vt:lpstr>Funktionsweise </vt:lpstr>
      <vt:lpstr>Vorteile/Nachteile </vt:lpstr>
      <vt:lpstr>Anwendungszwecke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</dc:title>
  <dc:creator>BBZW-Sursee;FMZ;Enzler AlineKatharina</dc:creator>
  <cp:lastModifiedBy>BBZW-Sursee;FMZ; Enzler AlineKatharina</cp:lastModifiedBy>
  <cp:revision>3</cp:revision>
  <dcterms:created xsi:type="dcterms:W3CDTF">2021-04-29T08:58:31Z</dcterms:created>
  <dcterms:modified xsi:type="dcterms:W3CDTF">2021-04-29T09:20:25Z</dcterms:modified>
</cp:coreProperties>
</file>