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c3c796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20c3c796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c3c796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20c3c796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0c3c796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0c3c796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c3c796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0c3c796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1d7fac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1d7fac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20c3c796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20c3c796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c3c796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20c3c796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1d7fac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41d7fac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1d7fac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1d7fac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20c3c796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20c3c796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73775" y="1790575"/>
            <a:ext cx="6618900" cy="2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of Loan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Ali Nemati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June, 8 2022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98525" y="43402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Northwestern Mutual Life – Milwaukee, WI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819150" y="1215950"/>
            <a:ext cx="75057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4285"/>
              <a:buChar char="-"/>
            </a:pPr>
            <a:r>
              <a:rPr lang="en" sz="1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Confusion Matrix Reports for all models for testing and training</a:t>
            </a:r>
            <a:endParaRPr sz="17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1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calibration score</a:t>
            </a:r>
            <a:endParaRPr sz="17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1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the distribution of the prediction results</a:t>
            </a:r>
            <a:endParaRPr sz="17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1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Overall performance metrics F1, Ac, etc.</a:t>
            </a:r>
            <a:endParaRPr sz="17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1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ROC curve</a:t>
            </a:r>
            <a:endParaRPr sz="17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1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Discussion with the team</a:t>
            </a:r>
            <a:endParaRPr sz="17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1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Come up with a solution to robust the model if necessary</a:t>
            </a:r>
            <a:endParaRPr sz="17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150" y="2786700"/>
            <a:ext cx="977700" cy="9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457200" y="381000"/>
            <a:ext cx="648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350" y="2571750"/>
            <a:ext cx="1225500" cy="12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13" y="923925"/>
            <a:ext cx="33051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825" y="243188"/>
            <a:ext cx="3232900" cy="46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393575" y="999100"/>
            <a:ext cx="34047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Collaboration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Engineer and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00" y="3635725"/>
            <a:ext cx="2178426" cy="12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575" y="3711775"/>
            <a:ext cx="1225500" cy="122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4"/>
          <p:cNvCxnSpPr/>
          <p:nvPr/>
        </p:nvCxnSpPr>
        <p:spPr>
          <a:xfrm>
            <a:off x="2391626" y="4035837"/>
            <a:ext cx="97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40" name="Google Shape;140;p14"/>
          <p:cNvCxnSpPr/>
          <p:nvPr/>
        </p:nvCxnSpPr>
        <p:spPr>
          <a:xfrm rot="10800000">
            <a:off x="2391626" y="4688612"/>
            <a:ext cx="97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37075" y="686375"/>
            <a:ext cx="28773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Processing of generalizing the model in the traditional machine learning model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00" y="291825"/>
            <a:ext cx="5998224" cy="45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Artificial </a:t>
            </a:r>
            <a:r>
              <a:rPr lang="en">
                <a:solidFill>
                  <a:srgbClr val="212121"/>
                </a:solidFill>
              </a:rPr>
              <a:t>Neural</a:t>
            </a:r>
            <a:r>
              <a:rPr lang="en">
                <a:solidFill>
                  <a:srgbClr val="212121"/>
                </a:solidFill>
              </a:rPr>
              <a:t> Network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 Model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with applying L2 (</a:t>
            </a: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Ridge </a:t>
            </a: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and Dropout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with applying L1 (</a:t>
            </a: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Lasso</a:t>
            </a: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and Dropout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EarlyStopping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Time-based decay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BatchNormalization L</a:t>
            </a: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</a:t>
            </a:r>
            <a:r>
              <a:rPr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540800"/>
            <a:ext cx="7505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 ML Engineer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471300"/>
            <a:ext cx="75057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present column has a categorical value and numerical</a:t>
            </a:r>
            <a:endParaRPr sz="18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 Missing value</a:t>
            </a:r>
            <a:endParaRPr sz="18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identify outliers</a:t>
            </a:r>
            <a:endParaRPr sz="18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determine if the target is imbalanced or NOT</a:t>
            </a:r>
            <a:endParaRPr sz="18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 data sanity and visualization</a:t>
            </a:r>
            <a:endParaRPr sz="18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Submission to Quality Assurance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00" y="2264125"/>
            <a:ext cx="2178426" cy="12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697550" y="257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Assurance: (DeepCheck)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37000" y="905475"/>
            <a:ext cx="8961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Columns Info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: it shows information of columns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Conflicting Labels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samples which have the exact same features' values but different labels.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Data Duplicates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Checks for duplicate samples in the dataset.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Feature Label Correlation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the Predictive Power Score of all features in relation to the label.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 score of 0 means that the column x cannot predict target better than a naive base model.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Is Single Value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do we have single value in two column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Mixed Data Types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: Do we have a column with string and numerical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Outlier Sample Detection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: find outlier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Mixed Nulls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do we have null value?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Ordinary least squares: </a:t>
            </a: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p-value, standard error, and other </a:t>
            </a: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statistical value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Correlation(R^2) and show heatmap and pair plot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100" y="2775500"/>
            <a:ext cx="1225500" cy="12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540800"/>
            <a:ext cx="7505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r>
              <a:rPr b="1" lang="en" sz="19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by ML Engineer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082200"/>
            <a:ext cx="75057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Dealing with missing value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1- Categorical -&gt; </a:t>
            </a: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replace</a:t>
            </a: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by mode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Numerical</a:t>
            </a: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-&gt;  KNNImputer , k=5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 feature -&gt; MinMaxScaler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Split the data 80% training and 20% testing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Dealing with the imbalanced dataset problem :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SMOTE ( SMOTE = Synthetic Minority Oversampling Technique)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Sending to QA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650" y="2437600"/>
            <a:ext cx="1593926" cy="8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00" y="2264125"/>
            <a:ext cx="2178426" cy="12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697550" y="257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255350" y="905475"/>
            <a:ext cx="87669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Datasets Size Comparison : Comparing it to the train dataset size.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 for New Category : Find new categories in the test set.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 Train Validation Leakage Duplicates : Score is a measure for the difference between two distributions for target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Whole Dataset Drift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ull suite report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Discussion with team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150" y="2786700"/>
            <a:ext cx="977700" cy="9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350" y="2662800"/>
            <a:ext cx="1225500" cy="12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46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 &amp; Assessment Ml Engineer</a:t>
            </a:r>
            <a:endParaRPr b="1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01275" y="1215950"/>
            <a:ext cx="79236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Apply models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Evaluate models based on the desired metrics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Confusion Matrix, reports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Compare models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Tune Models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Make a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for ensemble model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Apply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technique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for Artificial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Sending to QA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650" y="2437600"/>
            <a:ext cx="1593926" cy="8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00" y="2264125"/>
            <a:ext cx="2178426" cy="12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