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jn0OHMlyOMNNNMViYN0r2tpk5H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CenturyGothic-bold.fntdata"/><Relationship Id="rId8" Type="http://schemas.openxmlformats.org/officeDocument/2006/relationships/slide" Target="slides/slide3.xml"/><Relationship Id="rId21" Type="http://customschemas.google.com/relationships/presentationmetadata" Target="meta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20" Type="http://schemas.openxmlformats.org/officeDocument/2006/relationships/font" Target="fonts/CenturyGothic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24" Type="http://schemas.openxmlformats.org/officeDocument/2006/relationships/customXml" Target="../customXml/item3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CenturyGothic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d3f5ae1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16d3f5ae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c8f278e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19c8f278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d3f5ae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16d3f5a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295da5bc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16295da5b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.visualstudio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ython.org" TargetMode="External"/><Relationship Id="rId4" Type="http://schemas.openxmlformats.org/officeDocument/2006/relationships/hyperlink" Target="http://www.python.org" TargetMode="External"/><Relationship Id="rId5" Type="http://schemas.openxmlformats.org/officeDocument/2006/relationships/hyperlink" Target="https://python.org.br/instalacao-window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ambiente de desenvolvimento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 é uma ótima ferramenta e será a nossa escolha por alguns motivos: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Gratuita.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Suporta múltiplas tecnologias.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 performance.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Acesse o site: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https://code.visualstudio.com/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VSCode ou PyCharm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16d3f5ae16_1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e configurar nossa máquina, para desenvolver projetos utilizando Python.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Conexão com a Internet.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Python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Baixar e configurar a IDE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Configuração do ambiente de desenvolvimento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Python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Provavelmente o Python já está instalado na sua máquina. Para verificar qual a versão entre com o comando: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-V ou python3 -V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 e MacOS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c8f278e1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a maioria dos programas Windows, o Python possui um instalador que pode ser baixado acessando: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http://www.python.or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Após executar a download, faça a instalação seguindo os passos descritos no tutorial: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https://python.org.br/instalacao-windows/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19c8f278e1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19c8f278e1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Python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Baixar e configurar a IDE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6d3f5ae16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Introdução ao Python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Baixar e configurar a IDE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16295da5bc_1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6295da5bc_1_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FDF8BE-7E4A-4E6D-A0AB-7E044C2D390D}"/>
</file>

<file path=customXml/itemProps2.xml><?xml version="1.0" encoding="utf-8"?>
<ds:datastoreItem xmlns:ds="http://schemas.openxmlformats.org/officeDocument/2006/customXml" ds:itemID="{A480594F-AAA0-44E7-AEC4-53A77234B2C3}"/>
</file>

<file path=customXml/itemProps3.xml><?xml version="1.0" encoding="utf-8"?>
<ds:datastoreItem xmlns:ds="http://schemas.openxmlformats.org/officeDocument/2006/customXml" ds:itemID="{9A3E173C-BD5A-44FA-9CE5-8FC7F3968D0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