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ZEEOTlXWpzXDbECs35Ih4dwy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CenturyGothic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font" Target="fonts/CenturyGothic-bold.fntdata"/><Relationship Id="rId7" Type="http://schemas.openxmlformats.org/officeDocument/2006/relationships/slide" Target="slides/slide2.xml"/><Relationship Id="rId20" Type="http://customschemas.google.com/relationships/presentationmetadata" Target="metadata"/><Relationship Id="rId2" Type="http://schemas.openxmlformats.org/officeDocument/2006/relationships/viewProps" Target="viewProps.xml"/><Relationship Id="rId16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CenturyGothic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c8f278e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19c8f278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d3f5ae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6d3f5a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 programa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nosso primeiro programa em Python.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nosso primeiro programa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Exibindo uma mensagem de boas vindas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nosso primeiro programa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Programar consiste em informar ao computador uma sequência de rotinas que devem ser processadas. Imagine uma receita de bolo, precisamos saber os ingredientes e modo de preparo. Seguindo corretamente as instruções ao fim do processo teremos um bolo.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receita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c8f278e1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criar a nossa receita de bolo em Python, precisamos criar um arquivo com extensão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Com o arquivo criado podemos inserir nossos ingredientes e modo de preparo!</a:t>
            </a:r>
            <a:endParaRPr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9c8f278e1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nosso arquivo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19c8f278e1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nosso primeiro programa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6d3f5ae16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20" name="Google Shape;120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3227BE-577A-4A37-B733-0A4F1D599A08}"/>
</file>

<file path=customXml/itemProps2.xml><?xml version="1.0" encoding="utf-8"?>
<ds:datastoreItem xmlns:ds="http://schemas.openxmlformats.org/officeDocument/2006/customXml" ds:itemID="{5A7D7DA3-8545-46A8-81D1-BFE57801D9FD}"/>
</file>

<file path=customXml/itemProps3.xml><?xml version="1.0" encoding="utf-8"?>
<ds:datastoreItem xmlns:ds="http://schemas.openxmlformats.org/officeDocument/2006/customXml" ds:itemID="{D1B38226-96E8-4424-9016-C1836414A44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