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3" r:id="rId2"/>
    <p:sldId id="314" r:id="rId3"/>
    <p:sldId id="315" r:id="rId4"/>
    <p:sldId id="316" r:id="rId5"/>
    <p:sldId id="317" r:id="rId6"/>
    <p:sldId id="318" r:id="rId7"/>
    <p:sldId id="326" r:id="rId8"/>
    <p:sldId id="325" r:id="rId9"/>
    <p:sldId id="322" r:id="rId10"/>
    <p:sldId id="323" r:id="rId11"/>
    <p:sldId id="327" r:id="rId12"/>
    <p:sldId id="328" r:id="rId13"/>
    <p:sldId id="329" r:id="rId14"/>
    <p:sldId id="330" r:id="rId15"/>
    <p:sldId id="331" r:id="rId16"/>
    <p:sldId id="319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39" r:id="rId26"/>
    <p:sldId id="341" r:id="rId27"/>
    <p:sldId id="342" r:id="rId28"/>
    <p:sldId id="343" r:id="rId29"/>
    <p:sldId id="344" r:id="rId30"/>
    <p:sldId id="348" r:id="rId31"/>
    <p:sldId id="349" r:id="rId32"/>
    <p:sldId id="345" r:id="rId33"/>
    <p:sldId id="346" r:id="rId34"/>
    <p:sldId id="347" r:id="rId35"/>
    <p:sldId id="358" r:id="rId36"/>
    <p:sldId id="350" r:id="rId37"/>
    <p:sldId id="352" r:id="rId38"/>
    <p:sldId id="351" r:id="rId39"/>
    <p:sldId id="353" r:id="rId40"/>
    <p:sldId id="357" r:id="rId41"/>
    <p:sldId id="354" r:id="rId42"/>
    <p:sldId id="355" r:id="rId43"/>
    <p:sldId id="356" r:id="rId44"/>
    <p:sldId id="3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9ED1A-E184-424A-B49E-EFE6EEAB84CE}" v="1" dt="2025-06-05T22:49:19.176"/>
    <p1510:client id="{59349765-8268-451A-8570-03654500E3EF}" v="5" dt="2025-06-05T09:57:1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Alcarez" userId="31395ecc9415dc5c" providerId="LiveId" clId="{59349765-8268-451A-8570-03654500E3EF}"/>
    <pc:docChg chg="undo custSel addSld delSld modSld sldOrd">
      <pc:chgData name="Jason Alcarez" userId="31395ecc9415dc5c" providerId="LiveId" clId="{59349765-8268-451A-8570-03654500E3EF}" dt="2025-06-05T10:15:54.877" v="1006" actId="22"/>
      <pc:docMkLst>
        <pc:docMk/>
      </pc:docMkLst>
      <pc:sldChg chg="modSp new mod">
        <pc:chgData name="Jason Alcarez" userId="31395ecc9415dc5c" providerId="LiveId" clId="{59349765-8268-451A-8570-03654500E3EF}" dt="2025-06-05T08:55:31.349" v="152" actId="20577"/>
        <pc:sldMkLst>
          <pc:docMk/>
          <pc:sldMk cId="135853764" sldId="316"/>
        </pc:sldMkLst>
        <pc:spChg chg="mod">
          <ac:chgData name="Jason Alcarez" userId="31395ecc9415dc5c" providerId="LiveId" clId="{59349765-8268-451A-8570-03654500E3EF}" dt="2025-06-05T08:53:19.904" v="5" actId="20577"/>
          <ac:spMkLst>
            <pc:docMk/>
            <pc:sldMk cId="135853764" sldId="316"/>
            <ac:spMk id="2" creationId="{B04E61FB-4405-D7A7-EFCF-C3A8BD117F5F}"/>
          </ac:spMkLst>
        </pc:spChg>
        <pc:spChg chg="mod">
          <ac:chgData name="Jason Alcarez" userId="31395ecc9415dc5c" providerId="LiveId" clId="{59349765-8268-451A-8570-03654500E3EF}" dt="2025-06-05T08:55:31.349" v="152" actId="20577"/>
          <ac:spMkLst>
            <pc:docMk/>
            <pc:sldMk cId="135853764" sldId="316"/>
            <ac:spMk id="3" creationId="{5ED55013-4627-A42D-62FE-73E24B5B77E1}"/>
          </ac:spMkLst>
        </pc:spChg>
      </pc:sldChg>
      <pc:sldChg chg="modSp new mod">
        <pc:chgData name="Jason Alcarez" userId="31395ecc9415dc5c" providerId="LiveId" clId="{59349765-8268-451A-8570-03654500E3EF}" dt="2025-06-05T08:56:30.600" v="289" actId="2711"/>
        <pc:sldMkLst>
          <pc:docMk/>
          <pc:sldMk cId="2541237297" sldId="317"/>
        </pc:sldMkLst>
        <pc:spChg chg="mod">
          <ac:chgData name="Jason Alcarez" userId="31395ecc9415dc5c" providerId="LiveId" clId="{59349765-8268-451A-8570-03654500E3EF}" dt="2025-06-05T08:55:43.610" v="180" actId="20577"/>
          <ac:spMkLst>
            <pc:docMk/>
            <pc:sldMk cId="2541237297" sldId="317"/>
            <ac:spMk id="2" creationId="{D568F199-9A56-CA86-CB45-9DD4B5074F40}"/>
          </ac:spMkLst>
        </pc:spChg>
        <pc:spChg chg="mod">
          <ac:chgData name="Jason Alcarez" userId="31395ecc9415dc5c" providerId="LiveId" clId="{59349765-8268-451A-8570-03654500E3EF}" dt="2025-06-05T08:56:30.600" v="289" actId="2711"/>
          <ac:spMkLst>
            <pc:docMk/>
            <pc:sldMk cId="2541237297" sldId="317"/>
            <ac:spMk id="3" creationId="{440D006E-F4D1-0FB3-F0B3-A6B6DC85F7B0}"/>
          </ac:spMkLst>
        </pc:spChg>
      </pc:sldChg>
      <pc:sldChg chg="addSp delSp new mod modClrScheme chgLayout">
        <pc:chgData name="Jason Alcarez" userId="31395ecc9415dc5c" providerId="LiveId" clId="{59349765-8268-451A-8570-03654500E3EF}" dt="2025-06-05T08:58:41.364" v="301" actId="22"/>
        <pc:sldMkLst>
          <pc:docMk/>
          <pc:sldMk cId="2741972348" sldId="318"/>
        </pc:sldMkLst>
        <pc:spChg chg="del">
          <ac:chgData name="Jason Alcarez" userId="31395ecc9415dc5c" providerId="LiveId" clId="{59349765-8268-451A-8570-03654500E3EF}" dt="2025-06-05T08:56:44.286" v="292" actId="700"/>
          <ac:spMkLst>
            <pc:docMk/>
            <pc:sldMk cId="2741972348" sldId="318"/>
            <ac:spMk id="2" creationId="{F337D2D2-B22C-E993-60B8-19352A86CC4A}"/>
          </ac:spMkLst>
        </pc:spChg>
        <pc:spChg chg="del">
          <ac:chgData name="Jason Alcarez" userId="31395ecc9415dc5c" providerId="LiveId" clId="{59349765-8268-451A-8570-03654500E3EF}" dt="2025-06-05T08:56:44.286" v="292" actId="700"/>
          <ac:spMkLst>
            <pc:docMk/>
            <pc:sldMk cId="2741972348" sldId="318"/>
            <ac:spMk id="3" creationId="{0B1BDEFF-9038-C5C6-D127-6CC357075400}"/>
          </ac:spMkLst>
        </pc:spChg>
        <pc:picChg chg="add del">
          <ac:chgData name="Jason Alcarez" userId="31395ecc9415dc5c" providerId="LiveId" clId="{59349765-8268-451A-8570-03654500E3EF}" dt="2025-06-05T08:57:41.648" v="294" actId="478"/>
          <ac:picMkLst>
            <pc:docMk/>
            <pc:sldMk cId="2741972348" sldId="318"/>
            <ac:picMk id="5" creationId="{7B7D7F42-4D4A-647B-74AB-7F77693D5623}"/>
          </ac:picMkLst>
        </pc:picChg>
        <pc:picChg chg="add del">
          <ac:chgData name="Jason Alcarez" userId="31395ecc9415dc5c" providerId="LiveId" clId="{59349765-8268-451A-8570-03654500E3EF}" dt="2025-06-05T08:58:23.213" v="299" actId="478"/>
          <ac:picMkLst>
            <pc:docMk/>
            <pc:sldMk cId="2741972348" sldId="318"/>
            <ac:picMk id="7" creationId="{833538D0-C0A4-16AB-AD70-6ED26E7E563B}"/>
          </ac:picMkLst>
        </pc:picChg>
        <pc:picChg chg="add">
          <ac:chgData name="Jason Alcarez" userId="31395ecc9415dc5c" providerId="LiveId" clId="{59349765-8268-451A-8570-03654500E3EF}" dt="2025-06-05T08:58:41.364" v="301" actId="22"/>
          <ac:picMkLst>
            <pc:docMk/>
            <pc:sldMk cId="2741972348" sldId="318"/>
            <ac:picMk id="9" creationId="{06203F94-A7FB-97E5-6387-F8455243D4DA}"/>
          </ac:picMkLst>
        </pc:picChg>
      </pc:sldChg>
      <pc:sldChg chg="modSp new mod">
        <pc:chgData name="Jason Alcarez" userId="31395ecc9415dc5c" providerId="LiveId" clId="{59349765-8268-451A-8570-03654500E3EF}" dt="2025-06-05T09:13:32.694" v="551" actId="2711"/>
        <pc:sldMkLst>
          <pc:docMk/>
          <pc:sldMk cId="2667439957" sldId="319"/>
        </pc:sldMkLst>
        <pc:spChg chg="mod">
          <ac:chgData name="Jason Alcarez" userId="31395ecc9415dc5c" providerId="LiveId" clId="{59349765-8268-451A-8570-03654500E3EF}" dt="2025-06-05T09:11:12.991" v="352" actId="2711"/>
          <ac:spMkLst>
            <pc:docMk/>
            <pc:sldMk cId="2667439957" sldId="319"/>
            <ac:spMk id="2" creationId="{48645AFA-A40E-1192-033A-EA5B52561C37}"/>
          </ac:spMkLst>
        </pc:spChg>
        <pc:spChg chg="mod">
          <ac:chgData name="Jason Alcarez" userId="31395ecc9415dc5c" providerId="LiveId" clId="{59349765-8268-451A-8570-03654500E3EF}" dt="2025-06-05T09:13:32.694" v="551" actId="2711"/>
          <ac:spMkLst>
            <pc:docMk/>
            <pc:sldMk cId="2667439957" sldId="319"/>
            <ac:spMk id="3" creationId="{A1684ED7-FC50-5F5D-E6BE-DB58D0B0931A}"/>
          </ac:spMkLst>
        </pc:spChg>
      </pc:sldChg>
      <pc:sldChg chg="addSp delSp new del mod">
        <pc:chgData name="Jason Alcarez" userId="31395ecc9415dc5c" providerId="LiveId" clId="{59349765-8268-451A-8570-03654500E3EF}" dt="2025-06-05T09:07:45.985" v="319" actId="47"/>
        <pc:sldMkLst>
          <pc:docMk/>
          <pc:sldMk cId="2813691743" sldId="320"/>
        </pc:sldMkLst>
        <pc:picChg chg="add del">
          <ac:chgData name="Jason Alcarez" userId="31395ecc9415dc5c" providerId="LiveId" clId="{59349765-8268-451A-8570-03654500E3EF}" dt="2025-06-05T08:58:26.070" v="300" actId="478"/>
          <ac:picMkLst>
            <pc:docMk/>
            <pc:sldMk cId="2813691743" sldId="320"/>
            <ac:picMk id="3" creationId="{DC3A07E7-37B7-2A67-D83A-124553566003}"/>
          </ac:picMkLst>
        </pc:picChg>
        <pc:picChg chg="add">
          <ac:chgData name="Jason Alcarez" userId="31395ecc9415dc5c" providerId="LiveId" clId="{59349765-8268-451A-8570-03654500E3EF}" dt="2025-06-05T08:58:57.051" v="302" actId="22"/>
          <ac:picMkLst>
            <pc:docMk/>
            <pc:sldMk cId="2813691743" sldId="320"/>
            <ac:picMk id="5" creationId="{841E4E40-B71E-597D-C2BA-F49159D8E581}"/>
          </ac:picMkLst>
        </pc:picChg>
      </pc:sldChg>
      <pc:sldChg chg="addSp delSp new del mod">
        <pc:chgData name="Jason Alcarez" userId="31395ecc9415dc5c" providerId="LiveId" clId="{59349765-8268-451A-8570-03654500E3EF}" dt="2025-06-05T09:07:47.653" v="320" actId="47"/>
        <pc:sldMkLst>
          <pc:docMk/>
          <pc:sldMk cId="1911726751" sldId="321"/>
        </pc:sldMkLst>
        <pc:picChg chg="add del">
          <ac:chgData name="Jason Alcarez" userId="31395ecc9415dc5c" providerId="LiveId" clId="{59349765-8268-451A-8570-03654500E3EF}" dt="2025-06-05T08:59:56.036" v="307" actId="478"/>
          <ac:picMkLst>
            <pc:docMk/>
            <pc:sldMk cId="1911726751" sldId="321"/>
            <ac:picMk id="3" creationId="{05804290-2A8A-6C63-214E-AA7C981824B5}"/>
          </ac:picMkLst>
        </pc:picChg>
        <pc:picChg chg="add del">
          <ac:chgData name="Jason Alcarez" userId="31395ecc9415dc5c" providerId="LiveId" clId="{59349765-8268-451A-8570-03654500E3EF}" dt="2025-06-05T09:02:21.073" v="314" actId="478"/>
          <ac:picMkLst>
            <pc:docMk/>
            <pc:sldMk cId="1911726751" sldId="321"/>
            <ac:picMk id="5" creationId="{53675CE8-8FBC-70A1-2458-B3EA0BC68D74}"/>
          </ac:picMkLst>
        </pc:picChg>
        <pc:picChg chg="add">
          <ac:chgData name="Jason Alcarez" userId="31395ecc9415dc5c" providerId="LiveId" clId="{59349765-8268-451A-8570-03654500E3EF}" dt="2025-06-05T09:05:15.768" v="315" actId="22"/>
          <ac:picMkLst>
            <pc:docMk/>
            <pc:sldMk cId="1911726751" sldId="321"/>
            <ac:picMk id="7" creationId="{0F5657DF-83D5-C097-5494-EB558177BB46}"/>
          </ac:picMkLst>
        </pc:picChg>
      </pc:sldChg>
      <pc:sldChg chg="addSp delSp new mod">
        <pc:chgData name="Jason Alcarez" userId="31395ecc9415dc5c" providerId="LiveId" clId="{59349765-8268-451A-8570-03654500E3EF}" dt="2025-06-05T09:08:56.558" v="326" actId="22"/>
        <pc:sldMkLst>
          <pc:docMk/>
          <pc:sldMk cId="2635327741" sldId="322"/>
        </pc:sldMkLst>
        <pc:picChg chg="add del">
          <ac:chgData name="Jason Alcarez" userId="31395ecc9415dc5c" providerId="LiveId" clId="{59349765-8268-451A-8570-03654500E3EF}" dt="2025-06-05T08:59:58.060" v="308" actId="478"/>
          <ac:picMkLst>
            <pc:docMk/>
            <pc:sldMk cId="2635327741" sldId="322"/>
            <ac:picMk id="3" creationId="{2C3E8932-C56D-830C-DDFA-209DFFADA98C}"/>
          </ac:picMkLst>
        </pc:picChg>
        <pc:picChg chg="add">
          <ac:chgData name="Jason Alcarez" userId="31395ecc9415dc5c" providerId="LiveId" clId="{59349765-8268-451A-8570-03654500E3EF}" dt="2025-06-05T09:08:56.558" v="326" actId="22"/>
          <ac:picMkLst>
            <pc:docMk/>
            <pc:sldMk cId="2635327741" sldId="322"/>
            <ac:picMk id="5" creationId="{583BE3EA-534B-4AD0-BDCA-B0C6EF749212}"/>
          </ac:picMkLst>
        </pc:picChg>
      </pc:sldChg>
      <pc:sldChg chg="addSp new mod">
        <pc:chgData name="Jason Alcarez" userId="31395ecc9415dc5c" providerId="LiveId" clId="{59349765-8268-451A-8570-03654500E3EF}" dt="2025-06-05T09:09:29.263" v="327" actId="22"/>
        <pc:sldMkLst>
          <pc:docMk/>
          <pc:sldMk cId="3327733076" sldId="323"/>
        </pc:sldMkLst>
        <pc:picChg chg="add">
          <ac:chgData name="Jason Alcarez" userId="31395ecc9415dc5c" providerId="LiveId" clId="{59349765-8268-451A-8570-03654500E3EF}" dt="2025-06-05T09:09:29.263" v="327" actId="22"/>
          <ac:picMkLst>
            <pc:docMk/>
            <pc:sldMk cId="3327733076" sldId="323"/>
            <ac:picMk id="3" creationId="{6B26AF88-EC4A-FBE5-24C4-2A5780B05907}"/>
          </ac:picMkLst>
        </pc:picChg>
      </pc:sldChg>
      <pc:sldChg chg="addSp delSp new del mod">
        <pc:chgData name="Jason Alcarez" userId="31395ecc9415dc5c" providerId="LiveId" clId="{59349765-8268-451A-8570-03654500E3EF}" dt="2025-06-05T09:07:48.893" v="321" actId="47"/>
        <pc:sldMkLst>
          <pc:docMk/>
          <pc:sldMk cId="735113639" sldId="324"/>
        </pc:sldMkLst>
        <pc:picChg chg="add del">
          <ac:chgData name="Jason Alcarez" userId="31395ecc9415dc5c" providerId="LiveId" clId="{59349765-8268-451A-8570-03654500E3EF}" dt="2025-06-05T09:02:17.547" v="313" actId="478"/>
          <ac:picMkLst>
            <pc:docMk/>
            <pc:sldMk cId="735113639" sldId="324"/>
            <ac:picMk id="3" creationId="{BD1A894D-8C9F-22FA-A25D-F0F55B3A1AD2}"/>
          </ac:picMkLst>
        </pc:picChg>
        <pc:picChg chg="add">
          <ac:chgData name="Jason Alcarez" userId="31395ecc9415dc5c" providerId="LiveId" clId="{59349765-8268-451A-8570-03654500E3EF}" dt="2025-06-05T09:05:55.593" v="316" actId="22"/>
          <ac:picMkLst>
            <pc:docMk/>
            <pc:sldMk cId="735113639" sldId="324"/>
            <ac:picMk id="5" creationId="{EED7A5C8-FE46-362B-D154-E59DB97E31F1}"/>
          </ac:picMkLst>
        </pc:picChg>
      </pc:sldChg>
      <pc:sldChg chg="addSp new mod">
        <pc:chgData name="Jason Alcarez" userId="31395ecc9415dc5c" providerId="LiveId" clId="{59349765-8268-451A-8570-03654500E3EF}" dt="2025-06-05T09:08:36.832" v="325" actId="22"/>
        <pc:sldMkLst>
          <pc:docMk/>
          <pc:sldMk cId="2387246290" sldId="325"/>
        </pc:sldMkLst>
        <pc:picChg chg="add">
          <ac:chgData name="Jason Alcarez" userId="31395ecc9415dc5c" providerId="LiveId" clId="{59349765-8268-451A-8570-03654500E3EF}" dt="2025-06-05T09:08:36.832" v="325" actId="22"/>
          <ac:picMkLst>
            <pc:docMk/>
            <pc:sldMk cId="2387246290" sldId="325"/>
            <ac:picMk id="3" creationId="{814801D0-1AA9-83EE-F715-20C5D9E7F32A}"/>
          </ac:picMkLst>
        </pc:picChg>
      </pc:sldChg>
      <pc:sldChg chg="addSp new del mod">
        <pc:chgData name="Jason Alcarez" userId="31395ecc9415dc5c" providerId="LiveId" clId="{59349765-8268-451A-8570-03654500E3EF}" dt="2025-06-05T09:07:50.486" v="322" actId="47"/>
        <pc:sldMkLst>
          <pc:docMk/>
          <pc:sldMk cId="2674204658" sldId="326"/>
        </pc:sldMkLst>
        <pc:picChg chg="add">
          <ac:chgData name="Jason Alcarez" userId="31395ecc9415dc5c" providerId="LiveId" clId="{59349765-8268-451A-8570-03654500E3EF}" dt="2025-06-05T09:06:16.909" v="318" actId="22"/>
          <ac:picMkLst>
            <pc:docMk/>
            <pc:sldMk cId="2674204658" sldId="326"/>
            <ac:picMk id="3" creationId="{E8935EBE-42EC-32E4-5450-24EC3F0F446E}"/>
          </ac:picMkLst>
        </pc:picChg>
      </pc:sldChg>
      <pc:sldChg chg="addSp new mod">
        <pc:chgData name="Jason Alcarez" userId="31395ecc9415dc5c" providerId="LiveId" clId="{59349765-8268-451A-8570-03654500E3EF}" dt="2025-06-05T09:08:23.718" v="324" actId="22"/>
        <pc:sldMkLst>
          <pc:docMk/>
          <pc:sldMk cId="3164870575" sldId="326"/>
        </pc:sldMkLst>
        <pc:picChg chg="add">
          <ac:chgData name="Jason Alcarez" userId="31395ecc9415dc5c" providerId="LiveId" clId="{59349765-8268-451A-8570-03654500E3EF}" dt="2025-06-05T09:08:23.718" v="324" actId="22"/>
          <ac:picMkLst>
            <pc:docMk/>
            <pc:sldMk cId="3164870575" sldId="326"/>
            <ac:picMk id="3" creationId="{AC2854B2-742F-722D-5FED-CE2787999853}"/>
          </ac:picMkLst>
        </pc:picChg>
      </pc:sldChg>
      <pc:sldChg chg="addSp new mod">
        <pc:chgData name="Jason Alcarez" userId="31395ecc9415dc5c" providerId="LiveId" clId="{59349765-8268-451A-8570-03654500E3EF}" dt="2025-06-05T09:09:43.019" v="329" actId="22"/>
        <pc:sldMkLst>
          <pc:docMk/>
          <pc:sldMk cId="112778488" sldId="327"/>
        </pc:sldMkLst>
        <pc:picChg chg="add">
          <ac:chgData name="Jason Alcarez" userId="31395ecc9415dc5c" providerId="LiveId" clId="{59349765-8268-451A-8570-03654500E3EF}" dt="2025-06-05T09:09:43.019" v="329" actId="22"/>
          <ac:picMkLst>
            <pc:docMk/>
            <pc:sldMk cId="112778488" sldId="327"/>
            <ac:picMk id="3" creationId="{6FC54BA6-811D-8F62-0C05-B81D130DEF1B}"/>
          </ac:picMkLst>
        </pc:picChg>
      </pc:sldChg>
      <pc:sldChg chg="addSp new mod">
        <pc:chgData name="Jason Alcarez" userId="31395ecc9415dc5c" providerId="LiveId" clId="{59349765-8268-451A-8570-03654500E3EF}" dt="2025-06-05T09:09:54.546" v="331" actId="22"/>
        <pc:sldMkLst>
          <pc:docMk/>
          <pc:sldMk cId="318459715" sldId="328"/>
        </pc:sldMkLst>
        <pc:picChg chg="add">
          <ac:chgData name="Jason Alcarez" userId="31395ecc9415dc5c" providerId="LiveId" clId="{59349765-8268-451A-8570-03654500E3EF}" dt="2025-06-05T09:09:54.546" v="331" actId="22"/>
          <ac:picMkLst>
            <pc:docMk/>
            <pc:sldMk cId="318459715" sldId="328"/>
            <ac:picMk id="3" creationId="{02800DA6-D4AB-5515-D82C-75F170CCE454}"/>
          </ac:picMkLst>
        </pc:picChg>
      </pc:sldChg>
      <pc:sldChg chg="addSp new mod">
        <pc:chgData name="Jason Alcarez" userId="31395ecc9415dc5c" providerId="LiveId" clId="{59349765-8268-451A-8570-03654500E3EF}" dt="2025-06-05T09:10:04.519" v="333" actId="22"/>
        <pc:sldMkLst>
          <pc:docMk/>
          <pc:sldMk cId="3806555051" sldId="329"/>
        </pc:sldMkLst>
        <pc:picChg chg="add">
          <ac:chgData name="Jason Alcarez" userId="31395ecc9415dc5c" providerId="LiveId" clId="{59349765-8268-451A-8570-03654500E3EF}" dt="2025-06-05T09:10:04.519" v="333" actId="22"/>
          <ac:picMkLst>
            <pc:docMk/>
            <pc:sldMk cId="3806555051" sldId="329"/>
            <ac:picMk id="3" creationId="{25C837FB-CBE4-4D27-1A7C-2AF0A267AF38}"/>
          </ac:picMkLst>
        </pc:picChg>
      </pc:sldChg>
      <pc:sldChg chg="addSp new mod">
        <pc:chgData name="Jason Alcarez" userId="31395ecc9415dc5c" providerId="LiveId" clId="{59349765-8268-451A-8570-03654500E3EF}" dt="2025-06-05T09:10:14.922" v="335" actId="22"/>
        <pc:sldMkLst>
          <pc:docMk/>
          <pc:sldMk cId="4193632674" sldId="330"/>
        </pc:sldMkLst>
        <pc:picChg chg="add">
          <ac:chgData name="Jason Alcarez" userId="31395ecc9415dc5c" providerId="LiveId" clId="{59349765-8268-451A-8570-03654500E3EF}" dt="2025-06-05T09:10:14.922" v="335" actId="22"/>
          <ac:picMkLst>
            <pc:docMk/>
            <pc:sldMk cId="4193632674" sldId="330"/>
            <ac:picMk id="3" creationId="{A9E80666-4206-5A29-8495-4B3193D22E8E}"/>
          </ac:picMkLst>
        </pc:picChg>
      </pc:sldChg>
      <pc:sldChg chg="addSp new mod">
        <pc:chgData name="Jason Alcarez" userId="31395ecc9415dc5c" providerId="LiveId" clId="{59349765-8268-451A-8570-03654500E3EF}" dt="2025-06-05T09:10:54.865" v="337" actId="22"/>
        <pc:sldMkLst>
          <pc:docMk/>
          <pc:sldMk cId="1306450827" sldId="331"/>
        </pc:sldMkLst>
        <pc:picChg chg="add">
          <ac:chgData name="Jason Alcarez" userId="31395ecc9415dc5c" providerId="LiveId" clId="{59349765-8268-451A-8570-03654500E3EF}" dt="2025-06-05T09:10:54.865" v="337" actId="22"/>
          <ac:picMkLst>
            <pc:docMk/>
            <pc:sldMk cId="1306450827" sldId="331"/>
            <ac:picMk id="3" creationId="{7A9C174C-C812-302F-21A9-75C087CBF9FA}"/>
          </ac:picMkLst>
        </pc:picChg>
      </pc:sldChg>
      <pc:sldChg chg="addSp new mod ord">
        <pc:chgData name="Jason Alcarez" userId="31395ecc9415dc5c" providerId="LiveId" clId="{59349765-8268-451A-8570-03654500E3EF}" dt="2025-06-05T09:14:44.422" v="590" actId="22"/>
        <pc:sldMkLst>
          <pc:docMk/>
          <pc:sldMk cId="1700732561" sldId="332"/>
        </pc:sldMkLst>
        <pc:picChg chg="add">
          <ac:chgData name="Jason Alcarez" userId="31395ecc9415dc5c" providerId="LiveId" clId="{59349765-8268-451A-8570-03654500E3EF}" dt="2025-06-05T09:14:44.422" v="590" actId="22"/>
          <ac:picMkLst>
            <pc:docMk/>
            <pc:sldMk cId="1700732561" sldId="332"/>
            <ac:picMk id="3" creationId="{DAD3788A-FB65-3E37-8D04-FC1F4768B8CD}"/>
          </ac:picMkLst>
        </pc:picChg>
      </pc:sldChg>
      <pc:sldChg chg="modSp add del mod">
        <pc:chgData name="Jason Alcarez" userId="31395ecc9415dc5c" providerId="LiveId" clId="{59349765-8268-451A-8570-03654500E3EF}" dt="2025-06-05T09:14:08.466" v="586" actId="2696"/>
        <pc:sldMkLst>
          <pc:docMk/>
          <pc:sldMk cId="2836965164" sldId="332"/>
        </pc:sldMkLst>
        <pc:spChg chg="mod">
          <ac:chgData name="Jason Alcarez" userId="31395ecc9415dc5c" providerId="LiveId" clId="{59349765-8268-451A-8570-03654500E3EF}" dt="2025-06-05T09:13:49.744" v="563" actId="20577"/>
          <ac:spMkLst>
            <pc:docMk/>
            <pc:sldMk cId="2836965164" sldId="332"/>
            <ac:spMk id="2" creationId="{5B01A9A2-2C90-DA9C-9A09-B9745676062C}"/>
          </ac:spMkLst>
        </pc:spChg>
        <pc:spChg chg="mod">
          <ac:chgData name="Jason Alcarez" userId="31395ecc9415dc5c" providerId="LiveId" clId="{59349765-8268-451A-8570-03654500E3EF}" dt="2025-06-05T09:14:03.710" v="585" actId="20577"/>
          <ac:spMkLst>
            <pc:docMk/>
            <pc:sldMk cId="2836965164" sldId="332"/>
            <ac:spMk id="3" creationId="{2D83077E-F085-4A9C-007D-23C56F7DD502}"/>
          </ac:spMkLst>
        </pc:spChg>
      </pc:sldChg>
      <pc:sldChg chg="addSp new mod">
        <pc:chgData name="Jason Alcarez" userId="31395ecc9415dc5c" providerId="LiveId" clId="{59349765-8268-451A-8570-03654500E3EF}" dt="2025-06-05T09:14:57.757" v="592" actId="22"/>
        <pc:sldMkLst>
          <pc:docMk/>
          <pc:sldMk cId="311480802" sldId="333"/>
        </pc:sldMkLst>
        <pc:picChg chg="add">
          <ac:chgData name="Jason Alcarez" userId="31395ecc9415dc5c" providerId="LiveId" clId="{59349765-8268-451A-8570-03654500E3EF}" dt="2025-06-05T09:14:57.757" v="592" actId="22"/>
          <ac:picMkLst>
            <pc:docMk/>
            <pc:sldMk cId="311480802" sldId="333"/>
            <ac:picMk id="3" creationId="{DC5F2012-B6DF-01C6-3CA1-757B225CAB71}"/>
          </ac:picMkLst>
        </pc:picChg>
      </pc:sldChg>
      <pc:sldChg chg="addSp new mod">
        <pc:chgData name="Jason Alcarez" userId="31395ecc9415dc5c" providerId="LiveId" clId="{59349765-8268-451A-8570-03654500E3EF}" dt="2025-06-05T09:15:21.337" v="594" actId="22"/>
        <pc:sldMkLst>
          <pc:docMk/>
          <pc:sldMk cId="4103855536" sldId="334"/>
        </pc:sldMkLst>
        <pc:picChg chg="add">
          <ac:chgData name="Jason Alcarez" userId="31395ecc9415dc5c" providerId="LiveId" clId="{59349765-8268-451A-8570-03654500E3EF}" dt="2025-06-05T09:15:21.337" v="594" actId="22"/>
          <ac:picMkLst>
            <pc:docMk/>
            <pc:sldMk cId="4103855536" sldId="334"/>
            <ac:picMk id="3" creationId="{0A8D677C-685B-B2A6-EAF5-EAE5644B8CAE}"/>
          </ac:picMkLst>
        </pc:picChg>
      </pc:sldChg>
      <pc:sldChg chg="addSp modSp new mod modClrScheme chgLayout">
        <pc:chgData name="Jason Alcarez" userId="31395ecc9415dc5c" providerId="LiveId" clId="{59349765-8268-451A-8570-03654500E3EF}" dt="2025-06-05T09:17:26.530" v="809" actId="20577"/>
        <pc:sldMkLst>
          <pc:docMk/>
          <pc:sldMk cId="4035541188" sldId="335"/>
        </pc:sldMkLst>
        <pc:spChg chg="add mod">
          <ac:chgData name="Jason Alcarez" userId="31395ecc9415dc5c" providerId="LiveId" clId="{59349765-8268-451A-8570-03654500E3EF}" dt="2025-06-05T09:16:30.130" v="634" actId="20577"/>
          <ac:spMkLst>
            <pc:docMk/>
            <pc:sldMk cId="4035541188" sldId="335"/>
            <ac:spMk id="2" creationId="{C9B2FBD2-3EF2-C4B8-1FCE-1229FE7A8005}"/>
          </ac:spMkLst>
        </pc:spChg>
        <pc:spChg chg="add mod">
          <ac:chgData name="Jason Alcarez" userId="31395ecc9415dc5c" providerId="LiveId" clId="{59349765-8268-451A-8570-03654500E3EF}" dt="2025-06-05T09:17:26.530" v="809" actId="20577"/>
          <ac:spMkLst>
            <pc:docMk/>
            <pc:sldMk cId="4035541188" sldId="335"/>
            <ac:spMk id="3" creationId="{B45A9F23-AA43-CC9E-2CFC-FED56F196A57}"/>
          </ac:spMkLst>
        </pc:spChg>
      </pc:sldChg>
      <pc:sldChg chg="addSp delSp new mod modClrScheme chgLayout">
        <pc:chgData name="Jason Alcarez" userId="31395ecc9415dc5c" providerId="LiveId" clId="{59349765-8268-451A-8570-03654500E3EF}" dt="2025-06-05T09:18:04.710" v="812" actId="22"/>
        <pc:sldMkLst>
          <pc:docMk/>
          <pc:sldMk cId="1958180502" sldId="336"/>
        </pc:sldMkLst>
        <pc:spChg chg="del">
          <ac:chgData name="Jason Alcarez" userId="31395ecc9415dc5c" providerId="LiveId" clId="{59349765-8268-451A-8570-03654500E3EF}" dt="2025-06-05T09:17:36.736" v="811" actId="700"/>
          <ac:spMkLst>
            <pc:docMk/>
            <pc:sldMk cId="1958180502" sldId="336"/>
            <ac:spMk id="2" creationId="{8265A66E-D072-299C-B5A2-07EEB18205ED}"/>
          </ac:spMkLst>
        </pc:spChg>
        <pc:spChg chg="del">
          <ac:chgData name="Jason Alcarez" userId="31395ecc9415dc5c" providerId="LiveId" clId="{59349765-8268-451A-8570-03654500E3EF}" dt="2025-06-05T09:17:36.736" v="811" actId="700"/>
          <ac:spMkLst>
            <pc:docMk/>
            <pc:sldMk cId="1958180502" sldId="336"/>
            <ac:spMk id="3" creationId="{A910E9AA-13A1-BE6F-F7A0-BC410701AC0E}"/>
          </ac:spMkLst>
        </pc:spChg>
        <pc:picChg chg="add">
          <ac:chgData name="Jason Alcarez" userId="31395ecc9415dc5c" providerId="LiveId" clId="{59349765-8268-451A-8570-03654500E3EF}" dt="2025-06-05T09:18:04.710" v="812" actId="22"/>
          <ac:picMkLst>
            <pc:docMk/>
            <pc:sldMk cId="1958180502" sldId="336"/>
            <ac:picMk id="5" creationId="{6F96F77B-DFD9-0D21-A2A3-A9983DDC346E}"/>
          </ac:picMkLst>
        </pc:picChg>
      </pc:sldChg>
      <pc:sldChg chg="addSp new mod">
        <pc:chgData name="Jason Alcarez" userId="31395ecc9415dc5c" providerId="LiveId" clId="{59349765-8268-451A-8570-03654500E3EF}" dt="2025-06-05T09:18:21.993" v="814" actId="22"/>
        <pc:sldMkLst>
          <pc:docMk/>
          <pc:sldMk cId="3129339640" sldId="337"/>
        </pc:sldMkLst>
        <pc:picChg chg="add">
          <ac:chgData name="Jason Alcarez" userId="31395ecc9415dc5c" providerId="LiveId" clId="{59349765-8268-451A-8570-03654500E3EF}" dt="2025-06-05T09:18:21.993" v="814" actId="22"/>
          <ac:picMkLst>
            <pc:docMk/>
            <pc:sldMk cId="3129339640" sldId="337"/>
            <ac:picMk id="3" creationId="{6F871B58-8014-4EFA-477D-52CC618C60E2}"/>
          </ac:picMkLst>
        </pc:picChg>
      </pc:sldChg>
      <pc:sldChg chg="addSp new mod">
        <pc:chgData name="Jason Alcarez" userId="31395ecc9415dc5c" providerId="LiveId" clId="{59349765-8268-451A-8570-03654500E3EF}" dt="2025-06-05T09:18:49.457" v="816" actId="22"/>
        <pc:sldMkLst>
          <pc:docMk/>
          <pc:sldMk cId="3041590537" sldId="338"/>
        </pc:sldMkLst>
        <pc:picChg chg="add">
          <ac:chgData name="Jason Alcarez" userId="31395ecc9415dc5c" providerId="LiveId" clId="{59349765-8268-451A-8570-03654500E3EF}" dt="2025-06-05T09:18:49.457" v="816" actId="22"/>
          <ac:picMkLst>
            <pc:docMk/>
            <pc:sldMk cId="3041590537" sldId="338"/>
            <ac:picMk id="3" creationId="{C53E8F16-205D-F88C-68C5-02286FF6BDD0}"/>
          </ac:picMkLst>
        </pc:picChg>
      </pc:sldChg>
      <pc:sldChg chg="addSp new mod">
        <pc:chgData name="Jason Alcarez" userId="31395ecc9415dc5c" providerId="LiveId" clId="{59349765-8268-451A-8570-03654500E3EF}" dt="2025-06-05T09:20:44.606" v="818" actId="22"/>
        <pc:sldMkLst>
          <pc:docMk/>
          <pc:sldMk cId="647398441" sldId="339"/>
        </pc:sldMkLst>
        <pc:picChg chg="add">
          <ac:chgData name="Jason Alcarez" userId="31395ecc9415dc5c" providerId="LiveId" clId="{59349765-8268-451A-8570-03654500E3EF}" dt="2025-06-05T09:20:44.606" v="818" actId="22"/>
          <ac:picMkLst>
            <pc:docMk/>
            <pc:sldMk cId="647398441" sldId="339"/>
            <ac:picMk id="3" creationId="{4D184652-E384-3060-2473-986CC4B3112B}"/>
          </ac:picMkLst>
        </pc:picChg>
      </pc:sldChg>
      <pc:sldChg chg="addSp modSp new mod modClrScheme chgLayout">
        <pc:chgData name="Jason Alcarez" userId="31395ecc9415dc5c" providerId="LiveId" clId="{59349765-8268-451A-8570-03654500E3EF}" dt="2025-06-05T09:21:24.618" v="885" actId="12"/>
        <pc:sldMkLst>
          <pc:docMk/>
          <pc:sldMk cId="1619489410" sldId="340"/>
        </pc:sldMkLst>
        <pc:spChg chg="add mod">
          <ac:chgData name="Jason Alcarez" userId="31395ecc9415dc5c" providerId="LiveId" clId="{59349765-8268-451A-8570-03654500E3EF}" dt="2025-06-05T09:20:56.477" v="835" actId="20577"/>
          <ac:spMkLst>
            <pc:docMk/>
            <pc:sldMk cId="1619489410" sldId="340"/>
            <ac:spMk id="2" creationId="{C77EFDBD-2DB4-4F41-787D-4634D03E5CAA}"/>
          </ac:spMkLst>
        </pc:spChg>
        <pc:spChg chg="add mod">
          <ac:chgData name="Jason Alcarez" userId="31395ecc9415dc5c" providerId="LiveId" clId="{59349765-8268-451A-8570-03654500E3EF}" dt="2025-06-05T09:21:24.618" v="885" actId="12"/>
          <ac:spMkLst>
            <pc:docMk/>
            <pc:sldMk cId="1619489410" sldId="340"/>
            <ac:spMk id="3" creationId="{EC8F5C4B-74C4-50A3-3393-FBA58D1E371D}"/>
          </ac:spMkLst>
        </pc:spChg>
      </pc:sldChg>
      <pc:sldChg chg="addSp new mod">
        <pc:chgData name="Jason Alcarez" userId="31395ecc9415dc5c" providerId="LiveId" clId="{59349765-8268-451A-8570-03654500E3EF}" dt="2025-06-05T09:22:04.932" v="887" actId="22"/>
        <pc:sldMkLst>
          <pc:docMk/>
          <pc:sldMk cId="1410289059" sldId="341"/>
        </pc:sldMkLst>
        <pc:picChg chg="add">
          <ac:chgData name="Jason Alcarez" userId="31395ecc9415dc5c" providerId="LiveId" clId="{59349765-8268-451A-8570-03654500E3EF}" dt="2025-06-05T09:22:04.932" v="887" actId="22"/>
          <ac:picMkLst>
            <pc:docMk/>
            <pc:sldMk cId="1410289059" sldId="341"/>
            <ac:picMk id="3" creationId="{B0870F58-2BEB-D8CC-8045-B068B4CB096F}"/>
          </ac:picMkLst>
        </pc:picChg>
      </pc:sldChg>
      <pc:sldChg chg="addSp new mod">
        <pc:chgData name="Jason Alcarez" userId="31395ecc9415dc5c" providerId="LiveId" clId="{59349765-8268-451A-8570-03654500E3EF}" dt="2025-06-05T09:22:38.564" v="889" actId="22"/>
        <pc:sldMkLst>
          <pc:docMk/>
          <pc:sldMk cId="1440537264" sldId="342"/>
        </pc:sldMkLst>
        <pc:picChg chg="add">
          <ac:chgData name="Jason Alcarez" userId="31395ecc9415dc5c" providerId="LiveId" clId="{59349765-8268-451A-8570-03654500E3EF}" dt="2025-06-05T09:22:38.564" v="889" actId="22"/>
          <ac:picMkLst>
            <pc:docMk/>
            <pc:sldMk cId="1440537264" sldId="342"/>
            <ac:picMk id="3" creationId="{CA8E3466-32BC-7B91-B5A7-46683FDCCD4E}"/>
          </ac:picMkLst>
        </pc:picChg>
      </pc:sldChg>
      <pc:sldChg chg="addSp new mod">
        <pc:chgData name="Jason Alcarez" userId="31395ecc9415dc5c" providerId="LiveId" clId="{59349765-8268-451A-8570-03654500E3EF}" dt="2025-06-05T09:22:59.866" v="891" actId="22"/>
        <pc:sldMkLst>
          <pc:docMk/>
          <pc:sldMk cId="2155867387" sldId="343"/>
        </pc:sldMkLst>
        <pc:picChg chg="add">
          <ac:chgData name="Jason Alcarez" userId="31395ecc9415dc5c" providerId="LiveId" clId="{59349765-8268-451A-8570-03654500E3EF}" dt="2025-06-05T09:22:59.866" v="891" actId="22"/>
          <ac:picMkLst>
            <pc:docMk/>
            <pc:sldMk cId="2155867387" sldId="343"/>
            <ac:picMk id="3" creationId="{F6901BFF-95D5-2816-F6EC-C911BCBED8A5}"/>
          </ac:picMkLst>
        </pc:picChg>
      </pc:sldChg>
      <pc:sldChg chg="addSp new mod">
        <pc:chgData name="Jason Alcarez" userId="31395ecc9415dc5c" providerId="LiveId" clId="{59349765-8268-451A-8570-03654500E3EF}" dt="2025-06-05T09:23:34.777" v="893" actId="22"/>
        <pc:sldMkLst>
          <pc:docMk/>
          <pc:sldMk cId="270361944" sldId="344"/>
        </pc:sldMkLst>
        <pc:picChg chg="add">
          <ac:chgData name="Jason Alcarez" userId="31395ecc9415dc5c" providerId="LiveId" clId="{59349765-8268-451A-8570-03654500E3EF}" dt="2025-06-05T09:23:34.777" v="893" actId="22"/>
          <ac:picMkLst>
            <pc:docMk/>
            <pc:sldMk cId="270361944" sldId="344"/>
            <ac:picMk id="3" creationId="{7D00429E-3005-5C74-C4FF-9CC6FD790A81}"/>
          </ac:picMkLst>
        </pc:picChg>
      </pc:sldChg>
      <pc:sldChg chg="addSp new mod">
        <pc:chgData name="Jason Alcarez" userId="31395ecc9415dc5c" providerId="LiveId" clId="{59349765-8268-451A-8570-03654500E3EF}" dt="2025-06-05T09:29:21.029" v="895" actId="22"/>
        <pc:sldMkLst>
          <pc:docMk/>
          <pc:sldMk cId="502895127" sldId="345"/>
        </pc:sldMkLst>
        <pc:picChg chg="add">
          <ac:chgData name="Jason Alcarez" userId="31395ecc9415dc5c" providerId="LiveId" clId="{59349765-8268-451A-8570-03654500E3EF}" dt="2025-06-05T09:29:21.029" v="895" actId="22"/>
          <ac:picMkLst>
            <pc:docMk/>
            <pc:sldMk cId="502895127" sldId="345"/>
            <ac:picMk id="3" creationId="{BA47454C-9920-EDF0-8D2C-B182C6D2EE1D}"/>
          </ac:picMkLst>
        </pc:picChg>
      </pc:sldChg>
      <pc:sldChg chg="addSp new mod">
        <pc:chgData name="Jason Alcarez" userId="31395ecc9415dc5c" providerId="LiveId" clId="{59349765-8268-451A-8570-03654500E3EF}" dt="2025-06-05T09:29:39.782" v="897" actId="22"/>
        <pc:sldMkLst>
          <pc:docMk/>
          <pc:sldMk cId="734583708" sldId="346"/>
        </pc:sldMkLst>
        <pc:picChg chg="add">
          <ac:chgData name="Jason Alcarez" userId="31395ecc9415dc5c" providerId="LiveId" clId="{59349765-8268-451A-8570-03654500E3EF}" dt="2025-06-05T09:29:39.782" v="897" actId="22"/>
          <ac:picMkLst>
            <pc:docMk/>
            <pc:sldMk cId="734583708" sldId="346"/>
            <ac:picMk id="3" creationId="{ACF80696-B34D-EE13-53E2-E0599BBC46BE}"/>
          </ac:picMkLst>
        </pc:picChg>
      </pc:sldChg>
      <pc:sldChg chg="addSp new mod">
        <pc:chgData name="Jason Alcarez" userId="31395ecc9415dc5c" providerId="LiveId" clId="{59349765-8268-451A-8570-03654500E3EF}" dt="2025-06-05T09:30:02.629" v="899" actId="22"/>
        <pc:sldMkLst>
          <pc:docMk/>
          <pc:sldMk cId="588130243" sldId="347"/>
        </pc:sldMkLst>
        <pc:picChg chg="add">
          <ac:chgData name="Jason Alcarez" userId="31395ecc9415dc5c" providerId="LiveId" clId="{59349765-8268-451A-8570-03654500E3EF}" dt="2025-06-05T09:30:02.629" v="899" actId="22"/>
          <ac:picMkLst>
            <pc:docMk/>
            <pc:sldMk cId="588130243" sldId="347"/>
            <ac:picMk id="3" creationId="{9379BBFE-D2F4-1059-AAC5-E237861DAD0F}"/>
          </ac:picMkLst>
        </pc:picChg>
      </pc:sldChg>
      <pc:sldChg chg="addSp modSp new mod modClrScheme chgLayout">
        <pc:chgData name="Jason Alcarez" userId="31395ecc9415dc5c" providerId="LiveId" clId="{59349765-8268-451A-8570-03654500E3EF}" dt="2025-06-05T09:31:08.947" v="975" actId="2711"/>
        <pc:sldMkLst>
          <pc:docMk/>
          <pc:sldMk cId="1697503464" sldId="348"/>
        </pc:sldMkLst>
        <pc:spChg chg="add mod">
          <ac:chgData name="Jason Alcarez" userId="31395ecc9415dc5c" providerId="LiveId" clId="{59349765-8268-451A-8570-03654500E3EF}" dt="2025-06-05T09:30:26.853" v="914" actId="20577"/>
          <ac:spMkLst>
            <pc:docMk/>
            <pc:sldMk cId="1697503464" sldId="348"/>
            <ac:spMk id="2" creationId="{77373132-F35E-D52A-0E66-57F3C40B8249}"/>
          </ac:spMkLst>
        </pc:spChg>
        <pc:spChg chg="add mod">
          <ac:chgData name="Jason Alcarez" userId="31395ecc9415dc5c" providerId="LiveId" clId="{59349765-8268-451A-8570-03654500E3EF}" dt="2025-06-05T09:31:08.947" v="975" actId="2711"/>
          <ac:spMkLst>
            <pc:docMk/>
            <pc:sldMk cId="1697503464" sldId="348"/>
            <ac:spMk id="3" creationId="{9F1C406F-0892-2D76-E8DB-724EB9A79E62}"/>
          </ac:spMkLst>
        </pc:spChg>
      </pc:sldChg>
      <pc:sldChg chg="modSp new mod">
        <pc:chgData name="Jason Alcarez" userId="31395ecc9415dc5c" providerId="LiveId" clId="{59349765-8268-451A-8570-03654500E3EF}" dt="2025-06-05T09:31:38.519" v="986" actId="20577"/>
        <pc:sldMkLst>
          <pc:docMk/>
          <pc:sldMk cId="1483693296" sldId="349"/>
        </pc:sldMkLst>
        <pc:spChg chg="mod">
          <ac:chgData name="Jason Alcarez" userId="31395ecc9415dc5c" providerId="LiveId" clId="{59349765-8268-451A-8570-03654500E3EF}" dt="2025-06-05T09:31:38.519" v="986" actId="20577"/>
          <ac:spMkLst>
            <pc:docMk/>
            <pc:sldMk cId="1483693296" sldId="349"/>
            <ac:spMk id="3" creationId="{16784F6F-5B7E-FAB8-198C-4A51DBB746AA}"/>
          </ac:spMkLst>
        </pc:spChg>
      </pc:sldChg>
      <pc:sldChg chg="addSp modSp new mod">
        <pc:chgData name="Jason Alcarez" userId="31395ecc9415dc5c" providerId="LiveId" clId="{59349765-8268-451A-8570-03654500E3EF}" dt="2025-06-05T09:57:03.506" v="995" actId="20577"/>
        <pc:sldMkLst>
          <pc:docMk/>
          <pc:sldMk cId="1880163834" sldId="350"/>
        </pc:sldMkLst>
        <pc:spChg chg="add mod">
          <ac:chgData name="Jason Alcarez" userId="31395ecc9415dc5c" providerId="LiveId" clId="{59349765-8268-451A-8570-03654500E3EF}" dt="2025-06-05T09:57:03.506" v="995" actId="20577"/>
          <ac:spMkLst>
            <pc:docMk/>
            <pc:sldMk cId="1880163834" sldId="350"/>
            <ac:spMk id="2" creationId="{13077AB6-9A4B-09F5-BD51-2945ED07C66C}"/>
          </ac:spMkLst>
        </pc:spChg>
      </pc:sldChg>
      <pc:sldChg chg="addSp new mod">
        <pc:chgData name="Jason Alcarez" userId="31395ecc9415dc5c" providerId="LiveId" clId="{59349765-8268-451A-8570-03654500E3EF}" dt="2025-06-05T09:57:59.050" v="998" actId="22"/>
        <pc:sldMkLst>
          <pc:docMk/>
          <pc:sldMk cId="857128649" sldId="351"/>
        </pc:sldMkLst>
        <pc:picChg chg="add">
          <ac:chgData name="Jason Alcarez" userId="31395ecc9415dc5c" providerId="LiveId" clId="{59349765-8268-451A-8570-03654500E3EF}" dt="2025-06-05T09:57:59.050" v="998" actId="22"/>
          <ac:picMkLst>
            <pc:docMk/>
            <pc:sldMk cId="857128649" sldId="351"/>
            <ac:picMk id="3" creationId="{8BD20BCE-0B94-91FB-A2AB-56F3E4342790}"/>
          </ac:picMkLst>
        </pc:picChg>
      </pc:sldChg>
      <pc:sldChg chg="modSp add">
        <pc:chgData name="Jason Alcarez" userId="31395ecc9415dc5c" providerId="LiveId" clId="{59349765-8268-451A-8570-03654500E3EF}" dt="2025-06-05T09:57:10.034" v="997"/>
        <pc:sldMkLst>
          <pc:docMk/>
          <pc:sldMk cId="583060512" sldId="352"/>
        </pc:sldMkLst>
        <pc:spChg chg="mod">
          <ac:chgData name="Jason Alcarez" userId="31395ecc9415dc5c" providerId="LiveId" clId="{59349765-8268-451A-8570-03654500E3EF}" dt="2025-06-05T09:57:10.034" v="997"/>
          <ac:spMkLst>
            <pc:docMk/>
            <pc:sldMk cId="583060512" sldId="352"/>
            <ac:spMk id="2" creationId="{80A69FC3-39B6-B80F-5EC7-C4C47F8B50B9}"/>
          </ac:spMkLst>
        </pc:spChg>
      </pc:sldChg>
      <pc:sldChg chg="addSp new mod">
        <pc:chgData name="Jason Alcarez" userId="31395ecc9415dc5c" providerId="LiveId" clId="{59349765-8268-451A-8570-03654500E3EF}" dt="2025-06-05T09:58:07.998" v="1000" actId="22"/>
        <pc:sldMkLst>
          <pc:docMk/>
          <pc:sldMk cId="3282101023" sldId="353"/>
        </pc:sldMkLst>
        <pc:picChg chg="add">
          <ac:chgData name="Jason Alcarez" userId="31395ecc9415dc5c" providerId="LiveId" clId="{59349765-8268-451A-8570-03654500E3EF}" dt="2025-06-05T09:58:07.998" v="1000" actId="22"/>
          <ac:picMkLst>
            <pc:docMk/>
            <pc:sldMk cId="3282101023" sldId="353"/>
            <ac:picMk id="3" creationId="{3D8881E5-F56B-7997-EB0C-990346F17B1F}"/>
          </ac:picMkLst>
        </pc:picChg>
      </pc:sldChg>
      <pc:sldChg chg="addSp new mod">
        <pc:chgData name="Jason Alcarez" userId="31395ecc9415dc5c" providerId="LiveId" clId="{59349765-8268-451A-8570-03654500E3EF}" dt="2025-06-05T10:02:20.939" v="1002" actId="22"/>
        <pc:sldMkLst>
          <pc:docMk/>
          <pc:sldMk cId="2042933371" sldId="354"/>
        </pc:sldMkLst>
        <pc:picChg chg="add">
          <ac:chgData name="Jason Alcarez" userId="31395ecc9415dc5c" providerId="LiveId" clId="{59349765-8268-451A-8570-03654500E3EF}" dt="2025-06-05T10:02:20.939" v="1002" actId="22"/>
          <ac:picMkLst>
            <pc:docMk/>
            <pc:sldMk cId="2042933371" sldId="354"/>
            <ac:picMk id="3" creationId="{6A70BDC7-995D-5066-6C52-260FD474E79D}"/>
          </ac:picMkLst>
        </pc:picChg>
      </pc:sldChg>
      <pc:sldChg chg="addSp new mod">
        <pc:chgData name="Jason Alcarez" userId="31395ecc9415dc5c" providerId="LiveId" clId="{59349765-8268-451A-8570-03654500E3EF}" dt="2025-06-05T10:04:15.983" v="1004" actId="22"/>
        <pc:sldMkLst>
          <pc:docMk/>
          <pc:sldMk cId="677888340" sldId="355"/>
        </pc:sldMkLst>
        <pc:picChg chg="add">
          <ac:chgData name="Jason Alcarez" userId="31395ecc9415dc5c" providerId="LiveId" clId="{59349765-8268-451A-8570-03654500E3EF}" dt="2025-06-05T10:04:15.983" v="1004" actId="22"/>
          <ac:picMkLst>
            <pc:docMk/>
            <pc:sldMk cId="677888340" sldId="355"/>
            <ac:picMk id="3" creationId="{9B9E3FD2-D055-6CB1-2113-A4BD8AAA907D}"/>
          </ac:picMkLst>
        </pc:picChg>
      </pc:sldChg>
      <pc:sldChg chg="addSp new mod">
        <pc:chgData name="Jason Alcarez" userId="31395ecc9415dc5c" providerId="LiveId" clId="{59349765-8268-451A-8570-03654500E3EF}" dt="2025-06-05T10:15:54.877" v="1006" actId="22"/>
        <pc:sldMkLst>
          <pc:docMk/>
          <pc:sldMk cId="3966597687" sldId="356"/>
        </pc:sldMkLst>
        <pc:picChg chg="add">
          <ac:chgData name="Jason Alcarez" userId="31395ecc9415dc5c" providerId="LiveId" clId="{59349765-8268-451A-8570-03654500E3EF}" dt="2025-06-05T10:15:54.877" v="1006" actId="22"/>
          <ac:picMkLst>
            <pc:docMk/>
            <pc:sldMk cId="3966597687" sldId="356"/>
            <ac:picMk id="3" creationId="{34E05637-5E37-3816-B72D-13D4CA4AB0EC}"/>
          </ac:picMkLst>
        </pc:picChg>
      </pc:sldChg>
    </pc:docChg>
  </pc:docChgLst>
  <pc:docChgLst>
    <pc:chgData name="Jason Alcarez" userId="31395ecc9415dc5c" providerId="LiveId" clId="{17B9ED1A-E184-424A-B49E-EFE6EEAB84CE}"/>
    <pc:docChg chg="undo custSel addSld modSld sldOrd">
      <pc:chgData name="Jason Alcarez" userId="31395ecc9415dc5c" providerId="LiveId" clId="{17B9ED1A-E184-424A-B49E-EFE6EEAB84CE}" dt="2025-06-05T22:49:26.400" v="1143" actId="5793"/>
      <pc:docMkLst>
        <pc:docMk/>
      </pc:docMkLst>
      <pc:sldChg chg="modSp mod">
        <pc:chgData name="Jason Alcarez" userId="31395ecc9415dc5c" providerId="LiveId" clId="{17B9ED1A-E184-424A-B49E-EFE6EEAB84CE}" dt="2025-06-05T22:37:01.583" v="328" actId="114"/>
        <pc:sldMkLst>
          <pc:docMk/>
          <pc:sldMk cId="1697503464" sldId="348"/>
        </pc:sldMkLst>
        <pc:spChg chg="mod">
          <ac:chgData name="Jason Alcarez" userId="31395ecc9415dc5c" providerId="LiveId" clId="{17B9ED1A-E184-424A-B49E-EFE6EEAB84CE}" dt="2025-06-05T22:37:01.583" v="328" actId="114"/>
          <ac:spMkLst>
            <pc:docMk/>
            <pc:sldMk cId="1697503464" sldId="348"/>
            <ac:spMk id="3" creationId="{9F1C406F-0892-2D76-E8DB-724EB9A79E62}"/>
          </ac:spMkLst>
        </pc:spChg>
      </pc:sldChg>
      <pc:sldChg chg="addSp modSp new mod modClrScheme chgLayout">
        <pc:chgData name="Jason Alcarez" userId="31395ecc9415dc5c" providerId="LiveId" clId="{17B9ED1A-E184-424A-B49E-EFE6EEAB84CE}" dt="2025-06-05T22:44:31.073" v="1086" actId="2711"/>
        <pc:sldMkLst>
          <pc:docMk/>
          <pc:sldMk cId="3776848410" sldId="357"/>
        </pc:sldMkLst>
        <pc:spChg chg="add mod">
          <ac:chgData name="Jason Alcarez" userId="31395ecc9415dc5c" providerId="LiveId" clId="{17B9ED1A-E184-424A-B49E-EFE6EEAB84CE}" dt="2025-06-05T22:40:30.507" v="602" actId="20577"/>
          <ac:spMkLst>
            <pc:docMk/>
            <pc:sldMk cId="3776848410" sldId="357"/>
            <ac:spMk id="2" creationId="{EE0B89BD-1A04-36C1-CB7D-65D35CB6BEDF}"/>
          </ac:spMkLst>
        </pc:spChg>
        <pc:spChg chg="add mod">
          <ac:chgData name="Jason Alcarez" userId="31395ecc9415dc5c" providerId="LiveId" clId="{17B9ED1A-E184-424A-B49E-EFE6EEAB84CE}" dt="2025-06-05T22:44:31.073" v="1086" actId="2711"/>
          <ac:spMkLst>
            <pc:docMk/>
            <pc:sldMk cId="3776848410" sldId="357"/>
            <ac:spMk id="3" creationId="{570640BE-263A-7084-BAAA-BB7C9067AA90}"/>
          </ac:spMkLst>
        </pc:spChg>
      </pc:sldChg>
      <pc:sldChg chg="modSp new mod ord">
        <pc:chgData name="Jason Alcarez" userId="31395ecc9415dc5c" providerId="LiveId" clId="{17B9ED1A-E184-424A-B49E-EFE6EEAB84CE}" dt="2025-06-05T22:39:46.905" v="580" actId="2711"/>
        <pc:sldMkLst>
          <pc:docMk/>
          <pc:sldMk cId="4273496890" sldId="358"/>
        </pc:sldMkLst>
        <pc:spChg chg="mod">
          <ac:chgData name="Jason Alcarez" userId="31395ecc9415dc5c" providerId="LiveId" clId="{17B9ED1A-E184-424A-B49E-EFE6EEAB84CE}" dt="2025-06-05T22:33:46.067" v="69" actId="2711"/>
          <ac:spMkLst>
            <pc:docMk/>
            <pc:sldMk cId="4273496890" sldId="358"/>
            <ac:spMk id="2" creationId="{B6B32C84-1882-CE34-3713-4280BF358FD7}"/>
          </ac:spMkLst>
        </pc:spChg>
        <pc:spChg chg="mod">
          <ac:chgData name="Jason Alcarez" userId="31395ecc9415dc5c" providerId="LiveId" clId="{17B9ED1A-E184-424A-B49E-EFE6EEAB84CE}" dt="2025-06-05T22:39:46.905" v="580" actId="2711"/>
          <ac:spMkLst>
            <pc:docMk/>
            <pc:sldMk cId="4273496890" sldId="358"/>
            <ac:spMk id="3" creationId="{A6760789-5B3E-6EBB-62FA-583946511FF3}"/>
          </ac:spMkLst>
        </pc:spChg>
      </pc:sldChg>
      <pc:sldChg chg="addSp modSp new mod modClrScheme chgLayout">
        <pc:chgData name="Jason Alcarez" userId="31395ecc9415dc5c" providerId="LiveId" clId="{17B9ED1A-E184-424A-B49E-EFE6EEAB84CE}" dt="2025-06-05T22:49:26.400" v="1143" actId="5793"/>
        <pc:sldMkLst>
          <pc:docMk/>
          <pc:sldMk cId="3150355724" sldId="359"/>
        </pc:sldMkLst>
        <pc:spChg chg="add mod">
          <ac:chgData name="Jason Alcarez" userId="31395ecc9415dc5c" providerId="LiveId" clId="{17B9ED1A-E184-424A-B49E-EFE6EEAB84CE}" dt="2025-06-05T22:49:17.082" v="1141" actId="20577"/>
          <ac:spMkLst>
            <pc:docMk/>
            <pc:sldMk cId="3150355724" sldId="359"/>
            <ac:spMk id="2" creationId="{E0C31087-58FD-C48D-F5AE-4B47AD202340}"/>
          </ac:spMkLst>
        </pc:spChg>
        <pc:spChg chg="add mod">
          <ac:chgData name="Jason Alcarez" userId="31395ecc9415dc5c" providerId="LiveId" clId="{17B9ED1A-E184-424A-B49E-EFE6EEAB84CE}" dt="2025-06-05T22:49:26.400" v="1143" actId="5793"/>
          <ac:spMkLst>
            <pc:docMk/>
            <pc:sldMk cId="3150355724" sldId="359"/>
            <ac:spMk id="3" creationId="{E3A3371E-CCC4-A900-A27D-EC9139513B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8713-E363-42AB-8069-9F3BE33633E5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95311-C29A-4CB1-B5D4-2EB78B631B7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2012-C1E4-468C-16D9-1872EF05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01908-9AD1-15D2-C3CC-01205CAE8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8D42D-65C0-F94D-8F0F-FDC2771CC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0DB2-7C48-C0D4-45F6-84F4B2C98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27911-73FC-4859-8E9C-725CF132039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59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7287-CD5B-A326-CC0F-F3743FCE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FDDF9-E9FB-1937-C717-F6F4ED6B4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0A78-DA74-DDB1-1FDA-F8D4EC70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C7EA-6865-F5FD-86D6-95DBC633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D24F-04B1-81AC-A636-D93E234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2CE2-47FE-5677-2A53-25E5252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D4B95-9194-6A40-6B2C-1C8F3F5C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0A74-133D-696E-FE3A-8A293B03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B1E4-B8B6-13F7-CE59-737F2E0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51B8-F7A7-5852-8598-8D42153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541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9354B-DAF0-EF73-6D44-56B6A213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94602-21B7-050D-7CC7-F32D8169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C23F-07F1-9B4A-3978-B6073092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CAAF-0E2C-25FC-0D86-7958B36E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1C6B-3F77-7455-AC6B-8521FA96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50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9B0D-0260-F85A-67EA-7E408994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F5BE-4F87-27A1-5214-15CE9607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A13D-7F4C-6C95-EB74-2A53D084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298B-D9E0-5B15-2A4F-28841419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BEB0-F2FB-A8B8-C4C5-1A8AE255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70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038D-9445-5145-4C86-B31E0E79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016A-5856-2C65-DB0F-6BED597C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8BFD-908C-8648-C424-57E3E40D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1E6B-B4A9-1DC3-9F15-8D48C97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A683-EDF0-8885-516C-A1FFD710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1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9182-CEF3-2B4B-01AE-D27FACC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453C-C25B-1E56-4F38-F295C1E0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CEBDE-7696-9A4C-8997-736DF183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2536-9AE1-C63A-42C6-7F6102B5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3B3EE-E524-B558-3B90-915D9489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3A53-30D7-D8E8-9CBB-547A8DB8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76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F6A8-E4FB-219A-9D89-EB1EB3A7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49C-2C38-4EDC-14F5-493308C4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1D27-F6C3-C62F-2E00-3E0B2FA5D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4150B-44B1-18BB-7683-67CF43C8F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6254D-5BF1-4243-0A42-F79D3A99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50104-CAE8-7596-193F-415D313E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85363-8F29-88F2-4258-8E0645D0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E70B5-DCFA-7B2E-8F5D-E8E1190A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68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162-773D-9977-7D3B-439AF59D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69431-8326-B009-A06D-F802B0D1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4C53E-439C-BB9A-9D62-DB515E0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877A6-4BAC-97F4-30C3-DEA3494A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55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F4BD-1517-F059-D7B3-8A281CD8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07BBE-C64E-2155-2075-08975CAB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6F209-DB53-9188-0490-909E23D0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8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6D2A-5026-CC02-541B-78C514C0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D8E0-D255-8412-3A25-AC54C769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F569-F4D8-C3EA-B19E-71F88E04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70EE-D876-56BA-3BB7-0C87A9E7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3E7A0-10CC-5B84-9431-BFA01493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9107-03F5-23C7-0F4E-8667BD43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16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DEC-C409-6F49-6C43-4E27F280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51C4-13E3-E225-8A13-207B1FEEF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08AF9-65F5-CEEB-97A1-7B969F1E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5CF1-0A18-AC25-31D7-8477DFD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B3A7-C0D8-27D6-8264-586D72B3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1F7C-4D3F-F8D3-B880-D8746E9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5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7B29-CB60-BE7E-4105-18AAE30A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D876-5046-23C1-8C55-6A14D9B5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EAD3-7A8E-9B3D-D3E8-D22BAEB0F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3CE98-B4BC-4F28-BDC1-075BDA22D467}" type="datetimeFigureOut">
              <a:rPr lang="en-PH" smtClean="0"/>
              <a:t>06 Jun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9152-CE92-2059-0864-1F87188D2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0ED6-28D3-54B2-160E-D8FF02CE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FB964-FABE-4DC3-B103-B3E163BB2A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504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8289B-82F0-3159-FAB8-F4E0CE56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FC25C-EABF-C94A-0FDC-3B3E81282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/>
              <a:t>Day 3: Python in a Framework</a:t>
            </a:r>
          </a:p>
          <a:p>
            <a:endParaRPr lang="en-US" dirty="0"/>
          </a:p>
          <a:p>
            <a:r>
              <a:rPr lang="en-US" dirty="0"/>
              <a:t>Jason C. Alcarez</a:t>
            </a:r>
            <a:br>
              <a:rPr lang="en-US" dirty="0"/>
            </a:br>
            <a:r>
              <a:rPr lang="en-US" dirty="0"/>
              <a:t>Special Science Teacher III</a:t>
            </a:r>
            <a:br>
              <a:rPr lang="en-US" dirty="0"/>
            </a:br>
            <a:r>
              <a:rPr lang="en-US" dirty="0"/>
              <a:t>Technology Unit</a:t>
            </a:r>
            <a:br>
              <a:rPr lang="en-US" dirty="0"/>
            </a:br>
            <a:r>
              <a:rPr lang="en-US" dirty="0"/>
              <a:t>DOST-PSHS Main Campus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CF94C-AEDB-557B-1138-F1AFAB14D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PSHS System</a:t>
            </a:r>
            <a:br>
              <a:rPr lang="en-US" dirty="0"/>
            </a:br>
            <a:r>
              <a:rPr lang="en-US" dirty="0"/>
              <a:t>Computer Science Summit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040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6AF88-EC4A-FBE5-24C4-2A5780B0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54BA6-811D-8F62-0C05-B81D130D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00DA6-D4AB-5515-D82C-75F170CC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837FB-CBE4-4D27-1A7C-2AF0A267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80666-4206-5A29-8495-4B3193D2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3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C174C-C812-302F-21A9-75C087CB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847629"/>
            <a:ext cx="1099338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5AFA-A40E-1192-033A-EA5B525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Installing </a:t>
            </a:r>
            <a:r>
              <a:rPr lang="en-PH" dirty="0">
                <a:latin typeface="Aptos Mono" panose="020B0009020202020204" pitchFamily="49" charset="0"/>
              </a:rPr>
              <a:t>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ED7-FC50-5F5D-E6BE-DB58D0B0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At your computer’s terminal or command prompt, run:</a:t>
            </a:r>
          </a:p>
          <a:p>
            <a:pPr marL="0" indent="0">
              <a:buNone/>
            </a:pPr>
            <a:r>
              <a:rPr lang="en-PH" dirty="0">
                <a:latin typeface="Aptos Mono" panose="020B0009020202020204" pitchFamily="49" charset="0"/>
              </a:rPr>
              <a:t>python -m </a:t>
            </a:r>
            <a:r>
              <a:rPr lang="en-PH" dirty="0" err="1">
                <a:latin typeface="Aptos Mono" panose="020B0009020202020204" pitchFamily="49" charset="0"/>
              </a:rPr>
              <a:t>ensurepip</a:t>
            </a:r>
            <a:r>
              <a:rPr lang="en-PH" dirty="0">
                <a:latin typeface="Aptos Mono" panose="020B0009020202020204" pitchFamily="49" charset="0"/>
              </a:rPr>
              <a:t> -upgrade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(“</a:t>
            </a:r>
            <a:r>
              <a:rPr lang="en-PH" dirty="0">
                <a:latin typeface="Aptos Mono" panose="020B0009020202020204" pitchFamily="49" charset="0"/>
              </a:rPr>
              <a:t>python</a:t>
            </a:r>
            <a:r>
              <a:rPr lang="en-PH" dirty="0"/>
              <a:t>” may also be “</a:t>
            </a:r>
            <a:r>
              <a:rPr lang="en-PH" dirty="0" err="1">
                <a:latin typeface="Aptos Mono" panose="020B0009020202020204" pitchFamily="49" charset="0"/>
              </a:rPr>
              <a:t>py</a:t>
            </a:r>
            <a:r>
              <a:rPr lang="en-PH" dirty="0"/>
              <a:t>” or “</a:t>
            </a:r>
            <a:r>
              <a:rPr lang="en-PH" dirty="0">
                <a:latin typeface="Aptos Mono" panose="020B0009020202020204" pitchFamily="49" charset="0"/>
              </a:rPr>
              <a:t>python3</a:t>
            </a:r>
            <a:r>
              <a:rPr lang="en-PH" dirty="0"/>
              <a:t>”)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Test with </a:t>
            </a:r>
            <a:r>
              <a:rPr lang="en-PH" dirty="0">
                <a:latin typeface="Aptos Mono" panose="020B0009020202020204" pitchFamily="49" charset="0"/>
              </a:rPr>
              <a:t>pip list</a:t>
            </a:r>
          </a:p>
        </p:txBody>
      </p:sp>
    </p:spTree>
    <p:extLst>
      <p:ext uri="{BB962C8B-B14F-4D97-AF65-F5344CB8AC3E}">
        <p14:creationId xmlns:p14="http://schemas.microsoft.com/office/powerpoint/2010/main" val="266743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3788A-FB65-3E37-8D04-FC1F4768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904787"/>
            <a:ext cx="946917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F2012-B6DF-01C6-3CA1-757B225C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597"/>
            <a:ext cx="12192000" cy="27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D677C-685B-B2A6-EAF5-EAE5644B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552048"/>
            <a:ext cx="754485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4B57-CA33-45C9-0DD0-D5A033C6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Frameworks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260A-0A9E-6803-9BCE-76994BA5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 templates and shortcuts*</a:t>
            </a:r>
          </a:p>
          <a:p>
            <a:r>
              <a:rPr lang="en-US" dirty="0"/>
              <a:t>Allow for more rapid application development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1164-C537-6E26-CE55-1C3091443E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Fayed &amp; Schmidt, 1997; archived at http://www1.cse.wustl.edu/~schmidt/CACM-frameworks.html</a:t>
            </a:r>
          </a:p>
        </p:txBody>
      </p:sp>
    </p:spTree>
    <p:extLst>
      <p:ext uri="{BB962C8B-B14F-4D97-AF65-F5344CB8AC3E}">
        <p14:creationId xmlns:p14="http://schemas.microsoft.com/office/powerpoint/2010/main" val="237895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FBD2-3EF2-C4B8-1FCE-1229FE7A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Testing Your Flask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9F23-AA43-CC9E-2CFC-FED56F19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test Python file</a:t>
            </a:r>
          </a:p>
          <a:p>
            <a:r>
              <a:rPr lang="en-PH" dirty="0"/>
              <a:t>Write code that generates HTML</a:t>
            </a:r>
          </a:p>
          <a:p>
            <a:r>
              <a:rPr lang="en-PH" dirty="0"/>
              <a:t>Run the Flask app instance on your machine</a:t>
            </a:r>
          </a:p>
          <a:p>
            <a:r>
              <a:rPr lang="en-PH" dirty="0"/>
              <a:t>Use your web browser to see the result</a:t>
            </a:r>
          </a:p>
        </p:txBody>
      </p:sp>
    </p:spTree>
    <p:extLst>
      <p:ext uri="{BB962C8B-B14F-4D97-AF65-F5344CB8AC3E}">
        <p14:creationId xmlns:p14="http://schemas.microsoft.com/office/powerpoint/2010/main" val="403554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6F77B-DFD9-0D21-A2A3-A9983DDC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71B58-8014-4EFA-477D-52CC618C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E8F16-205D-F88C-68C5-02286FF6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FDBD-2DB4-4F41-787D-4634D03E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Flask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5C4B-74C4-50A3-3393-FBA58D1E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from flask import Flask</a:t>
            </a:r>
          </a:p>
          <a:p>
            <a:pPr marL="0" indent="0">
              <a:buNone/>
            </a:pPr>
            <a:br>
              <a:rPr lang="en-US" dirty="0">
                <a:latin typeface="Aptos Mono" panose="020B0009020202020204" pitchFamily="49" charset="0"/>
              </a:rPr>
            </a:br>
            <a:r>
              <a:rPr lang="en-US" dirty="0">
                <a:latin typeface="Aptos Mono" panose="020B0009020202020204" pitchFamily="49" charset="0"/>
              </a:rPr>
              <a:t>app = Flask(__name__)</a:t>
            </a:r>
          </a:p>
          <a:p>
            <a:pPr marL="0" indent="0">
              <a:buNone/>
            </a:pPr>
            <a:br>
              <a:rPr lang="en-US" dirty="0">
                <a:latin typeface="Aptos Mono" panose="020B0009020202020204" pitchFamily="49" charset="0"/>
              </a:rPr>
            </a:br>
            <a:r>
              <a:rPr lang="en-US" dirty="0">
                <a:latin typeface="Aptos Mono" panose="020B0009020202020204" pitchFamily="49" charset="0"/>
              </a:rPr>
              <a:t>@app.route("/")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def greeting():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    return("&lt;p&gt;Hello, world!&lt;/p&gt;")</a:t>
            </a:r>
          </a:p>
        </p:txBody>
      </p:sp>
    </p:spTree>
    <p:extLst>
      <p:ext uri="{BB962C8B-B14F-4D97-AF65-F5344CB8AC3E}">
        <p14:creationId xmlns:p14="http://schemas.microsoft.com/office/powerpoint/2010/main" val="161948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84652-E384-3060-2473-986CC4B3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70F58-2BEB-D8CC-8045-B068B4CB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9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E3466-32BC-7B91-B5A7-46683FDC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223919"/>
            <a:ext cx="1028843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01BFF-95D5-2816-F6EC-C911BCBE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6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0429E-3005-5C74-C4FF-9CC6FD79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7418-409A-2D4E-20D4-257113CE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Frameworks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EF47-A7ED-2E39-106B-5ECA0EAA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scikit-learn, </a:t>
            </a:r>
            <a:r>
              <a:rPr lang="en-US" dirty="0" err="1"/>
              <a:t>PyTorch</a:t>
            </a:r>
            <a:r>
              <a:rPr lang="en-US" dirty="0"/>
              <a:t> (for machine learning)</a:t>
            </a:r>
          </a:p>
          <a:p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en-US" dirty="0" err="1"/>
              <a:t>PySimpleGUI</a:t>
            </a:r>
            <a:r>
              <a:rPr lang="en-US" dirty="0"/>
              <a:t> (for GUI)</a:t>
            </a:r>
          </a:p>
          <a:p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pandas (for computational sciences)</a:t>
            </a:r>
          </a:p>
          <a:p>
            <a:r>
              <a:rPr lang="en-US" dirty="0"/>
              <a:t>Django and Flask (for web-based applications)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7B083-CF00-B80B-219C-5AB6FA382018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https://kinsta.com/blog/python-frameworks/</a:t>
            </a:r>
          </a:p>
        </p:txBody>
      </p:sp>
    </p:spTree>
    <p:extLst>
      <p:ext uri="{BB962C8B-B14F-4D97-AF65-F5344CB8AC3E}">
        <p14:creationId xmlns:p14="http://schemas.microsoft.com/office/powerpoint/2010/main" val="94899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3132-F35E-D52A-0E66-57F3C40B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406F-0892-2D76-E8DB-724EB9A7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Aptos Mono" panose="020B0009020202020204" pitchFamily="49" charset="0"/>
              </a:rPr>
              <a:t>@</a:t>
            </a:r>
            <a:r>
              <a:rPr lang="en-PH" i="1" dirty="0">
                <a:latin typeface="Aptos Mono" panose="020B0009020202020204" pitchFamily="49" charset="0"/>
              </a:rPr>
              <a:t>app</a:t>
            </a:r>
            <a:r>
              <a:rPr lang="en-PH" dirty="0">
                <a:latin typeface="Aptos Mono" panose="020B0009020202020204" pitchFamily="49" charset="0"/>
              </a:rPr>
              <a:t>.route(</a:t>
            </a:r>
            <a:r>
              <a:rPr lang="en-PH" i="1" dirty="0">
                <a:latin typeface="Aptos Mono" panose="020B0009020202020204" pitchFamily="49" charset="0"/>
              </a:rPr>
              <a:t>urlPath</a:t>
            </a:r>
            <a:r>
              <a:rPr lang="en-PH" dirty="0">
                <a:latin typeface="Aptos Mono" panose="020B00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PH" dirty="0">
                <a:latin typeface="Aptos Mono" panose="020B0009020202020204" pitchFamily="49" charset="0"/>
              </a:rPr>
              <a:t>def </a:t>
            </a:r>
            <a:r>
              <a:rPr lang="en-PH" i="1" dirty="0" err="1">
                <a:latin typeface="Aptos Mono" panose="020B0009020202020204" pitchFamily="49" charset="0"/>
              </a:rPr>
              <a:t>pathHandler</a:t>
            </a:r>
            <a:r>
              <a:rPr lang="en-PH" dirty="0">
                <a:latin typeface="Aptos Mono" panose="020B0009020202020204" pitchFamily="49" charset="0"/>
              </a:rPr>
              <a:t>():</a:t>
            </a:r>
          </a:p>
          <a:p>
            <a:pPr marL="0" indent="0">
              <a:buNone/>
            </a:pPr>
            <a:r>
              <a:rPr lang="en-PH" dirty="0">
                <a:latin typeface="Aptos Mono" panose="020B0009020202020204" pitchFamily="49" charset="0"/>
              </a:rPr>
              <a:t>	</a:t>
            </a:r>
            <a:r>
              <a:rPr lang="en-PH" i="1" dirty="0">
                <a:latin typeface="Aptos Mono" panose="020B00090202020202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PH" i="1" dirty="0">
                <a:latin typeface="Aptos Mono" panose="020B0009020202020204" pitchFamily="49" charset="0"/>
              </a:rPr>
              <a:t>	</a:t>
            </a:r>
            <a:r>
              <a:rPr lang="en-PH" dirty="0">
                <a:latin typeface="Aptos Mono" panose="020B0009020202020204" pitchFamily="49" charset="0"/>
              </a:rPr>
              <a:t>return</a:t>
            </a:r>
            <a:r>
              <a:rPr lang="en-PH" i="1" dirty="0">
                <a:latin typeface="Aptos Mono" panose="020B0009020202020204" pitchFamily="49" charset="0"/>
              </a:rPr>
              <a:t> </a:t>
            </a:r>
            <a:r>
              <a:rPr lang="en-PH" i="1" dirty="0" err="1">
                <a:latin typeface="Aptos Mono" panose="020B0009020202020204" pitchFamily="49" charset="0"/>
              </a:rPr>
              <a:t>htmlString</a:t>
            </a:r>
            <a:endParaRPr lang="en-PH" i="1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0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AE85-AC77-075D-B18E-A52B4D5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4F6F-5B7E-FAB8-198C-4A51DBB7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from flask import Flask</a:t>
            </a:r>
          </a:p>
          <a:p>
            <a:pPr marL="0" indent="0">
              <a:buNone/>
            </a:pPr>
            <a:br>
              <a:rPr lang="en-US" dirty="0">
                <a:latin typeface="Aptos Mono" panose="020B0009020202020204" pitchFamily="49" charset="0"/>
              </a:rPr>
            </a:br>
            <a:r>
              <a:rPr lang="en-US" dirty="0">
                <a:latin typeface="Aptos Mono" panose="020B0009020202020204" pitchFamily="49" charset="0"/>
              </a:rPr>
              <a:t>app = Flask(__name__)</a:t>
            </a:r>
          </a:p>
          <a:p>
            <a:pPr marL="0" indent="0">
              <a:buNone/>
            </a:pPr>
            <a:br>
              <a:rPr lang="en-US" dirty="0">
                <a:latin typeface="Aptos Mono" panose="020B0009020202020204" pitchFamily="49" charset="0"/>
              </a:rPr>
            </a:br>
            <a:r>
              <a:rPr lang="en-US" dirty="0">
                <a:latin typeface="Aptos Mono" panose="020B0009020202020204" pitchFamily="49" charset="0"/>
              </a:rPr>
              <a:t>@app.route("/")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def greeting():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    return("&lt;p&gt;Hello, world!&lt;/p&gt;&lt;a </a:t>
            </a:r>
            <a:r>
              <a:rPr lang="en-US" dirty="0" err="1">
                <a:latin typeface="Aptos Mono" panose="020B0009020202020204" pitchFamily="49" charset="0"/>
              </a:rPr>
              <a:t>href</a:t>
            </a:r>
            <a:r>
              <a:rPr lang="en-US" dirty="0">
                <a:latin typeface="Aptos Mono" panose="020B0009020202020204" pitchFamily="49" charset="0"/>
              </a:rPr>
              <a:t>='/page1/'&gt;This is a link to Page 1&lt;/a&gt;")</a:t>
            </a:r>
          </a:p>
          <a:p>
            <a:pPr marL="0" indent="0">
              <a:buNone/>
            </a:pPr>
            <a:br>
              <a:rPr lang="en-US" dirty="0">
                <a:latin typeface="Aptos Mono" panose="020B0009020202020204" pitchFamily="49" charset="0"/>
              </a:rPr>
            </a:br>
            <a:r>
              <a:rPr lang="en-US" dirty="0">
                <a:latin typeface="Aptos Mono" panose="020B0009020202020204" pitchFamily="49" charset="0"/>
              </a:rPr>
              <a:t>@app.route("/page1/")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def page1Handler():</a:t>
            </a:r>
          </a:p>
          <a:p>
            <a:pPr marL="0" indent="0">
              <a:buNone/>
            </a:pPr>
            <a:r>
              <a:rPr lang="en-US" dirty="0">
                <a:latin typeface="Aptos Mono" panose="020B0009020202020204" pitchFamily="49" charset="0"/>
              </a:rPr>
              <a:t>    return("&lt;p&gt;This is Page 1&lt;/p&gt;")</a:t>
            </a:r>
          </a:p>
          <a:p>
            <a:pPr marL="0" indent="0">
              <a:buNone/>
            </a:pPr>
            <a:endParaRPr lang="en-PH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9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7454C-9920-EDF0-8D2C-B182C6D2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5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80696-B34D-EE13-53E2-E0599BBC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9BBFE-D2F4-1059-AAC5-E237861D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0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C84-1882-CE34-3713-4280BF35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HTML Forms (</a:t>
            </a:r>
            <a:r>
              <a:rPr lang="en-US" dirty="0">
                <a:latin typeface="Aptos Mono" panose="020B0009020202020204" pitchFamily="49" charset="0"/>
              </a:rPr>
              <a:t>POST</a:t>
            </a:r>
            <a:r>
              <a:rPr lang="en-US" dirty="0"/>
              <a:t> /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0789-5B3E-6EBB-62FA-58394651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8" y="1825625"/>
            <a:ext cx="10515600" cy="4351338"/>
          </a:xfrm>
        </p:spPr>
        <p:txBody>
          <a:bodyPr/>
          <a:lstStyle/>
          <a:p>
            <a:r>
              <a:rPr lang="en-US" dirty="0"/>
              <a:t>In HTML, have a </a:t>
            </a:r>
            <a:r>
              <a:rPr lang="en-US" dirty="0">
                <a:latin typeface="Aptos Mono" panose="020B0009020202020204" pitchFamily="49" charset="0"/>
              </a:rPr>
              <a:t>&lt;form&gt;</a:t>
            </a:r>
          </a:p>
          <a:p>
            <a:pPr lvl="1"/>
            <a:r>
              <a:rPr lang="en-US" dirty="0">
                <a:latin typeface="Aptos Mono" panose="020B0009020202020204" pitchFamily="49" charset="0"/>
              </a:rPr>
              <a:t>action=</a:t>
            </a:r>
            <a:r>
              <a:rPr lang="en-US" dirty="0"/>
              <a:t> must be caught by a Flask </a:t>
            </a:r>
            <a:r>
              <a:rPr lang="en-US" dirty="0">
                <a:latin typeface="Aptos Mono" panose="020B0009020202020204" pitchFamily="49" charset="0"/>
              </a:rPr>
              <a:t>@</a:t>
            </a:r>
            <a:r>
              <a:rPr lang="en-US" i="1" dirty="0">
                <a:latin typeface="Aptos Mono" panose="020B0009020202020204" pitchFamily="49" charset="0"/>
              </a:rPr>
              <a:t>app</a:t>
            </a:r>
            <a:r>
              <a:rPr lang="en-US" dirty="0">
                <a:latin typeface="Aptos Mono" panose="020B0009020202020204" pitchFamily="49" charset="0"/>
              </a:rPr>
              <a:t>.route()</a:t>
            </a:r>
            <a:r>
              <a:rPr lang="en-US" dirty="0"/>
              <a:t> function</a:t>
            </a:r>
          </a:p>
          <a:p>
            <a:pPr lvl="1"/>
            <a:r>
              <a:rPr lang="en-US" dirty="0">
                <a:latin typeface="Aptos Mono" panose="020B0009020202020204" pitchFamily="49" charset="0"/>
              </a:rPr>
              <a:t>method=</a:t>
            </a:r>
            <a:r>
              <a:rPr lang="en-US" dirty="0"/>
              <a:t> must be </a:t>
            </a:r>
            <a:r>
              <a:rPr lang="en-US" dirty="0">
                <a:latin typeface="Aptos Mono" panose="020B0009020202020204" pitchFamily="49" charset="0"/>
              </a:rPr>
              <a:t>post</a:t>
            </a:r>
          </a:p>
          <a:p>
            <a:pPr lvl="1"/>
            <a:r>
              <a:rPr lang="en-US" dirty="0"/>
              <a:t>Form elements must have </a:t>
            </a:r>
            <a:r>
              <a:rPr lang="en-US" dirty="0">
                <a:latin typeface="Aptos Mono" panose="020B0009020202020204" pitchFamily="49" charset="0"/>
              </a:rPr>
              <a:t>name=</a:t>
            </a:r>
            <a:r>
              <a:rPr lang="en-US" dirty="0"/>
              <a:t> attributes</a:t>
            </a:r>
          </a:p>
          <a:p>
            <a:r>
              <a:rPr lang="en-US" dirty="0"/>
              <a:t>In Flask</a:t>
            </a:r>
          </a:p>
          <a:p>
            <a:pPr lvl="1"/>
            <a:r>
              <a:rPr lang="en-US" dirty="0"/>
              <a:t>Must import </a:t>
            </a:r>
            <a:r>
              <a:rPr lang="en-US" dirty="0">
                <a:latin typeface="Aptos Mono" panose="020B0009020202020204" pitchFamily="49" charset="0"/>
              </a:rPr>
              <a:t>request</a:t>
            </a:r>
            <a:r>
              <a:rPr lang="en-US" dirty="0"/>
              <a:t> from </a:t>
            </a:r>
            <a:r>
              <a:rPr lang="en-US" dirty="0">
                <a:latin typeface="Aptos Mono" panose="020B0009020202020204" pitchFamily="49" charset="0"/>
              </a:rPr>
              <a:t>flask</a:t>
            </a:r>
          </a:p>
          <a:p>
            <a:pPr lvl="1"/>
            <a:r>
              <a:rPr lang="en-US" dirty="0">
                <a:latin typeface="Aptos Mono" panose="020B0009020202020204" pitchFamily="49" charset="0"/>
              </a:rPr>
              <a:t>@app.route()</a:t>
            </a:r>
            <a:r>
              <a:rPr lang="en-US" dirty="0"/>
              <a:t> must match </a:t>
            </a:r>
            <a:r>
              <a:rPr lang="en-US" dirty="0">
                <a:latin typeface="Aptos Mono" panose="020B0009020202020204" pitchFamily="49" charset="0"/>
              </a:rPr>
              <a:t>&lt;form action=&gt;</a:t>
            </a:r>
            <a:r>
              <a:rPr lang="en-US" dirty="0"/>
              <a:t> link</a:t>
            </a:r>
          </a:p>
          <a:p>
            <a:pPr lvl="1"/>
            <a:r>
              <a:rPr lang="en-US" dirty="0">
                <a:latin typeface="Aptos Mono" panose="020B0009020202020204" pitchFamily="49" charset="0"/>
              </a:rPr>
              <a:t>@app.route()</a:t>
            </a:r>
            <a:r>
              <a:rPr lang="en-US" dirty="0"/>
              <a:t> must have </a:t>
            </a:r>
            <a:r>
              <a:rPr lang="en-US" dirty="0">
                <a:latin typeface="Aptos Mono" panose="020B0009020202020204" pitchFamily="49" charset="0"/>
              </a:rPr>
              <a:t>methods=["POST"]</a:t>
            </a:r>
            <a:r>
              <a:rPr lang="en-US" dirty="0"/>
              <a:t> argument</a:t>
            </a:r>
          </a:p>
          <a:p>
            <a:pPr lvl="1"/>
            <a:r>
              <a:rPr lang="en-US" dirty="0"/>
              <a:t>Access HTML form elements by passing the name into the </a:t>
            </a:r>
            <a:r>
              <a:rPr lang="en-US" dirty="0" err="1">
                <a:latin typeface="Aptos Mono" panose="020B0009020202020204" pitchFamily="49" charset="0"/>
              </a:rPr>
              <a:t>request.form</a:t>
            </a:r>
            <a:r>
              <a:rPr lang="en-US" dirty="0">
                <a:latin typeface="Aptos Mono" panose="020B0009020202020204" pitchFamily="49" charset="0"/>
              </a:rPr>
              <a:t>[]</a:t>
            </a:r>
            <a:r>
              <a:rPr lang="en-US" dirty="0"/>
              <a:t> dictionary</a:t>
            </a:r>
          </a:p>
        </p:txBody>
      </p:sp>
    </p:spTree>
    <p:extLst>
      <p:ext uri="{BB962C8B-B14F-4D97-AF65-F5344CB8AC3E}">
        <p14:creationId xmlns:p14="http://schemas.microsoft.com/office/powerpoint/2010/main" val="42734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77AB6-9A4B-09F5-BD51-2945ED07C66C}"/>
              </a:ext>
            </a:extLst>
          </p:cNvPr>
          <p:cNvSpPr txBox="1"/>
          <p:nvPr/>
        </p:nvSpPr>
        <p:spPr>
          <a:xfrm>
            <a:off x="260059" y="228600"/>
            <a:ext cx="11660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ptos Mono" panose="020B0009020202020204" pitchFamily="49" charset="0"/>
              </a:rPr>
              <a:t>from flask import Flask, request</a:t>
            </a:r>
          </a:p>
          <a:p>
            <a:br>
              <a:rPr lang="en-PH" dirty="0">
                <a:latin typeface="Aptos Mono" panose="020B0009020202020204" pitchFamily="49" charset="0"/>
              </a:rPr>
            </a:br>
            <a:r>
              <a:rPr lang="en-PH" dirty="0">
                <a:latin typeface="Aptos Mono" panose="020B0009020202020204" pitchFamily="49" charset="0"/>
              </a:rPr>
              <a:t>app = Flask(__name__)</a:t>
            </a:r>
          </a:p>
          <a:p>
            <a:br>
              <a:rPr lang="en-PH" dirty="0">
                <a:latin typeface="Aptos Mono" panose="020B0009020202020204" pitchFamily="49" charset="0"/>
              </a:rPr>
            </a:br>
            <a:r>
              <a:rPr lang="en-PH" dirty="0">
                <a:latin typeface="Aptos Mono" panose="020B0009020202020204" pitchFamily="49" charset="0"/>
              </a:rPr>
              <a:t>@app.route("/")</a:t>
            </a:r>
          </a:p>
          <a:p>
            <a:r>
              <a:rPr lang="en-PH" dirty="0">
                <a:latin typeface="Aptos Mono" panose="020B0009020202020204" pitchFamily="49" charset="0"/>
              </a:rPr>
              <a:t>def </a:t>
            </a:r>
            <a:r>
              <a:rPr lang="en-PH" dirty="0" err="1">
                <a:latin typeface="Aptos Mono" panose="020B0009020202020204" pitchFamily="49" charset="0"/>
              </a:rPr>
              <a:t>mainPage</a:t>
            </a:r>
            <a:r>
              <a:rPr lang="en-PH" dirty="0">
                <a:latin typeface="Aptos Mono" panose="020B0009020202020204" pitchFamily="49" charset="0"/>
              </a:rPr>
              <a:t>():</a:t>
            </a:r>
          </a:p>
          <a:p>
            <a:r>
              <a:rPr lang="en-PH" dirty="0">
                <a:latin typeface="Aptos Mono" panose="020B0009020202020204" pitchFamily="49" charset="0"/>
              </a:rPr>
              <a:t>    html = """&lt;!DOCTYPE html&gt;&lt;html&gt;&lt;title&gt;Contact List&lt;/title&gt;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&lt;body&gt;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&lt;h1&gt;Contact List&lt;/h1&gt;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&lt;form action='/</a:t>
            </a:r>
            <a:r>
              <a:rPr lang="en-PH" dirty="0" err="1">
                <a:latin typeface="Aptos Mono" panose="020B0009020202020204" pitchFamily="49" charset="0"/>
              </a:rPr>
              <a:t>addentry</a:t>
            </a:r>
            <a:r>
              <a:rPr lang="en-PH" dirty="0">
                <a:latin typeface="Aptos Mono" panose="020B0009020202020204" pitchFamily="49" charset="0"/>
              </a:rPr>
              <a:t>' method='post'&gt;</a:t>
            </a:r>
          </a:p>
          <a:p>
            <a:r>
              <a:rPr lang="en-PH" dirty="0">
                <a:latin typeface="Aptos Mono" panose="020B0009020202020204" pitchFamily="49" charset="0"/>
              </a:rPr>
              <a:t>    &lt;label for='name'&gt;Name:&lt;/label&gt;</a:t>
            </a:r>
          </a:p>
          <a:p>
            <a:r>
              <a:rPr lang="en-PH" dirty="0">
                <a:latin typeface="Aptos Mono" panose="020B0009020202020204" pitchFamily="49" charset="0"/>
              </a:rPr>
              <a:t>    &lt;input type='text' id='name' name='name'&gt;&lt;</a:t>
            </a:r>
            <a:r>
              <a:rPr lang="en-PH" dirty="0" err="1">
                <a:latin typeface="Aptos Mono" panose="020B0009020202020204" pitchFamily="49" charset="0"/>
              </a:rPr>
              <a:t>br</a:t>
            </a:r>
            <a:r>
              <a:rPr lang="en-PH" dirty="0">
                <a:latin typeface="Aptos Mono" panose="020B0009020202020204" pitchFamily="49" charset="0"/>
              </a:rPr>
              <a:t>&gt;</a:t>
            </a:r>
          </a:p>
          <a:p>
            <a:r>
              <a:rPr lang="en-PH" dirty="0">
                <a:latin typeface="Aptos Mono" panose="020B0009020202020204" pitchFamily="49" charset="0"/>
              </a:rPr>
              <a:t>    &lt;label for='data'&gt;Data:&lt;/label&gt;</a:t>
            </a:r>
          </a:p>
          <a:p>
            <a:r>
              <a:rPr lang="en-PH" dirty="0">
                <a:latin typeface="Aptos Mono" panose="020B0009020202020204" pitchFamily="49" charset="0"/>
              </a:rPr>
              <a:t>    &lt;input type='text' id='data' name='data'&gt;&lt;</a:t>
            </a:r>
            <a:r>
              <a:rPr lang="en-PH" dirty="0" err="1">
                <a:latin typeface="Aptos Mono" panose="020B0009020202020204" pitchFamily="49" charset="0"/>
              </a:rPr>
              <a:t>br</a:t>
            </a:r>
            <a:r>
              <a:rPr lang="en-PH" dirty="0">
                <a:latin typeface="Aptos Mono" panose="020B0009020202020204" pitchFamily="49" charset="0"/>
              </a:rPr>
              <a:t>&gt;</a:t>
            </a:r>
          </a:p>
          <a:p>
            <a:r>
              <a:rPr lang="en-PH" dirty="0">
                <a:latin typeface="Aptos Mono" panose="020B0009020202020204" pitchFamily="49" charset="0"/>
              </a:rPr>
              <a:t>    &lt;input type='submit' value='Add entry'&gt;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&lt;/form&gt;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&lt;/body&gt;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&lt;/html&gt;"""</a:t>
            </a:r>
          </a:p>
          <a:p>
            <a:r>
              <a:rPr lang="en-PH" dirty="0">
                <a:latin typeface="Aptos Mono" panose="020B0009020202020204" pitchFamily="49" charset="0"/>
              </a:rPr>
              <a:t>    return html</a:t>
            </a:r>
          </a:p>
        </p:txBody>
      </p:sp>
    </p:spTree>
    <p:extLst>
      <p:ext uri="{BB962C8B-B14F-4D97-AF65-F5344CB8AC3E}">
        <p14:creationId xmlns:p14="http://schemas.microsoft.com/office/powerpoint/2010/main" val="1880163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105B-4BF2-CD83-C79F-31E3CE2A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69FC3-39B6-B80F-5EC7-C4C47F8B50B9}"/>
              </a:ext>
            </a:extLst>
          </p:cNvPr>
          <p:cNvSpPr txBox="1"/>
          <p:nvPr/>
        </p:nvSpPr>
        <p:spPr>
          <a:xfrm>
            <a:off x="260059" y="228600"/>
            <a:ext cx="11660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ptos Mono" panose="020B0009020202020204" pitchFamily="49" charset="0"/>
              </a:rPr>
              <a:t>@app.post("/addentry")</a:t>
            </a:r>
          </a:p>
          <a:p>
            <a:r>
              <a:rPr lang="en-PH" dirty="0">
                <a:latin typeface="Aptos Mono" panose="020B0009020202020204" pitchFamily="49" charset="0"/>
              </a:rPr>
              <a:t>def </a:t>
            </a:r>
            <a:r>
              <a:rPr lang="en-PH" dirty="0" err="1">
                <a:latin typeface="Aptos Mono" panose="020B0009020202020204" pitchFamily="49" charset="0"/>
              </a:rPr>
              <a:t>addEntry</a:t>
            </a:r>
            <a:r>
              <a:rPr lang="en-PH" dirty="0">
                <a:latin typeface="Aptos Mono" panose="020B0009020202020204" pitchFamily="49" charset="0"/>
              </a:rPr>
              <a:t>():</a:t>
            </a:r>
          </a:p>
          <a:p>
            <a:r>
              <a:rPr lang="en-PH" dirty="0">
                <a:latin typeface="Aptos Mono" panose="020B0009020202020204" pitchFamily="49" charset="0"/>
              </a:rPr>
              <a:t>    html = """&lt;!DOCTYPE html&gt;&lt;html&gt;&lt;title&gt;Contact List&lt;/title&gt;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&lt;body&gt;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&lt;h1&gt;Add Entry&lt;/h1&gt;&lt;p&gt;""" + str(</a:t>
            </a:r>
            <a:r>
              <a:rPr lang="en-PH" dirty="0" err="1">
                <a:latin typeface="Aptos Mono" panose="020B0009020202020204" pitchFamily="49" charset="0"/>
              </a:rPr>
              <a:t>request.form</a:t>
            </a:r>
            <a:r>
              <a:rPr lang="en-PH" dirty="0">
                <a:latin typeface="Aptos Mono" panose="020B0009020202020204" pitchFamily="49" charset="0"/>
              </a:rPr>
              <a:t>["name"]) + """&lt;/p&gt;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&lt;p&gt;""" + str(</a:t>
            </a:r>
            <a:r>
              <a:rPr lang="en-PH" dirty="0" err="1">
                <a:latin typeface="Aptos Mono" panose="020B0009020202020204" pitchFamily="49" charset="0"/>
              </a:rPr>
              <a:t>request.form</a:t>
            </a:r>
            <a:r>
              <a:rPr lang="en-PH" dirty="0">
                <a:latin typeface="Aptos Mono" panose="020B0009020202020204" pitchFamily="49" charset="0"/>
              </a:rPr>
              <a:t>["data"]) + """&lt;/p&gt;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&lt;/body&gt;</a:t>
            </a:r>
          </a:p>
          <a:p>
            <a:r>
              <a:rPr lang="en-PH" dirty="0">
                <a:latin typeface="Aptos Mono" panose="020B0009020202020204" pitchFamily="49" charset="0"/>
              </a:rPr>
              <a:t>&lt;/html&gt;"""</a:t>
            </a:r>
          </a:p>
          <a:p>
            <a:r>
              <a:rPr lang="en-PH" dirty="0">
                <a:latin typeface="Aptos Mono" panose="020B0009020202020204" pitchFamily="49" charset="0"/>
              </a:rPr>
              <a:t>    return html</a:t>
            </a:r>
          </a:p>
        </p:txBody>
      </p:sp>
    </p:spTree>
    <p:extLst>
      <p:ext uri="{BB962C8B-B14F-4D97-AF65-F5344CB8AC3E}">
        <p14:creationId xmlns:p14="http://schemas.microsoft.com/office/powerpoint/2010/main" val="583060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0BCE-0B94-91FB-A2AB-56F3E434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881E5-F56B-7997-EB0C-990346F1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1FB-4405-D7A7-EFCF-C3A8BD11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5013-4627-A42D-62FE-73E24B5B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Microframework for web applications for Python</a:t>
            </a:r>
          </a:p>
          <a:p>
            <a:r>
              <a:rPr lang="en-US" dirty="0"/>
              <a:t>Relies on third-party libraries to access data sources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853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89BD-1A04-36C1-CB7D-65D35CB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HTML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40BE-263A-7084-BAAA-BB7C9067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the templates/ folder</a:t>
            </a:r>
          </a:p>
          <a:p>
            <a:r>
              <a:rPr lang="en-US" dirty="0"/>
              <a:t>Flask app must include </a:t>
            </a:r>
            <a:r>
              <a:rPr lang="en-US" dirty="0" err="1">
                <a:latin typeface="Aptos Mono" panose="020B0009020202020204" pitchFamily="49" charset="0"/>
              </a:rPr>
              <a:t>render_template</a:t>
            </a:r>
            <a:r>
              <a:rPr lang="en-US" dirty="0"/>
              <a:t> from </a:t>
            </a:r>
            <a:r>
              <a:rPr lang="en-US" dirty="0">
                <a:latin typeface="Aptos Mono" panose="020B0009020202020204" pitchFamily="49" charset="0"/>
              </a:rPr>
              <a:t>flask</a:t>
            </a:r>
          </a:p>
          <a:p>
            <a:r>
              <a:rPr lang="en-US" dirty="0"/>
              <a:t>Can have dynamic elements by adding them as </a:t>
            </a:r>
            <a:r>
              <a:rPr lang="en-US" dirty="0">
                <a:latin typeface="Aptos Mono" panose="020B0009020202020204" pitchFamily="49" charset="0"/>
              </a:rPr>
              <a:t>{{ </a:t>
            </a:r>
            <a:r>
              <a:rPr lang="en-US" i="1" dirty="0">
                <a:latin typeface="Aptos Mono" panose="020B0009020202020204" pitchFamily="49" charset="0"/>
              </a:rPr>
              <a:t>name</a:t>
            </a:r>
            <a:r>
              <a:rPr lang="en-US" dirty="0">
                <a:latin typeface="Aptos Mono" panose="020B0009020202020204" pitchFamily="49" charset="0"/>
              </a:rPr>
              <a:t> }}</a:t>
            </a:r>
            <a:r>
              <a:rPr lang="en-US" dirty="0"/>
              <a:t> in the HTML</a:t>
            </a:r>
          </a:p>
          <a:p>
            <a:r>
              <a:rPr lang="en-US" dirty="0"/>
              <a:t>Flask </a:t>
            </a:r>
            <a:r>
              <a:rPr lang="en-US" dirty="0">
                <a:latin typeface="Aptos Mono" panose="020B0009020202020204" pitchFamily="49" charset="0"/>
              </a:rPr>
              <a:t>@</a:t>
            </a:r>
            <a:r>
              <a:rPr lang="en-US" i="1" dirty="0">
                <a:latin typeface="Aptos Mono" panose="020B0009020202020204" pitchFamily="49" charset="0"/>
              </a:rPr>
              <a:t>app</a:t>
            </a:r>
            <a:r>
              <a:rPr lang="en-US" dirty="0">
                <a:latin typeface="Aptos Mono" panose="020B0009020202020204" pitchFamily="49" charset="0"/>
              </a:rPr>
              <a:t>.route()</a:t>
            </a:r>
            <a:r>
              <a:rPr lang="en-US" dirty="0"/>
              <a:t> handlers can </a:t>
            </a:r>
            <a:r>
              <a:rPr lang="en-US" dirty="0">
                <a:latin typeface="Aptos Mono" panose="020B0009020202020204" pitchFamily="49" charset="0"/>
              </a:rPr>
              <a:t>return</a:t>
            </a:r>
            <a:r>
              <a:rPr lang="en-US" dirty="0"/>
              <a:t> either:</a:t>
            </a:r>
          </a:p>
          <a:p>
            <a:pPr lvl="1"/>
            <a:r>
              <a:rPr lang="en-US" dirty="0" err="1">
                <a:latin typeface="Aptos Mono" panose="020B0009020202020204" pitchFamily="49" charset="0"/>
              </a:rPr>
              <a:t>render_template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 err="1">
                <a:latin typeface="Aptos Mono" panose="020B0009020202020204" pitchFamily="49" charset="0"/>
              </a:rPr>
              <a:t>htmlTemplateFilename</a:t>
            </a:r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pPr lvl="1"/>
            <a:r>
              <a:rPr lang="en-US" dirty="0" err="1">
                <a:latin typeface="Aptos Mono" panose="020B0009020202020204" pitchFamily="49" charset="0"/>
              </a:rPr>
              <a:t>render_template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 err="1">
                <a:latin typeface="Aptos Mono" panose="020B0009020202020204" pitchFamily="49" charset="0"/>
              </a:rPr>
              <a:t>htmlTemplateFilename</a:t>
            </a:r>
            <a:r>
              <a:rPr lang="en-US" dirty="0">
                <a:latin typeface="Aptos Mono" panose="020B0009020202020204" pitchFamily="49" charset="0"/>
              </a:rPr>
              <a:t>, </a:t>
            </a:r>
            <a:r>
              <a:rPr lang="en-US" dirty="0" err="1">
                <a:latin typeface="Aptos Mono" panose="020B0009020202020204" pitchFamily="49" charset="0"/>
              </a:rPr>
              <a:t>htmlElementName</a:t>
            </a:r>
            <a:r>
              <a:rPr lang="en-US" dirty="0">
                <a:latin typeface="Aptos Mono" panose="020B0009020202020204" pitchFamily="49" charset="0"/>
              </a:rPr>
              <a:t> = value, …)</a:t>
            </a:r>
          </a:p>
        </p:txBody>
      </p:sp>
    </p:spTree>
    <p:extLst>
      <p:ext uri="{BB962C8B-B14F-4D97-AF65-F5344CB8AC3E}">
        <p14:creationId xmlns:p14="http://schemas.microsoft.com/office/powerpoint/2010/main" val="377684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0BDC7-995D-5066-6C52-260FD474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3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E3FD2-D055-6CB1-2113-A4BD8AAA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05637-5E37-3816-B72D-13D4CA4A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7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087-58FD-C48D-F5AE-4B47AD2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Flask Calculator app (</a:t>
            </a:r>
            <a:r>
              <a:rPr lang="en-US" dirty="0" err="1"/>
              <a:t>TasneemEltabakh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371E-CCC4-A900-A27D-EC913951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https://github.com/TasneemEltabakh/Simple-Flask-Calculator/tree/main</a:t>
            </a:r>
          </a:p>
        </p:txBody>
      </p:sp>
    </p:spTree>
    <p:extLst>
      <p:ext uri="{BB962C8B-B14F-4D97-AF65-F5344CB8AC3E}">
        <p14:creationId xmlns:p14="http://schemas.microsoft.com/office/powerpoint/2010/main" val="31503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F199-9A56-CA86-CB45-9DD4B50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Flask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06E-F4D1-0FB3-F0B3-A6B6DC85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Python virtual environment</a:t>
            </a:r>
          </a:p>
          <a:p>
            <a:r>
              <a:rPr lang="en-US" dirty="0"/>
              <a:t>Ensure </a:t>
            </a:r>
            <a:r>
              <a:rPr lang="en-US" dirty="0">
                <a:latin typeface="Aptos Mono" panose="020B0009020202020204" pitchFamily="49" charset="0"/>
              </a:rPr>
              <a:t>pip</a:t>
            </a:r>
            <a:r>
              <a:rPr lang="en-US" dirty="0"/>
              <a:t> is installed</a:t>
            </a:r>
          </a:p>
          <a:p>
            <a:r>
              <a:rPr lang="en-US" dirty="0"/>
              <a:t>Install Flask via </a:t>
            </a:r>
            <a:r>
              <a:rPr lang="en-US" dirty="0">
                <a:latin typeface="Aptos Mono" panose="020B0009020202020204" pitchFamily="49" charset="0"/>
              </a:rPr>
              <a:t>pip</a:t>
            </a:r>
            <a:endParaRPr lang="en-PH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203F94-A7FB-97E5-6387-F8455243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854B2-742F-722D-5FED-CE278799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801D0-1AA9-83EE-F715-20C5D9E7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BE3EA-534B-4AD0-BDCA-B0C6EF74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719</Words>
  <Application>Microsoft Office PowerPoint</Application>
  <PresentationFormat>Widescreen</PresentationFormat>
  <Paragraphs>98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Aptos Mono</vt:lpstr>
      <vt:lpstr>Arial</vt:lpstr>
      <vt:lpstr>Office Theme</vt:lpstr>
      <vt:lpstr>PSHS System Computer Science Summit 2</vt:lpstr>
      <vt:lpstr>Language Frameworks</vt:lpstr>
      <vt:lpstr>Python Frameworks</vt:lpstr>
      <vt:lpstr>Flask</vt:lpstr>
      <vt:lpstr>Installing 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pip</vt:lpstr>
      <vt:lpstr>PowerPoint Presentation</vt:lpstr>
      <vt:lpstr>PowerPoint Presentation</vt:lpstr>
      <vt:lpstr>PowerPoint Presentation</vt:lpstr>
      <vt:lpstr>Testing Your Flask Virtual Environment</vt:lpstr>
      <vt:lpstr>PowerPoint Presentation</vt:lpstr>
      <vt:lpstr>PowerPoint Presentation</vt:lpstr>
      <vt:lpstr>PowerPoint Presentation</vt:lpstr>
      <vt:lpstr>Test Flask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Handling</vt:lpstr>
      <vt:lpstr>PowerPoint Presentation</vt:lpstr>
      <vt:lpstr>PowerPoint Presentation</vt:lpstr>
      <vt:lpstr>PowerPoint Presentation</vt:lpstr>
      <vt:lpstr>PowerPoint Presentation</vt:lpstr>
      <vt:lpstr>Handling HTML Forms (POST / Response)</vt:lpstr>
      <vt:lpstr>PowerPoint Presentation</vt:lpstr>
      <vt:lpstr>PowerPoint Presentation</vt:lpstr>
      <vt:lpstr>PowerPoint Presentation</vt:lpstr>
      <vt:lpstr>PowerPoint Presentation</vt:lpstr>
      <vt:lpstr>Templated HTML Files</vt:lpstr>
      <vt:lpstr>PowerPoint Presentation</vt:lpstr>
      <vt:lpstr>PowerPoint Presentation</vt:lpstr>
      <vt:lpstr>PowerPoint Presentation</vt:lpstr>
      <vt:lpstr>Simple Flask Calculator app (TasneemEltabakh)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Alcarez</dc:creator>
  <cp:lastModifiedBy>Jason Alcarez</cp:lastModifiedBy>
  <cp:revision>1</cp:revision>
  <dcterms:created xsi:type="dcterms:W3CDTF">2025-06-05T08:39:07Z</dcterms:created>
  <dcterms:modified xsi:type="dcterms:W3CDTF">2025-06-05T22:49:32Z</dcterms:modified>
</cp:coreProperties>
</file>