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60" r:id="rId4"/>
    <p:sldId id="261" r:id="rId5"/>
    <p:sldId id="259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339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All. My name is Lyn. I currently work as a game programmer and occasional lecturer in graphics and animation. Today, I want to talk about a Rubik’s cube solver that I’ve been working on.</a:t>
            </a:r>
          </a:p>
        </p:txBody>
      </p:sp>
    </p:spTree>
    <p:extLst>
      <p:ext uri="{BB962C8B-B14F-4D97-AF65-F5344CB8AC3E}">
        <p14:creationId xmlns:p14="http://schemas.microsoft.com/office/powerpoint/2010/main" val="188013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Ask how many people know how ot solve the Rubik’s cube already. They would be familiar with this type of technique</a:t>
            </a:r>
          </a:p>
        </p:txBody>
      </p:sp>
    </p:spTree>
    <p:extLst>
      <p:ext uri="{BB962C8B-B14F-4D97-AF65-F5344CB8AC3E}">
        <p14:creationId xmlns:p14="http://schemas.microsoft.com/office/powerpoint/2010/main" val="150283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different from guides you might read, which define moves relative to the viewer (e.g. turn the front face clockwise).</a:t>
            </a:r>
          </a:p>
        </p:txBody>
      </p:sp>
    </p:spTree>
    <p:extLst>
      <p:ext uri="{BB962C8B-B14F-4D97-AF65-F5344CB8AC3E}">
        <p14:creationId xmlns:p14="http://schemas.microsoft.com/office/powerpoint/2010/main" val="335780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different from guides you might read, which define moves relative to the viewer (e.g. turn the front face clockwise).</a:t>
            </a:r>
          </a:p>
        </p:txBody>
      </p:sp>
    </p:spTree>
    <p:extLst>
      <p:ext uri="{BB962C8B-B14F-4D97-AF65-F5344CB8AC3E}">
        <p14:creationId xmlns:p14="http://schemas.microsoft.com/office/powerpoint/2010/main" val="11096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different from guides you might read, which define moves relative to the viewer (e.g. turn the front face clockwise).</a:t>
            </a:r>
          </a:p>
        </p:txBody>
      </p:sp>
    </p:spTree>
    <p:extLst>
      <p:ext uri="{BB962C8B-B14F-4D97-AF65-F5344CB8AC3E}">
        <p14:creationId xmlns:p14="http://schemas.microsoft.com/office/powerpoint/2010/main" val="235405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nenormoy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ciemba.org/cube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brandeis.edu/~storer/JimPuzzles/RUBIK/Rubik3x3x3/READING/WikipediaSolutio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8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Rubik’s Cube Solver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23468" y="143764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" sz="2400" dirty="0" smtClean="0">
                <a:solidFill>
                  <a:schemeClr val="tx1"/>
                </a:solidFill>
              </a:rPr>
              <a:t>ased on the book </a:t>
            </a:r>
            <a:r>
              <a:rPr lang="en" sz="2400" i="1" dirty="0" smtClean="0">
                <a:solidFill>
                  <a:schemeClr val="tx1"/>
                </a:solidFill>
              </a:rPr>
              <a:t>Mastering the Cube </a:t>
            </a:r>
            <a:r>
              <a:rPr lang="en" sz="2400" dirty="0" smtClean="0">
                <a:solidFill>
                  <a:schemeClr val="tx1"/>
                </a:solidFill>
              </a:rPr>
              <a:t>by Don Taylor</a:t>
            </a:r>
          </a:p>
          <a:p>
            <a:pPr lv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 Aline “Lyn” Normoyle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522237" y="4395537"/>
            <a:ext cx="222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>
                <a:hlinkClick r:id="rId3"/>
              </a:rPr>
              <a:t>www.alinenormoyle.com</a:t>
            </a:r>
            <a:endParaRPr lang="en"/>
          </a:p>
          <a:p>
            <a:pPr lvl="0"/>
            <a:r>
              <a:rPr lang="en"/>
              <a:t>@_madsquirrel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53975" y="1275950"/>
            <a:ext cx="6961800" cy="379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Simulate how a person would solve the cube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Goal is to create an interactive cube teacher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 smtClean="0">
                <a:solidFill>
                  <a:srgbClr val="000000"/>
                </a:solidFill>
              </a:rPr>
              <a:t>practice know sequences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	</a:t>
            </a:r>
            <a:r>
              <a:rPr lang="en" dirty="0" smtClean="0">
                <a:solidFill>
                  <a:srgbClr val="000000"/>
                </a:solidFill>
              </a:rPr>
              <a:t>(eventually) learn new ones</a:t>
            </a:r>
          </a:p>
          <a:p>
            <a:pPr lvl="0" rtl="0">
              <a:spcBef>
                <a:spcPts val="0"/>
              </a:spcBef>
              <a:buNone/>
            </a:pPr>
            <a:endParaRPr sz="10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Not </a:t>
            </a:r>
            <a:r>
              <a:rPr lang="en" dirty="0">
                <a:solidFill>
                  <a:srgbClr val="000000"/>
                </a:solidFill>
              </a:rPr>
              <a:t>optimal (e.g. doesn’t use fewest moves) but that’s ok!</a:t>
            </a:r>
          </a:p>
        </p:txBody>
      </p:sp>
      <p:pic>
        <p:nvPicPr>
          <p:cNvPr id="66" name="Shape 66" descr="rubikscubebook.jpg"/>
          <p:cNvPicPr preferRelativeResize="0"/>
          <p:nvPr/>
        </p:nvPicPr>
        <p:blipFill rotWithShape="1">
          <a:blip r:embed="rId3">
            <a:alphaModFix/>
          </a:blip>
          <a:srcRect l="5707" t="8651" r="3705" b="11169"/>
          <a:stretch/>
        </p:blipFill>
        <p:spPr>
          <a:xfrm>
            <a:off x="6627099" y="1033512"/>
            <a:ext cx="2286000" cy="3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071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Why?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2172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Algorithm - Cookbook approach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6342" cy="35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/>
              <a:t>Solve the cube </a:t>
            </a:r>
            <a:r>
              <a:rPr lang="en" sz="1400" dirty="0" smtClean="0"/>
              <a:t>from top row to bottom</a:t>
            </a:r>
            <a:endParaRPr lang="en" sz="1400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Top middle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Top corners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Middle middles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Bottom corner positions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Bottom middle positions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Twirl bottom corners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Flip bottom middles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Algorithm - Cookbook approach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0000" cy="35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400" smtClean="0"/>
              <a:t>Solve </a:t>
            </a:r>
            <a:r>
              <a:rPr lang="en" sz="1400" dirty="0"/>
              <a:t>the cube from top row to bottom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 smtClean="0"/>
              <a:t>Top </a:t>
            </a:r>
            <a:r>
              <a:rPr lang="en" sz="1400" dirty="0"/>
              <a:t>middle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Top corners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Middle middles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Bottom corner positions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Bottom middle positions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Twirl bottom corners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Flip bottom middles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cxnSp>
        <p:nvCxnSpPr>
          <p:cNvPr id="86" name="Shape 86"/>
          <p:cNvCxnSpPr/>
          <p:nvPr/>
        </p:nvCxnSpPr>
        <p:spPr>
          <a:xfrm flipH="1">
            <a:off x="2170425" y="1676400"/>
            <a:ext cx="2752791" cy="23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4923216" y="1400637"/>
            <a:ext cx="3740700" cy="345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For each task: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Select a cube (or cubes) to move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Search for move sequence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en" sz="1800" dirty="0"/>
              <a:t>(NOTE: Search is easy because we only need to check a small subset of possible sequences!)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Cube moves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1000" cy="357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F, F’, F2 - rotate front face clockwise, counterclockwise, or 180 (+X)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B, B’, B2 - </a:t>
            </a:r>
            <a:r>
              <a:rPr lang="en">
                <a:solidFill>
                  <a:schemeClr val="dk1"/>
                </a:solidFill>
              </a:rPr>
              <a:t>rotate back face clockwise, counterclockwise, or 180 (-X)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U, U’, U2 - </a:t>
            </a:r>
            <a:r>
              <a:rPr lang="en">
                <a:solidFill>
                  <a:schemeClr val="dk1"/>
                </a:solidFill>
              </a:rPr>
              <a:t>rotate up face clockwise, counterclockwise, or 180 (+Y)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D, D’, D2 - </a:t>
            </a:r>
            <a:r>
              <a:rPr lang="en">
                <a:solidFill>
                  <a:schemeClr val="dk1"/>
                </a:solidFill>
              </a:rPr>
              <a:t>rotate down face clockwise, counterclockwise, or 180 (-Y)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L, L’, L2 - </a:t>
            </a:r>
            <a:r>
              <a:rPr lang="en">
                <a:solidFill>
                  <a:schemeClr val="dk1"/>
                </a:solidFill>
              </a:rPr>
              <a:t>rotate left face clockwise, counterclockwise, or 180 (-Z)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R, R’, R2 - </a:t>
            </a:r>
            <a:r>
              <a:rPr lang="en">
                <a:solidFill>
                  <a:schemeClr val="dk1"/>
                </a:solidFill>
              </a:rPr>
              <a:t>rotate right face clockwise, counterclockwise, or 180 (+Z)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TODO: Interactive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References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kociemba.org/cube.htm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http://www.cs.brandeis.edu/~storer/JimPuzzles/RUBIK/Rubik3x3x3/READING/WikipediaSolutions.pdf</a:t>
            </a:r>
            <a:r>
              <a:rPr lang="en" dirty="0" smtClean="0"/>
              <a:t> (wikipedia?)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400</Words>
  <Application>Microsoft Office PowerPoint</Application>
  <PresentationFormat>On-screen Show 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Rubik’s Cube Solver</vt:lpstr>
      <vt:lpstr>Why?</vt:lpstr>
      <vt:lpstr>Algorithm - Cookbook approach</vt:lpstr>
      <vt:lpstr>Algorithm - Cookbook approach</vt:lpstr>
      <vt:lpstr>Cube moves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 Solver</dc:title>
  <cp:lastModifiedBy>alinen</cp:lastModifiedBy>
  <cp:revision>4</cp:revision>
  <dcterms:modified xsi:type="dcterms:W3CDTF">2017-09-13T00:29:10Z</dcterms:modified>
</cp:coreProperties>
</file>