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3" r:id="rId6"/>
    <p:sldId id="262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576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CC9A8-1685-40DE-8E8B-1385D542A3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7EB69D6-49EB-4DAE-BEA7-C7CC7D7B0566}">
      <dgm:prSet/>
      <dgm:spPr/>
      <dgm:t>
        <a:bodyPr/>
        <a:lstStyle/>
        <a:p>
          <a:pPr rtl="0"/>
          <a:r>
            <a:rPr lang="pt-BR" i="1" dirty="0" smtClean="0"/>
            <a:t>"Ao lidar com pessoas, lembre-se de que você não está lidando com seres lógicos, e sim com seres emocionais." - </a:t>
          </a:r>
          <a:r>
            <a:rPr lang="pt-BR" i="1" dirty="0" err="1" smtClean="0"/>
            <a:t>Dale</a:t>
          </a:r>
          <a:r>
            <a:rPr lang="pt-BR" i="1" dirty="0" smtClean="0"/>
            <a:t> </a:t>
          </a:r>
          <a:r>
            <a:rPr lang="pt-BR" i="1" dirty="0" err="1" smtClean="0"/>
            <a:t>Carnegie</a:t>
          </a:r>
          <a:endParaRPr lang="pt-BR" dirty="0"/>
        </a:p>
      </dgm:t>
    </dgm:pt>
    <dgm:pt modelId="{8C371B47-E70D-4EC5-BBB5-A3FADB7C65F4}" type="parTrans" cxnId="{F182CA45-AB44-4E18-A52C-C44D40A9EC2B}">
      <dgm:prSet/>
      <dgm:spPr/>
      <dgm:t>
        <a:bodyPr/>
        <a:lstStyle/>
        <a:p>
          <a:endParaRPr lang="pt-BR"/>
        </a:p>
      </dgm:t>
    </dgm:pt>
    <dgm:pt modelId="{40B29F0E-E0B9-417B-854A-C98AE5471325}" type="sibTrans" cxnId="{F182CA45-AB44-4E18-A52C-C44D40A9EC2B}">
      <dgm:prSet/>
      <dgm:spPr/>
      <dgm:t>
        <a:bodyPr/>
        <a:lstStyle/>
        <a:p>
          <a:endParaRPr lang="pt-BR"/>
        </a:p>
      </dgm:t>
    </dgm:pt>
    <dgm:pt modelId="{21AA8B1C-B1AE-4D7B-A1D6-255343D82BEA}" type="pres">
      <dgm:prSet presAssocID="{CCDCC9A8-1685-40DE-8E8B-1385D542A366}" presName="linear" presStyleCnt="0">
        <dgm:presLayoutVars>
          <dgm:animLvl val="lvl"/>
          <dgm:resizeHandles val="exact"/>
        </dgm:presLayoutVars>
      </dgm:prSet>
      <dgm:spPr/>
    </dgm:pt>
    <dgm:pt modelId="{B7FA1F7D-3847-47F9-B434-324259ACB109}" type="pres">
      <dgm:prSet presAssocID="{77EB69D6-49EB-4DAE-BEA7-C7CC7D7B056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509515C-0F23-45B7-9B0D-5EC0FE7A537C}" type="presOf" srcId="{77EB69D6-49EB-4DAE-BEA7-C7CC7D7B0566}" destId="{B7FA1F7D-3847-47F9-B434-324259ACB109}" srcOrd="0" destOrd="0" presId="urn:microsoft.com/office/officeart/2005/8/layout/vList2"/>
    <dgm:cxn modelId="{F182CA45-AB44-4E18-A52C-C44D40A9EC2B}" srcId="{CCDCC9A8-1685-40DE-8E8B-1385D542A366}" destId="{77EB69D6-49EB-4DAE-BEA7-C7CC7D7B0566}" srcOrd="0" destOrd="0" parTransId="{8C371B47-E70D-4EC5-BBB5-A3FADB7C65F4}" sibTransId="{40B29F0E-E0B9-417B-854A-C98AE5471325}"/>
    <dgm:cxn modelId="{3E6CB04A-4ADE-4F48-9060-FA5B1789A065}" type="presOf" srcId="{CCDCC9A8-1685-40DE-8E8B-1385D542A366}" destId="{21AA8B1C-B1AE-4D7B-A1D6-255343D82BEA}" srcOrd="0" destOrd="0" presId="urn:microsoft.com/office/officeart/2005/8/layout/vList2"/>
    <dgm:cxn modelId="{D5008245-9198-41B9-86BC-E9166198EBEA}" type="presParOf" srcId="{21AA8B1C-B1AE-4D7B-A1D6-255343D82BEA}" destId="{B7FA1F7D-3847-47F9-B434-324259ACB109}" srcOrd="0" destOrd="0" presId="urn:microsoft.com/office/officeart/2005/8/layout/v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60DC5-A977-4DBC-8342-D0D36C78B2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C94DC4-BB9E-450D-B85A-7C05C1A5116C}">
      <dgm:prSet/>
      <dgm:spPr/>
      <dgm:t>
        <a:bodyPr/>
        <a:lstStyle/>
        <a:p>
          <a:pPr rtl="0"/>
          <a:r>
            <a:rPr lang="pt-BR" dirty="0" smtClean="0"/>
            <a:t>Reconhecer seus erros e buscar maneiras de  melhorá-las.</a:t>
          </a:r>
          <a:endParaRPr lang="pt-BR" dirty="0"/>
        </a:p>
      </dgm:t>
    </dgm:pt>
    <dgm:pt modelId="{181C59EA-E558-4B65-BC40-43C466F84281}" type="parTrans" cxnId="{5BAEFC79-37CF-4C76-B3CA-11313CCCC251}">
      <dgm:prSet/>
      <dgm:spPr/>
      <dgm:t>
        <a:bodyPr/>
        <a:lstStyle/>
        <a:p>
          <a:endParaRPr lang="pt-BR"/>
        </a:p>
      </dgm:t>
    </dgm:pt>
    <dgm:pt modelId="{62D8F359-5A0A-4484-AC09-6042EA50217C}" type="sibTrans" cxnId="{5BAEFC79-37CF-4C76-B3CA-11313CCCC251}">
      <dgm:prSet/>
      <dgm:spPr/>
      <dgm:t>
        <a:bodyPr/>
        <a:lstStyle/>
        <a:p>
          <a:endParaRPr lang="pt-BR"/>
        </a:p>
      </dgm:t>
    </dgm:pt>
    <dgm:pt modelId="{9DD6D997-2A1C-4F21-9DD0-3E13992605F6}">
      <dgm:prSet/>
      <dgm:spPr/>
      <dgm:t>
        <a:bodyPr/>
        <a:lstStyle/>
        <a:p>
          <a:pPr rtl="0"/>
          <a:r>
            <a:rPr lang="pt-BR" b="0" i="0" baseline="0" dirty="0" smtClean="0"/>
            <a:t>Desafiar-se para se tornar </a:t>
          </a:r>
          <a:r>
            <a:rPr lang="pt-BR" dirty="0" smtClean="0"/>
            <a:t>coisas novas </a:t>
          </a:r>
          <a:r>
            <a:rPr lang="pt-BR" b="0" i="0" baseline="0" dirty="0" smtClean="0"/>
            <a:t>uma pessoa melhor</a:t>
          </a:r>
          <a:endParaRPr lang="pt-BR" dirty="0"/>
        </a:p>
      </dgm:t>
    </dgm:pt>
    <dgm:pt modelId="{54567329-4150-450A-B0BB-8F4243FB7E5C}" type="parTrans" cxnId="{D7BECCA2-D5F8-4D9E-ACB6-14191AF7B3A9}">
      <dgm:prSet/>
      <dgm:spPr/>
      <dgm:t>
        <a:bodyPr/>
        <a:lstStyle/>
        <a:p>
          <a:endParaRPr lang="pt-BR"/>
        </a:p>
      </dgm:t>
    </dgm:pt>
    <dgm:pt modelId="{F92DFACE-D56F-4856-A0FD-396327D4C932}" type="sibTrans" cxnId="{D7BECCA2-D5F8-4D9E-ACB6-14191AF7B3A9}">
      <dgm:prSet/>
      <dgm:spPr/>
      <dgm:t>
        <a:bodyPr/>
        <a:lstStyle/>
        <a:p>
          <a:endParaRPr lang="pt-BR"/>
        </a:p>
      </dgm:t>
    </dgm:pt>
    <dgm:pt modelId="{8DF90208-CF15-47B9-B520-1E803B952508}">
      <dgm:prSet/>
      <dgm:spPr/>
      <dgm:t>
        <a:bodyPr/>
        <a:lstStyle/>
        <a:p>
          <a:pPr rtl="0"/>
          <a:r>
            <a:rPr lang="pt-BR" dirty="0" smtClean="0"/>
            <a:t>Estimula-se para aprender</a:t>
          </a:r>
          <a:endParaRPr lang="pt-BR" b="0" i="0" baseline="0" dirty="0"/>
        </a:p>
      </dgm:t>
    </dgm:pt>
    <dgm:pt modelId="{79E44575-2002-459D-B61D-FF94B9029A5E}" type="parTrans" cxnId="{30310A8F-E843-4BC1-B6A2-5DCD3686A15B}">
      <dgm:prSet/>
      <dgm:spPr/>
      <dgm:t>
        <a:bodyPr/>
        <a:lstStyle/>
        <a:p>
          <a:endParaRPr lang="pt-BR"/>
        </a:p>
      </dgm:t>
    </dgm:pt>
    <dgm:pt modelId="{6B630925-D76B-4D2C-B47D-715DEDB92856}" type="sibTrans" cxnId="{30310A8F-E843-4BC1-B6A2-5DCD3686A15B}">
      <dgm:prSet/>
      <dgm:spPr/>
      <dgm:t>
        <a:bodyPr/>
        <a:lstStyle/>
        <a:p>
          <a:endParaRPr lang="pt-BR"/>
        </a:p>
      </dgm:t>
    </dgm:pt>
    <dgm:pt modelId="{334232BE-5BE9-447B-B539-172BF507E0FE}" type="pres">
      <dgm:prSet presAssocID="{3F060DC5-A977-4DBC-8342-D0D36C78B283}" presName="linear" presStyleCnt="0">
        <dgm:presLayoutVars>
          <dgm:animLvl val="lvl"/>
          <dgm:resizeHandles val="exact"/>
        </dgm:presLayoutVars>
      </dgm:prSet>
      <dgm:spPr/>
    </dgm:pt>
    <dgm:pt modelId="{9D45A6CE-568C-46C1-A089-6A97D05D2DB1}" type="pres">
      <dgm:prSet presAssocID="{C1C94DC4-BB9E-450D-B85A-7C05C1A511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07467A-0461-4C15-B8CD-19104ED2CC05}" type="pres">
      <dgm:prSet presAssocID="{62D8F359-5A0A-4484-AC09-6042EA50217C}" presName="spacer" presStyleCnt="0"/>
      <dgm:spPr/>
    </dgm:pt>
    <dgm:pt modelId="{7F1786D9-E691-442B-97F8-F3B5BE6F4217}" type="pres">
      <dgm:prSet presAssocID="{9DD6D997-2A1C-4F21-9DD0-3E13992605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8253A5-D844-445B-889D-026156C006DC}" type="pres">
      <dgm:prSet presAssocID="{F92DFACE-D56F-4856-A0FD-396327D4C932}" presName="spacer" presStyleCnt="0"/>
      <dgm:spPr/>
    </dgm:pt>
    <dgm:pt modelId="{CA940915-F7FF-4A96-B5CB-95F199C500DE}" type="pres">
      <dgm:prSet presAssocID="{8DF90208-CF15-47B9-B520-1E803B9525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AEFC79-37CF-4C76-B3CA-11313CCCC251}" srcId="{3F060DC5-A977-4DBC-8342-D0D36C78B283}" destId="{C1C94DC4-BB9E-450D-B85A-7C05C1A5116C}" srcOrd="0" destOrd="0" parTransId="{181C59EA-E558-4B65-BC40-43C466F84281}" sibTransId="{62D8F359-5A0A-4484-AC09-6042EA50217C}"/>
    <dgm:cxn modelId="{5F34FF5A-54BA-4070-ACB9-5FC786FE24DE}" type="presOf" srcId="{3F060DC5-A977-4DBC-8342-D0D36C78B283}" destId="{334232BE-5BE9-447B-B539-172BF507E0FE}" srcOrd="0" destOrd="0" presId="urn:microsoft.com/office/officeart/2005/8/layout/vList2"/>
    <dgm:cxn modelId="{30310A8F-E843-4BC1-B6A2-5DCD3686A15B}" srcId="{3F060DC5-A977-4DBC-8342-D0D36C78B283}" destId="{8DF90208-CF15-47B9-B520-1E803B952508}" srcOrd="2" destOrd="0" parTransId="{79E44575-2002-459D-B61D-FF94B9029A5E}" sibTransId="{6B630925-D76B-4D2C-B47D-715DEDB92856}"/>
    <dgm:cxn modelId="{883D3C85-A757-4946-8C0F-DB72281924B5}" type="presOf" srcId="{C1C94DC4-BB9E-450D-B85A-7C05C1A5116C}" destId="{9D45A6CE-568C-46C1-A089-6A97D05D2DB1}" srcOrd="0" destOrd="0" presId="urn:microsoft.com/office/officeart/2005/8/layout/vList2"/>
    <dgm:cxn modelId="{D7BECCA2-D5F8-4D9E-ACB6-14191AF7B3A9}" srcId="{3F060DC5-A977-4DBC-8342-D0D36C78B283}" destId="{9DD6D997-2A1C-4F21-9DD0-3E13992605F6}" srcOrd="1" destOrd="0" parTransId="{54567329-4150-450A-B0BB-8F4243FB7E5C}" sibTransId="{F92DFACE-D56F-4856-A0FD-396327D4C932}"/>
    <dgm:cxn modelId="{8901EB42-595C-4C5A-AD73-747AC00CBDC8}" type="presOf" srcId="{9DD6D997-2A1C-4F21-9DD0-3E13992605F6}" destId="{7F1786D9-E691-442B-97F8-F3B5BE6F4217}" srcOrd="0" destOrd="0" presId="urn:microsoft.com/office/officeart/2005/8/layout/vList2"/>
    <dgm:cxn modelId="{3C6A795F-C9DE-4929-83E5-F7740FE6CE8A}" type="presOf" srcId="{8DF90208-CF15-47B9-B520-1E803B952508}" destId="{CA940915-F7FF-4A96-B5CB-95F199C500DE}" srcOrd="0" destOrd="0" presId="urn:microsoft.com/office/officeart/2005/8/layout/vList2"/>
    <dgm:cxn modelId="{28D9D391-1AAE-46B8-8725-147B0972BA22}" type="presParOf" srcId="{334232BE-5BE9-447B-B539-172BF507E0FE}" destId="{9D45A6CE-568C-46C1-A089-6A97D05D2DB1}" srcOrd="0" destOrd="0" presId="urn:microsoft.com/office/officeart/2005/8/layout/vList2"/>
    <dgm:cxn modelId="{9DB28099-05EE-4D8D-B408-1FD028BF07D8}" type="presParOf" srcId="{334232BE-5BE9-447B-B539-172BF507E0FE}" destId="{F607467A-0461-4C15-B8CD-19104ED2CC05}" srcOrd="1" destOrd="0" presId="urn:microsoft.com/office/officeart/2005/8/layout/vList2"/>
    <dgm:cxn modelId="{F733D2FB-7CAF-49BA-9F70-0E832DC9B727}" type="presParOf" srcId="{334232BE-5BE9-447B-B539-172BF507E0FE}" destId="{7F1786D9-E691-442B-97F8-F3B5BE6F4217}" srcOrd="2" destOrd="0" presId="urn:microsoft.com/office/officeart/2005/8/layout/vList2"/>
    <dgm:cxn modelId="{B06D14A2-328B-427B-B398-BD0DA35EC8A4}" type="presParOf" srcId="{334232BE-5BE9-447B-B539-172BF507E0FE}" destId="{748253A5-D844-445B-889D-026156C006DC}" srcOrd="3" destOrd="0" presId="urn:microsoft.com/office/officeart/2005/8/layout/vList2"/>
    <dgm:cxn modelId="{B2AA23CF-B8FB-458A-B2E3-45C941F9C7FB}" type="presParOf" srcId="{334232BE-5BE9-447B-B539-172BF507E0FE}" destId="{CA940915-F7FF-4A96-B5CB-95F199C500DE}" srcOrd="4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C5EB-01AF-47F6-BBDC-5F78956F6FB5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D24E-D910-419F-8289-593A35AF2D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DD24E-D910-419F-8289-593A35AF2DF2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6personalities.com/br/descricoes-dos-tipo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SUAQeBKiQk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285720" y="3071810"/>
            <a:ext cx="6715172" cy="192882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9600" dirty="0" smtClean="0">
                <a:solidFill>
                  <a:srgbClr val="00B0F0"/>
                </a:solidFill>
                <a:latin typeface="Bodoni MT Black" pitchFamily="18" charset="0"/>
              </a:rPr>
              <a:t>Comunicação: Como se expressar e ser bem compreendido </a:t>
            </a:r>
            <a:endParaRPr lang="pt-BR" sz="9600" dirty="0">
              <a:solidFill>
                <a:srgbClr val="00B0F0"/>
              </a:solidFill>
              <a:latin typeface="Bodoni MT Black" pitchFamily="18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85720" y="2143116"/>
            <a:ext cx="39290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odoni MT Black" pitchFamily="18" charset="0"/>
              </a:rPr>
              <a:t>Semana </a:t>
            </a:r>
            <a:r>
              <a:rPr kumimoji="0" lang="pt-B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odoni MT Black" pitchFamily="18" charset="0"/>
              </a:rPr>
              <a:t>13</a:t>
            </a:r>
            <a:endParaRPr kumimoji="0" lang="pt-BR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Bodoni MT Blac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/>
        </p:nvGraphicFramePr>
        <p:xfrm>
          <a:off x="285720" y="128586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357158" y="3214686"/>
            <a:ext cx="4040188" cy="2143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Para ajudara a consegui  </a:t>
            </a:r>
            <a:r>
              <a:rPr lang="pt-BR" sz="2000" dirty="0" smtClean="0"/>
              <a:t>entender 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seus sentimentos,  fazer a </a:t>
            </a:r>
            <a:r>
              <a:rPr lang="pt-BR" sz="2000" dirty="0" smtClean="0"/>
              <a:t>pergunta 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na 3ª pessoa pode ajudar: </a:t>
            </a:r>
          </a:p>
          <a:p>
            <a:pPr>
              <a:buNone/>
            </a:pPr>
            <a:r>
              <a:rPr lang="pt-BR" sz="2000" dirty="0" smtClean="0"/>
              <a:t>Porque Aline se sente </a:t>
            </a:r>
            <a:r>
              <a:rPr lang="pt-BR" sz="2000" dirty="0" smtClean="0"/>
              <a:t>assim?</a:t>
            </a:r>
            <a:endParaRPr lang="pt-BR" sz="2000" dirty="0" smtClean="0"/>
          </a:p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4643438" y="3214686"/>
            <a:ext cx="4041775" cy="2000264"/>
          </a:xfrm>
        </p:spPr>
        <p:txBody>
          <a:bodyPr/>
          <a:lstStyle/>
          <a:p>
            <a:r>
              <a:rPr lang="pt-BR" sz="2000" dirty="0" err="1" smtClean="0"/>
              <a:t>Diario</a:t>
            </a:r>
            <a:r>
              <a:rPr lang="pt-BR" sz="2000" dirty="0" smtClean="0"/>
              <a:t> Online </a:t>
            </a:r>
          </a:p>
          <a:p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Diary</a:t>
            </a:r>
            <a:r>
              <a:rPr lang="pt-BR" sz="2000" dirty="0" smtClean="0"/>
              <a:t> Pro</a:t>
            </a:r>
          </a:p>
          <a:p>
            <a:r>
              <a:rPr lang="pt-BR" sz="2000" dirty="0" err="1" smtClean="0"/>
              <a:t>Daylio</a:t>
            </a:r>
            <a:r>
              <a:rPr lang="pt-BR" sz="2000" dirty="0" smtClean="0"/>
              <a:t>(com  controle de Humor)</a:t>
            </a:r>
          </a:p>
          <a:p>
            <a:endParaRPr lang="pt-BR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57158" y="2428868"/>
            <a:ext cx="4040188" cy="639762"/>
          </a:xfrm>
        </p:spPr>
        <p:txBody>
          <a:bodyPr/>
          <a:lstStyle/>
          <a:p>
            <a:r>
              <a:rPr lang="pt-BR" dirty="0" smtClean="0"/>
              <a:t>Dica 1 </a:t>
            </a:r>
            <a:endParaRPr lang="pt-BR" dirty="0"/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4643438" y="2428868"/>
            <a:ext cx="4071966" cy="639762"/>
          </a:xfrm>
        </p:spPr>
        <p:txBody>
          <a:bodyPr/>
          <a:lstStyle/>
          <a:p>
            <a:r>
              <a:rPr lang="pt-BR" dirty="0" smtClean="0"/>
              <a:t>Dica 2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pic>
        <p:nvPicPr>
          <p:cNvPr id="3" name="Imagem 2" descr="piramide-de-maslow-necessidades-human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357430"/>
            <a:ext cx="5729468" cy="34147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2910" y="1571612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Comunicação é o esforço para compreender e ser compreendido pelos outros.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57158" y="2357430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pt-BR" sz="1800" b="1" dirty="0" smtClean="0"/>
              <a:t>Mindset: (</a:t>
            </a:r>
            <a:r>
              <a:rPr lang="pt-BR" sz="1800" dirty="0" smtClean="0"/>
              <a:t>mentalidade )O </a:t>
            </a:r>
            <a:r>
              <a:rPr lang="pt-BR" sz="1800" dirty="0" smtClean="0"/>
              <a:t>termo mentalidade se refere a uma predisposição psicológica que uma pessoa ou grupo social têm para determinados pensamentos e padrões de comportamento, referindo-se ainda à maneira como nações inteiras se conduzem ideologicamente</a:t>
            </a:r>
            <a:r>
              <a:rPr lang="pt-BR" sz="1400" dirty="0" smtClean="0"/>
              <a:t>. No popular nossas crenças</a:t>
            </a:r>
            <a:endParaRPr lang="pt-BR" sz="1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428596" y="3429000"/>
            <a:ext cx="4040188" cy="63976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Mindset Fixo: </a:t>
            </a:r>
            <a:r>
              <a:rPr lang="pt-BR" sz="1400" b="0" dirty="0" smtClean="0"/>
              <a:t>Necessidade de auto afirmação</a:t>
            </a:r>
          </a:p>
          <a:p>
            <a:r>
              <a:rPr lang="pt-BR" sz="1400" b="0" dirty="0" smtClean="0"/>
              <a:t>Ex: Nasci assim , vou morrer assim(negatividade)</a:t>
            </a:r>
            <a:endParaRPr lang="pt-BR" sz="1400" b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357158" y="1214423"/>
            <a:ext cx="8429684" cy="10001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b="1" dirty="0" smtClean="0">
                <a:solidFill>
                  <a:schemeClr val="tx2"/>
                </a:solidFill>
              </a:rPr>
              <a:t> </a:t>
            </a:r>
            <a:r>
              <a:rPr lang="pt-BR" sz="2000" i="1" dirty="0" smtClean="0">
                <a:solidFill>
                  <a:schemeClr val="tx2"/>
                </a:solidFill>
              </a:rPr>
              <a:t>"Não divido o mundo entre os fracos e os fortes, ou entre sucessos e fracassos [...] divido o mundo entre os que aprendem e os que não aprendem." </a:t>
            </a:r>
            <a:r>
              <a:rPr lang="pt-BR" sz="1400" i="1" dirty="0" smtClean="0">
                <a:solidFill>
                  <a:schemeClr val="tx2"/>
                </a:solidFill>
              </a:rPr>
              <a:t>Benjamin </a:t>
            </a:r>
            <a:r>
              <a:rPr lang="pt-BR" sz="1400" i="1" dirty="0" err="1" smtClean="0">
                <a:solidFill>
                  <a:schemeClr val="tx2"/>
                </a:solidFill>
              </a:rPr>
              <a:t>Barber</a:t>
            </a:r>
            <a:endParaRPr lang="pt-BR" sz="1400" dirty="0" smtClean="0">
              <a:solidFill>
                <a:schemeClr val="tx2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>
          <a:xfrm>
            <a:off x="4500562" y="3500438"/>
            <a:ext cx="4041775" cy="639762"/>
          </a:xfrm>
        </p:spPr>
        <p:txBody>
          <a:bodyPr>
            <a:normAutofit fontScale="92500" lnSpcReduction="10000"/>
          </a:bodyPr>
          <a:lstStyle/>
          <a:p>
            <a:r>
              <a:rPr lang="pt-BR" sz="1400" dirty="0" smtClean="0"/>
              <a:t>Mindset de crescimento: </a:t>
            </a:r>
            <a:r>
              <a:rPr lang="pt-BR" sz="1400" b="0" dirty="0" smtClean="0"/>
              <a:t>Desenvolve-se através do aprendizado.O importante é estar naquele momento , fazer novas descobertas para conquistar outras.</a:t>
            </a:r>
            <a:endParaRPr lang="pt-BR" sz="1400" b="0" dirty="0"/>
          </a:p>
        </p:txBody>
      </p:sp>
      <p:graphicFrame>
        <p:nvGraphicFramePr>
          <p:cNvPr id="10" name="Diagrama 9"/>
          <p:cNvGraphicFramePr/>
          <p:nvPr/>
        </p:nvGraphicFramePr>
        <p:xfrm>
          <a:off x="428596" y="4714884"/>
          <a:ext cx="8143932" cy="92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00034" y="928670"/>
            <a:ext cx="6900882" cy="703282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tx2"/>
                </a:solidFill>
              </a:rPr>
              <a:t>Dicas </a:t>
            </a:r>
            <a:r>
              <a:rPr lang="pt-BR" sz="2000" dirty="0" smtClean="0">
                <a:solidFill>
                  <a:schemeClr val="tx2"/>
                </a:solidFill>
              </a:rPr>
              <a:t>para nos ajudar a manter a nossa saúde emocional em dia.</a:t>
            </a:r>
            <a:endParaRPr lang="pt-BR" sz="2000" dirty="0">
              <a:solidFill>
                <a:schemeClr val="tx2"/>
              </a:solidFill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72072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r>
              <a:rPr lang="pt-BR" sz="1400" b="1" dirty="0" smtClean="0"/>
              <a:t>1)Não </a:t>
            </a:r>
            <a:r>
              <a:rPr lang="pt-BR" sz="1400" b="1" dirty="0" smtClean="0"/>
              <a:t>pare:</a:t>
            </a:r>
            <a:r>
              <a:rPr lang="pt-BR" sz="1400" dirty="0" smtClean="0"/>
              <a:t> </a:t>
            </a:r>
            <a:endParaRPr lang="pt-BR" sz="1400" dirty="0" smtClean="0"/>
          </a:p>
          <a:p>
            <a:pPr marL="457200" indent="-457200" algn="just">
              <a:buNone/>
            </a:pPr>
            <a:r>
              <a:rPr lang="pt-BR" sz="1400" dirty="0" smtClean="0"/>
              <a:t>Faça </a:t>
            </a:r>
            <a:r>
              <a:rPr lang="pt-BR" sz="1400" dirty="0" smtClean="0"/>
              <a:t>exercícios regulares e atividades mentais porque elas ajudam a tirar o foco </a:t>
            </a:r>
            <a:r>
              <a:rPr lang="pt-BR" sz="1400" dirty="0" smtClean="0"/>
              <a:t>excessivo </a:t>
            </a:r>
          </a:p>
          <a:p>
            <a:pPr marL="457200" indent="-457200" algn="just">
              <a:buNone/>
            </a:pPr>
            <a:r>
              <a:rPr lang="pt-BR" sz="1400" dirty="0" smtClean="0"/>
              <a:t>das </a:t>
            </a:r>
            <a:r>
              <a:rPr lang="pt-BR" sz="1400" dirty="0" smtClean="0"/>
              <a:t>emoções </a:t>
            </a:r>
            <a:r>
              <a:rPr lang="pt-BR" sz="1400" dirty="0" smtClean="0"/>
              <a:t>negativas.</a:t>
            </a:r>
            <a:endParaRPr lang="pt-BR" sz="1400" dirty="0" smtClean="0"/>
          </a:p>
          <a:p>
            <a:pPr algn="just">
              <a:buNone/>
            </a:pPr>
            <a:r>
              <a:rPr lang="pt-BR" sz="1400" b="1" dirty="0" smtClean="0"/>
              <a:t>2) Ofereça coisas boas a si mesmo</a:t>
            </a:r>
            <a:r>
              <a:rPr lang="pt-BR" sz="1400" b="1" dirty="0" smtClean="0"/>
              <a:t>:</a:t>
            </a:r>
          </a:p>
          <a:p>
            <a:pPr algn="just">
              <a:buNone/>
            </a:pPr>
            <a:r>
              <a:rPr lang="pt-BR" sz="1400" dirty="0" smtClean="0"/>
              <a:t>Faça </a:t>
            </a:r>
            <a:r>
              <a:rPr lang="pt-BR" sz="1400" dirty="0" smtClean="0"/>
              <a:t>o que lhe faz bem. Sempre que possível, desfrute de boa comida, leitura  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música </a:t>
            </a:r>
            <a:r>
              <a:rPr lang="pt-BR" sz="1400" dirty="0" smtClean="0"/>
              <a:t>de </a:t>
            </a:r>
            <a:r>
              <a:rPr lang="pt-BR" sz="1400" dirty="0" smtClean="0"/>
              <a:t>qualidade.</a:t>
            </a:r>
          </a:p>
          <a:p>
            <a:pPr algn="just">
              <a:buNone/>
            </a:pPr>
            <a:r>
              <a:rPr lang="pt-BR" sz="1400" b="1" dirty="0" smtClean="0"/>
              <a:t>3) Experimente outros hábitos:</a:t>
            </a:r>
            <a:r>
              <a:rPr lang="pt-BR" sz="1400" dirty="0" smtClean="0"/>
              <a:t> 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Quebrar </a:t>
            </a:r>
            <a:r>
              <a:rPr lang="pt-BR" sz="1400" dirty="0" smtClean="0"/>
              <a:t>a rotina pode ajudar a nos concentrarmos em eventos novos e evitar o </a:t>
            </a:r>
            <a:r>
              <a:rPr lang="pt-BR" sz="1400" dirty="0" smtClean="0"/>
              <a:t>tédio</a:t>
            </a:r>
          </a:p>
          <a:p>
            <a:pPr algn="just">
              <a:buNone/>
            </a:pPr>
            <a:r>
              <a:rPr lang="pt-BR" sz="1400" b="1" dirty="0" smtClean="0"/>
              <a:t>4) Tenha cinco minutos só para você</a:t>
            </a:r>
            <a:r>
              <a:rPr lang="pt-BR" sz="1400" b="1" dirty="0" smtClean="0"/>
              <a:t>:</a:t>
            </a:r>
          </a:p>
          <a:p>
            <a:pPr algn="just">
              <a:buNone/>
            </a:pPr>
            <a:r>
              <a:rPr lang="pt-BR" sz="1400" dirty="0" smtClean="0"/>
              <a:t> Não importa o quanto esteja atarefado, reserve alguns minutos todos os dias para 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recordar </a:t>
            </a:r>
            <a:r>
              <a:rPr lang="pt-BR" sz="1400" dirty="0" smtClean="0"/>
              <a:t>momentos  </a:t>
            </a:r>
            <a:r>
              <a:rPr lang="pt-BR" sz="1400" dirty="0" smtClean="0"/>
              <a:t>felizes</a:t>
            </a:r>
          </a:p>
          <a:p>
            <a:pPr algn="just">
              <a:buNone/>
            </a:pPr>
            <a:r>
              <a:rPr lang="pt-BR" sz="1400" b="1" dirty="0" smtClean="0"/>
              <a:t>5</a:t>
            </a:r>
            <a:r>
              <a:rPr lang="pt-BR" sz="1400" b="1" dirty="0" smtClean="0"/>
              <a:t>) Diminua expectativas:</a:t>
            </a:r>
            <a:r>
              <a:rPr lang="pt-BR" sz="1400" dirty="0" smtClean="0"/>
              <a:t> 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Muitos </a:t>
            </a:r>
            <a:r>
              <a:rPr lang="pt-BR" sz="1400" dirty="0" smtClean="0"/>
              <a:t>desejam a felicidade completa e desenvolvem pouca tolerância a </a:t>
            </a:r>
            <a:r>
              <a:rPr lang="pt-BR" sz="1400" dirty="0" smtClean="0"/>
              <a:t> qualquer </a:t>
            </a:r>
            <a:r>
              <a:rPr lang="pt-BR" sz="1400" dirty="0" smtClean="0"/>
              <a:t>frustração</a:t>
            </a:r>
            <a:r>
              <a:rPr lang="pt-BR" sz="1400" dirty="0" smtClean="0"/>
              <a:t>.</a:t>
            </a:r>
          </a:p>
          <a:p>
            <a:pPr algn="just">
              <a:buNone/>
            </a:pPr>
            <a:r>
              <a:rPr lang="pt-BR" sz="1400" b="1" dirty="0" smtClean="0"/>
              <a:t>6</a:t>
            </a:r>
            <a:r>
              <a:rPr lang="pt-BR" sz="1400" b="1" dirty="0" smtClean="0"/>
              <a:t>) Faça parte:</a:t>
            </a:r>
            <a:r>
              <a:rPr lang="pt-BR" sz="1400" dirty="0" smtClean="0"/>
              <a:t> 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Procure </a:t>
            </a:r>
            <a:r>
              <a:rPr lang="pt-BR" sz="1400" dirty="0" smtClean="0"/>
              <a:t>fazer parte de algum grupo, ligue para amigos que não vê </a:t>
            </a:r>
            <a:r>
              <a:rPr lang="pt-BR" sz="1400" dirty="0" smtClean="0"/>
              <a:t>algum </a:t>
            </a:r>
          </a:p>
          <a:p>
            <a:pPr algn="just">
              <a:buNone/>
            </a:pPr>
            <a:r>
              <a:rPr lang="pt-BR" sz="1400" dirty="0" smtClean="0"/>
              <a:t>tempo</a:t>
            </a:r>
            <a:r>
              <a:rPr lang="pt-BR" sz="1400" dirty="0" smtClean="0"/>
              <a:t>, convide-os para um passeio</a:t>
            </a:r>
            <a:r>
              <a:rPr lang="pt-BR" sz="1400" dirty="0" smtClean="0"/>
              <a:t>.</a:t>
            </a:r>
          </a:p>
          <a:p>
            <a:pPr algn="just">
              <a:buNone/>
            </a:pPr>
            <a:r>
              <a:rPr lang="pt-BR" sz="1400" b="1" dirty="0" smtClean="0"/>
              <a:t>7</a:t>
            </a:r>
            <a:r>
              <a:rPr lang="pt-BR" sz="1400" b="1" dirty="0" smtClean="0"/>
              <a:t>) Seja grato</a:t>
            </a:r>
            <a:r>
              <a:rPr lang="pt-BR" sz="1400" b="1" dirty="0" smtClean="0"/>
              <a:t>:</a:t>
            </a:r>
          </a:p>
          <a:p>
            <a:pPr algn="just">
              <a:buNone/>
            </a:pPr>
            <a:r>
              <a:rPr lang="pt-BR" sz="1400" dirty="0" smtClean="0"/>
              <a:t>Faça </a:t>
            </a:r>
            <a:r>
              <a:rPr lang="pt-BR" sz="1400" dirty="0" smtClean="0"/>
              <a:t>da gratidão um hábito</a:t>
            </a:r>
            <a:endParaRPr lang="pt-BR" sz="1400" dirty="0" smtClean="0"/>
          </a:p>
          <a:p>
            <a:pPr algn="just">
              <a:buNone/>
            </a:pPr>
            <a:r>
              <a:rPr lang="pt-BR" sz="1400" dirty="0" smtClean="0"/>
              <a:t> </a:t>
            </a:r>
            <a:endParaRPr lang="pt-BR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20" y="1285860"/>
            <a:ext cx="1885936" cy="500066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/>
              <a:t> </a:t>
            </a:r>
            <a:r>
              <a:rPr lang="pt-BR" sz="2400" b="1" dirty="0" smtClean="0"/>
              <a:t>Links </a:t>
            </a:r>
            <a:endParaRPr lang="pt-BR" sz="2400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57158" y="1785926"/>
            <a:ext cx="7272366" cy="928694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pt-BR" sz="1800" dirty="0" smtClean="0">
                <a:solidFill>
                  <a:schemeClr val="tx1"/>
                </a:solidFill>
              </a:rPr>
              <a:t>Teste de personalidade </a:t>
            </a:r>
          </a:p>
          <a:p>
            <a:pPr algn="l"/>
            <a:r>
              <a:rPr lang="pt-BR" sz="1800" dirty="0" smtClean="0">
                <a:hlinkClick r:id="rId3"/>
              </a:rPr>
              <a:t>https</a:t>
            </a:r>
            <a:r>
              <a:rPr lang="pt-BR" sz="1800" dirty="0" smtClean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www.16personalities.com/br/descricoes-dos-tipos</a:t>
            </a:r>
            <a:endParaRPr lang="pt-BR" sz="1800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  <p:sp>
        <p:nvSpPr>
          <p:cNvPr id="6" name="Título 5"/>
          <p:cNvSpPr txBox="1">
            <a:spLocks/>
          </p:cNvSpPr>
          <p:nvPr/>
        </p:nvSpPr>
        <p:spPr>
          <a:xfrm>
            <a:off x="357158" y="3071810"/>
            <a:ext cx="300039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Livros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Espaço Reservado para Conteúdo 8"/>
          <p:cNvSpPr txBox="1">
            <a:spLocks/>
          </p:cNvSpPr>
          <p:nvPr/>
        </p:nvSpPr>
        <p:spPr>
          <a:xfrm>
            <a:off x="357158" y="3571876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única coisa: o foco pode trazer resultados extraordinários para sua vida </a:t>
            </a:r>
          </a:p>
        </p:txBody>
      </p:sp>
      <p:sp>
        <p:nvSpPr>
          <p:cNvPr id="8" name="Subtítulo 7"/>
          <p:cNvSpPr txBox="1">
            <a:spLocks/>
          </p:cNvSpPr>
          <p:nvPr/>
        </p:nvSpPr>
        <p:spPr>
          <a:xfrm>
            <a:off x="285720" y="5072074"/>
            <a:ext cx="8358246" cy="100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 Que São Emoções e Sentimentos? | PEDRO CALABREZ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https://youtu.be/SUAQeBKiQk0</a:t>
            </a: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ítulo 6"/>
          <p:cNvSpPr txBox="1">
            <a:spLocks/>
          </p:cNvSpPr>
          <p:nvPr/>
        </p:nvSpPr>
        <p:spPr>
          <a:xfrm>
            <a:off x="285720" y="4572008"/>
            <a:ext cx="1928826" cy="571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Vídeos: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570</TotalTime>
  <Words>278</Words>
  <Application>Microsoft Office PowerPoint</Application>
  <PresentationFormat>Apresentação na tela (4:3)</PresentationFormat>
  <Paragraphs>58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Mindset: (mentalidade )O termo mentalidade se refere a uma predisposição psicológica que uma pessoa ou grupo social têm para determinados pensamentos e padrões de comportamento, referindo-se ainda à maneira como nações inteiras se conduzem ideologicamente. No popular nossas crenças</vt:lpstr>
      <vt:lpstr>Dicas para nos ajudar a manter a nossa saúde emocional em dia.</vt:lpstr>
      <vt:lpstr> Links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 Nogueira</dc:creator>
  <cp:lastModifiedBy>Aline Nogueira</cp:lastModifiedBy>
  <cp:revision>47</cp:revision>
  <dcterms:created xsi:type="dcterms:W3CDTF">2022-07-22T00:43:22Z</dcterms:created>
  <dcterms:modified xsi:type="dcterms:W3CDTF">2022-07-23T22:46:04Z</dcterms:modified>
</cp:coreProperties>
</file>