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3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484-61B3-41A7-9A3B-DB4DB5DBF32E}" type="datetimeFigureOut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ustgetflux.com/" TargetMode="External"/><Relationship Id="rId3" Type="http://schemas.openxmlformats.org/officeDocument/2006/relationships/hyperlink" Target="https://pt.wikihow.com/se-Adaptar" TargetMode="External"/><Relationship Id="rId7" Type="http://schemas.openxmlformats.org/officeDocument/2006/relationships/hyperlink" Target="https://play.google.com/store/apps/details?id=com.thriveglobal.thrive&amp;hl=pt_BR&amp;gl=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ecoadventure.tur.br/como-se-desligar-da-rotina-e-do-dia-a-dia-corrido/" TargetMode="External"/><Relationship Id="rId5" Type="http://schemas.openxmlformats.org/officeDocument/2006/relationships/hyperlink" Target="https://www.ativo.com/" TargetMode="External"/><Relationship Id="rId4" Type="http://schemas.openxmlformats.org/officeDocument/2006/relationships/hyperlink" Target="https://www.casadocodigo.com.br/products/livro-mantra-produtividade" TargetMode="External"/><Relationship Id="rId9" Type="http://schemas.openxmlformats.org/officeDocument/2006/relationships/hyperlink" Target="https://apps.microsoft.com/store/detail/flux/9N9KDPHV91JT?hl=pt-br&amp;gl=B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2B6rL2w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7XiqxP2NqEE" TargetMode="External"/><Relationship Id="rId4" Type="http://schemas.openxmlformats.org/officeDocument/2006/relationships/hyperlink" Target="https://youtu.be/CZwMOdN5hy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djet.com/mindmanager/" TargetMode="External"/><Relationship Id="rId3" Type="http://schemas.openxmlformats.org/officeDocument/2006/relationships/hyperlink" Target="https://miro.com/mind-map-software/" TargetMode="External"/><Relationship Id="rId7" Type="http://schemas.openxmlformats.org/officeDocument/2006/relationships/hyperlink" Target="http://freeplane.sourceforge.net/wiki/index.php/Main_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mind.net/download/win/" TargetMode="External"/><Relationship Id="rId11" Type="http://schemas.openxmlformats.org/officeDocument/2006/relationships/hyperlink" Target="https://drive.mindmup.com/" TargetMode="External"/><Relationship Id="rId5" Type="http://schemas.openxmlformats.org/officeDocument/2006/relationships/hyperlink" Target="http://freemind.sourceforge.net/wiki/index.php/Download" TargetMode="External"/><Relationship Id="rId10" Type="http://schemas.openxmlformats.org/officeDocument/2006/relationships/hyperlink" Target="http://coggle.it/" TargetMode="External"/><Relationship Id="rId4" Type="http://schemas.openxmlformats.org/officeDocument/2006/relationships/hyperlink" Target="http://www.mindnode.com/" TargetMode="External"/><Relationship Id="rId9" Type="http://schemas.openxmlformats.org/officeDocument/2006/relationships/hyperlink" Target="https://chrome.google.com/webstore/detail/mind-maps-for-google-chro/eiphidhdhamekjmhjgdahlcnhnmagkjp?hl=pt-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285720" y="3071810"/>
            <a:ext cx="6715172" cy="192882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9600" dirty="0" smtClean="0">
                <a:solidFill>
                  <a:srgbClr val="00B0F0"/>
                </a:solidFill>
                <a:latin typeface="Bodoni MT Black" pitchFamily="18" charset="0"/>
              </a:rPr>
              <a:t>Foco: Trazendo mais   resultados para o dia  a dia</a:t>
            </a:r>
            <a:endParaRPr lang="pt-BR" sz="9600" dirty="0">
              <a:solidFill>
                <a:srgbClr val="00B0F0"/>
              </a:solidFill>
              <a:latin typeface="Bodoni MT Black" pitchFamily="18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85720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odoni MT Black" pitchFamily="18" charset="0"/>
              </a:rPr>
              <a:t>Semana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857620" y="1357298"/>
            <a:ext cx="4214842" cy="4643470"/>
          </a:xfrm>
        </p:spPr>
        <p:txBody>
          <a:bodyPr>
            <a:normAutofit fontScale="92500" lnSpcReduction="10000"/>
          </a:bodyPr>
          <a:lstStyle/>
          <a:p>
            <a:r>
              <a:rPr lang="pt-BR" b="0" dirty="0" smtClean="0"/>
              <a:t>O cérebro tem dois sistemas mentais semi-independentes amplamente </a:t>
            </a:r>
            <a:r>
              <a:rPr lang="pt-BR" b="0" dirty="0" smtClean="0"/>
              <a:t>separados.</a:t>
            </a:r>
            <a:endParaRPr lang="pt-BR" b="0" dirty="0" smtClean="0"/>
          </a:p>
          <a:p>
            <a:endParaRPr lang="pt-BR" dirty="0" smtClean="0"/>
          </a:p>
          <a:p>
            <a:r>
              <a:rPr lang="pt-BR" sz="2200" dirty="0" smtClean="0"/>
              <a:t>=&gt; Descendente</a:t>
            </a:r>
          </a:p>
          <a:p>
            <a:r>
              <a:rPr lang="pt-BR" sz="2200" b="0" dirty="0" smtClean="0"/>
              <a:t>Capacidade computacional e trabalha silenciosamente para resolver nossos problemas </a:t>
            </a:r>
            <a:r>
              <a:rPr lang="pt-BR" sz="2200" b="0" dirty="0" smtClean="0"/>
              <a:t>.</a:t>
            </a:r>
            <a:endParaRPr lang="pt-BR" sz="2200" b="0" dirty="0" smtClean="0"/>
          </a:p>
          <a:p>
            <a:endParaRPr lang="pt-BR" sz="2200" dirty="0" smtClean="0"/>
          </a:p>
          <a:p>
            <a:r>
              <a:rPr lang="pt-BR" sz="2200" dirty="0" smtClean="0"/>
              <a:t>=&gt; Ascendente</a:t>
            </a:r>
          </a:p>
          <a:p>
            <a:r>
              <a:rPr lang="pt-BR" sz="2200" b="0" dirty="0" smtClean="0"/>
              <a:t>Multitarefa, ele analisa o </a:t>
            </a:r>
            <a:r>
              <a:rPr lang="pt-BR" sz="2200" b="0" dirty="0" smtClean="0"/>
              <a:t>que</a:t>
            </a:r>
          </a:p>
          <a:p>
            <a:r>
              <a:rPr lang="pt-BR" sz="2200" b="0" dirty="0" smtClean="0"/>
              <a:t> </a:t>
            </a:r>
            <a:r>
              <a:rPr lang="pt-BR" sz="2200" b="0" dirty="0" smtClean="0"/>
              <a:t>está no nosso campo de percepção(escureceu, amanheceu, está frio, quente)</a:t>
            </a:r>
            <a:endParaRPr lang="pt-BR" sz="2200" b="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3286148" cy="3500462"/>
          </a:xfrm>
        </p:spPr>
        <p:txBody>
          <a:bodyPr>
            <a:normAutofit/>
          </a:bodyPr>
          <a:lstStyle/>
          <a:p>
            <a:r>
              <a:rPr lang="pt-BR" dirty="0" smtClean="0"/>
              <a:t>Listas mais diretas =&gt; </a:t>
            </a:r>
            <a:r>
              <a:rPr lang="pt-BR" sz="2000" b="0" dirty="0" smtClean="0"/>
              <a:t>Foco na prioridade</a:t>
            </a:r>
          </a:p>
          <a:p>
            <a:endParaRPr lang="pt-BR" dirty="0" smtClean="0"/>
          </a:p>
          <a:p>
            <a:r>
              <a:rPr lang="pt-BR" dirty="0" smtClean="0"/>
              <a:t>Principio de </a:t>
            </a:r>
            <a:r>
              <a:rPr lang="pt-BR" dirty="0" err="1" smtClean="0"/>
              <a:t>pareto</a:t>
            </a:r>
            <a:r>
              <a:rPr lang="pt-BR" dirty="0" smtClean="0"/>
              <a:t> =&gt; </a:t>
            </a:r>
            <a:r>
              <a:rPr lang="pt-BR" sz="2000" b="0" dirty="0" smtClean="0"/>
              <a:t>O princípio de </a:t>
            </a:r>
            <a:r>
              <a:rPr lang="pt-BR" sz="2000" b="0" dirty="0" err="1" smtClean="0"/>
              <a:t>Pareto</a:t>
            </a:r>
            <a:r>
              <a:rPr lang="pt-BR" sz="2000" b="0" dirty="0" smtClean="0"/>
              <a:t> afirma que, para muitos eventos, aproximadamente 80</a:t>
            </a:r>
            <a:r>
              <a:rPr lang="pt-BR" sz="2000" b="0" dirty="0" smtClean="0"/>
              <a:t>%  </a:t>
            </a:r>
            <a:r>
              <a:rPr lang="pt-BR" sz="2000" b="0" dirty="0" smtClean="0"/>
              <a:t>dos efeitos vêm de 20% das </a:t>
            </a:r>
            <a:r>
              <a:rPr lang="pt-BR" sz="2000" b="0" dirty="0" smtClean="0"/>
              <a:t>causas.</a:t>
            </a:r>
            <a:endParaRPr lang="pt-BR" sz="20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428736"/>
            <a:ext cx="8186766" cy="4651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Técnica </a:t>
            </a:r>
            <a:r>
              <a:rPr lang="pt-BR" dirty="0" smtClean="0"/>
              <a:t>de </a:t>
            </a:r>
            <a:r>
              <a:rPr lang="pt-BR" dirty="0" err="1" smtClean="0"/>
              <a:t>Pomodoro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2000240"/>
            <a:ext cx="8186766" cy="7858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É</a:t>
            </a:r>
            <a:r>
              <a:rPr lang="pt-BR" sz="1400" dirty="0" smtClean="0"/>
              <a:t> </a:t>
            </a:r>
            <a:r>
              <a:rPr lang="pt-BR" sz="1400" dirty="0" smtClean="0"/>
              <a:t>um método de gerenciamento de tempo desenvolvido por Francesco </a:t>
            </a:r>
            <a:r>
              <a:rPr lang="pt-BR" sz="1400" dirty="0" err="1" smtClean="0"/>
              <a:t>Cirillo</a:t>
            </a:r>
            <a:r>
              <a:rPr lang="pt-BR" sz="1400" dirty="0" smtClean="0"/>
              <a:t> no final dos anos </a:t>
            </a:r>
            <a:r>
              <a:rPr lang="pt-BR" sz="1400" dirty="0" smtClean="0"/>
              <a:t>1980.</a:t>
            </a:r>
          </a:p>
          <a:p>
            <a:pPr>
              <a:buNone/>
            </a:pPr>
            <a:r>
              <a:rPr lang="pt-BR" sz="1400" dirty="0" smtClean="0"/>
              <a:t>A </a:t>
            </a:r>
            <a:r>
              <a:rPr lang="pt-BR" sz="1400" dirty="0" smtClean="0"/>
              <a:t>técnica consiste na utilização de um  cronômetro para dividir o trabalho em períodos de 25 </a:t>
            </a:r>
            <a:r>
              <a:rPr lang="pt-BR" sz="1400" dirty="0" smtClean="0"/>
              <a:t>minutos </a:t>
            </a:r>
          </a:p>
          <a:p>
            <a:pPr>
              <a:buNone/>
            </a:pPr>
            <a:r>
              <a:rPr lang="pt-BR" sz="1400" dirty="0" smtClean="0"/>
              <a:t>separados </a:t>
            </a:r>
            <a:r>
              <a:rPr lang="pt-BR" sz="1400" dirty="0" smtClean="0"/>
              <a:t>por breves intervalos de 5 minutos.</a:t>
            </a:r>
            <a:endParaRPr lang="pt-BR" sz="140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2928934"/>
            <a:ext cx="8186766" cy="5000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Interrupção </a:t>
            </a:r>
            <a:r>
              <a:rPr lang="pt-BR" sz="2000" dirty="0" smtClean="0"/>
              <a:t>Interna</a:t>
            </a:r>
            <a:endParaRPr lang="pt-BR" sz="2000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3429000"/>
            <a:ext cx="8186766" cy="5397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Quando vocês está trabalhando e lembra de algo que precisa fazer, mas não estava na </a:t>
            </a:r>
            <a:r>
              <a:rPr lang="pt-BR" sz="1400" dirty="0" smtClean="0"/>
              <a:t>programação</a:t>
            </a:r>
          </a:p>
          <a:p>
            <a:pPr>
              <a:buNone/>
            </a:pPr>
            <a:r>
              <a:rPr lang="pt-BR" sz="1400" dirty="0" smtClean="0"/>
              <a:t>Solução</a:t>
            </a:r>
            <a:r>
              <a:rPr lang="pt-BR" sz="1400" dirty="0" smtClean="0"/>
              <a:t>: A menos que seja urgente, anotar para fazer no momento de </a:t>
            </a:r>
            <a:r>
              <a:rPr lang="pt-BR" sz="1400" dirty="0" smtClean="0"/>
              <a:t>pausa.</a:t>
            </a:r>
            <a:endParaRPr lang="pt-BR" sz="1400" dirty="0"/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4357694"/>
            <a:ext cx="8186766" cy="4651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Interrupção </a:t>
            </a:r>
            <a:r>
              <a:rPr lang="pt-BR" sz="2000" dirty="0" smtClean="0"/>
              <a:t>Externa</a:t>
            </a:r>
            <a:endParaRPr lang="pt-BR" sz="2000" dirty="0"/>
          </a:p>
        </p:txBody>
      </p:sp>
      <p:sp>
        <p:nvSpPr>
          <p:cNvPr id="12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4929198"/>
            <a:ext cx="8186766" cy="7858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Quando outra pessoa faz uma solicitação, email, telefonema ou algo do </a:t>
            </a:r>
            <a:r>
              <a:rPr lang="pt-BR" sz="1400" dirty="0" smtClean="0"/>
              <a:t>tipo.</a:t>
            </a:r>
          </a:p>
          <a:p>
            <a:pPr>
              <a:buNone/>
            </a:pPr>
            <a:r>
              <a:rPr lang="pt-BR" sz="1400" dirty="0" smtClean="0"/>
              <a:t>Solução</a:t>
            </a:r>
            <a:r>
              <a:rPr lang="pt-BR" sz="1400" dirty="0" smtClean="0"/>
              <a:t>: Melhorar estimativa, lembrando que imprevistos sempre acontecem, colocar um fone de ouvido, </a:t>
            </a:r>
            <a:r>
              <a:rPr lang="pt-BR" sz="1400" dirty="0" smtClean="0"/>
              <a:t>e </a:t>
            </a:r>
          </a:p>
          <a:p>
            <a:pPr>
              <a:buNone/>
            </a:pPr>
            <a:r>
              <a:rPr lang="pt-BR" sz="1400" dirty="0" smtClean="0"/>
              <a:t>ser </a:t>
            </a:r>
            <a:r>
              <a:rPr lang="pt-BR" sz="1400" dirty="0" smtClean="0"/>
              <a:t>flexível.</a:t>
            </a:r>
            <a:endParaRPr lang="pt-B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356"/>
            <a:ext cx="2471726" cy="70328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Frases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 Se você persegue dois coelhos ao mesmo tempo, não vai pegar nenhum</a:t>
            </a:r>
            <a:r>
              <a:rPr lang="pt-BR" sz="1400" dirty="0" smtClean="0"/>
              <a:t>.(provérbio russo</a:t>
            </a:r>
            <a:r>
              <a:rPr lang="pt-BR" sz="1400" dirty="0" smtClean="0"/>
              <a:t>)</a:t>
            </a:r>
            <a:endParaRPr lang="pt-BR" sz="14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Fazer muita coisa ao mesmo tempo e meramente a oportunidade de estragar mais de uma coisa ao mesmo </a:t>
            </a:r>
            <a:r>
              <a:rPr lang="pt-BR" sz="2000" dirty="0" smtClean="0"/>
              <a:t>tempo</a:t>
            </a:r>
            <a:r>
              <a:rPr lang="pt-BR" sz="1400" dirty="0" smtClean="0"/>
              <a:t>.(</a:t>
            </a:r>
            <a:r>
              <a:rPr lang="pt-BR" sz="1400" dirty="0" smtClean="0"/>
              <a:t>Steve </a:t>
            </a:r>
            <a:r>
              <a:rPr lang="pt-BR" sz="1400" dirty="0" err="1" smtClean="0"/>
              <a:t>Uzzell</a:t>
            </a:r>
            <a:r>
              <a:rPr lang="pt-BR" sz="1400" dirty="0" smtClean="0"/>
              <a:t>)</a:t>
            </a:r>
            <a:endParaRPr lang="pt-BR" sz="14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Não diga que um dia você vai mudar, reflita sobre o que você espera conquistar.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Foco no </a:t>
            </a:r>
            <a:r>
              <a:rPr lang="pt-BR" sz="2000" dirty="0" smtClean="0"/>
              <a:t>agora; </a:t>
            </a:r>
            <a:r>
              <a:rPr lang="pt-BR" sz="2000" dirty="0" smtClean="0"/>
              <a:t>Faça as coisas agora!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Quando acreditamos que faremos uma escolha diferente no próximo dia, quase sempre cedemos as tentações no momento atual.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2028812" cy="7270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Links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1428736"/>
            <a:ext cx="7272366" cy="421006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https://pt.wikihow.com/se-Adaptar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Livro mantra produtividade</a:t>
            </a:r>
          </a:p>
          <a:p>
            <a:pPr algn="l"/>
            <a:r>
              <a:rPr lang="pt-BR" dirty="0" smtClean="0">
                <a:hlinkClick r:id="rId4"/>
              </a:rPr>
              <a:t>https://www.casadocodigo.com.br/products/livro-mantra-produtividade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Controle de exercícios</a:t>
            </a:r>
          </a:p>
          <a:p>
            <a:pPr algn="l"/>
            <a:r>
              <a:rPr lang="pt-BR" dirty="0" smtClean="0">
                <a:hlinkClick r:id="rId5"/>
              </a:rPr>
              <a:t>https://www.ativo.com/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Como se desligar de dias corridos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6"/>
              </a:rPr>
              <a:t>https://blog.ecoadventure.tur.br/como-se-desligar-da-rotina-e-do-dia-a-dia-corrido/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Thrive</a:t>
            </a:r>
            <a:r>
              <a:rPr lang="pt-BR" dirty="0" smtClean="0">
                <a:solidFill>
                  <a:schemeClr val="tx1"/>
                </a:solidFill>
              </a:rPr>
              <a:t> é um </a:t>
            </a:r>
            <a:r>
              <a:rPr lang="pt-BR" dirty="0" err="1" smtClean="0">
                <a:solidFill>
                  <a:schemeClr val="tx1"/>
                </a:solidFill>
              </a:rPr>
              <a:t>coach</a:t>
            </a:r>
            <a:r>
              <a:rPr lang="pt-BR" dirty="0" smtClean="0">
                <a:solidFill>
                  <a:schemeClr val="tx1"/>
                </a:solidFill>
              </a:rPr>
              <a:t> de mudanças de comportamento, ele permite a você programar intervalos de desconexão no celular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7"/>
              </a:rPr>
              <a:t>https://play.google.com/store/apps/details?id=com.thriveglobal.thrive&amp;hl=pt_BR&amp;gl=US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8"/>
              </a:rPr>
              <a:t>https://justgetflux.com/</a:t>
            </a:r>
            <a:endParaRPr lang="pt-BR" dirty="0" smtClean="0">
              <a:hlinkClick r:id="rId9"/>
            </a:endParaRPr>
          </a:p>
          <a:p>
            <a:pPr algn="l"/>
            <a:r>
              <a:rPr lang="pt-BR" dirty="0" smtClean="0">
                <a:hlinkClick r:id="rId9"/>
              </a:rPr>
              <a:t>https://apps.microsoft.com/store/detail/flux/9N9KDPHV91JT?hl=pt-br&amp;gl=BR</a:t>
            </a:r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7158" y="1071546"/>
            <a:ext cx="2928958" cy="785818"/>
          </a:xfrm>
        </p:spPr>
        <p:txBody>
          <a:bodyPr/>
          <a:lstStyle/>
          <a:p>
            <a:pPr algn="l"/>
            <a:r>
              <a:rPr lang="pt-BR" dirty="0" smtClean="0"/>
              <a:t>Livros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85720" y="1928803"/>
            <a:ext cx="8229600" cy="285752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única coisa: o foco pode trazer resultados extraordinários para sua vida </a:t>
            </a:r>
          </a:p>
          <a:p>
            <a:r>
              <a:rPr lang="pt-BR" sz="2000" dirty="0" smtClean="0"/>
              <a:t>A riqueza da vida simples: Gustavo </a:t>
            </a:r>
            <a:r>
              <a:rPr lang="pt-BR" sz="2000" dirty="0" err="1" smtClean="0"/>
              <a:t>Cerbasi</a:t>
            </a:r>
            <a:endParaRPr lang="pt-BR" sz="2000" dirty="0" smtClean="0"/>
          </a:p>
          <a:p>
            <a:r>
              <a:rPr lang="pt-BR" sz="2000" dirty="0" smtClean="0"/>
              <a:t>Learning </a:t>
            </a:r>
            <a:r>
              <a:rPr lang="pt-BR" sz="2000" dirty="0" smtClean="0"/>
              <a:t>3.0 : </a:t>
            </a:r>
            <a:r>
              <a:rPr lang="pt-BR" sz="2000" dirty="0" smtClean="0"/>
              <a:t>Como </a:t>
            </a:r>
            <a:r>
              <a:rPr lang="pt-BR" sz="2000" dirty="0" smtClean="0"/>
              <a:t>os profissionais criativos aprendem</a:t>
            </a:r>
            <a:endParaRPr lang="pt-BR" sz="2000" dirty="0" smtClean="0"/>
          </a:p>
          <a:p>
            <a:r>
              <a:rPr lang="pt-BR" sz="2000" dirty="0" smtClean="0"/>
              <a:t> O mantra da Produtividade</a:t>
            </a:r>
          </a:p>
          <a:p>
            <a:r>
              <a:rPr lang="pt-BR" sz="2000" dirty="0" smtClean="0"/>
              <a:t>Os desafios à força de vontade</a:t>
            </a:r>
          </a:p>
          <a:p>
            <a:r>
              <a:rPr lang="pt-BR" sz="2000" dirty="0" smtClean="0"/>
              <a:t>O poder do foco</a:t>
            </a:r>
            <a:endParaRPr lang="pt-B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85720" y="857232"/>
            <a:ext cx="2243126" cy="655633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Vídeos: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8358246" cy="350046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Diga não com clareza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3"/>
              </a:rPr>
              <a:t>https://youtu.be/SZ2B6rL2wPY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Como Fazer Mapas Mentais em 7 Simples Passos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4"/>
              </a:rPr>
              <a:t>https://youtu.be/CZwMOdN5hyY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Documentário mais radical 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5"/>
              </a:rPr>
              <a:t>https://youtu.be/7XiqxP2NqEE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85720" y="2143116"/>
            <a:ext cx="635798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Bodoni MT Black" pitchFamily="18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85720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Bodoni MT Black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00034" y="714356"/>
            <a:ext cx="5900782" cy="631844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latin typeface="Arial" pitchFamily="34" charset="0"/>
                <a:cs typeface="Arial" pitchFamily="34" charset="0"/>
              </a:rPr>
              <a:t>Aplicativo para criar mapas mentais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2149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MEISTER (grátis e 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3"/>
              </a:rPr>
              <a:t>https://miro.com/mind-map-software/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NODE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4"/>
              </a:rPr>
              <a:t>www.mindnode.com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FREE MIND (grátis) 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5"/>
              </a:rPr>
              <a:t>http://freemind.sourceforge.net/wiki/index.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5"/>
              </a:rPr>
              <a:t>php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5"/>
              </a:rPr>
              <a:t>/Download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XMIND (grátis e 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6"/>
              </a:rPr>
              <a:t>http://www.xmind.net/download/win/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FREE PLANE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7"/>
              </a:rPr>
              <a:t>http://freeplane.sourceforge.net/wiki/index.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7"/>
              </a:rPr>
              <a:t>php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7"/>
              </a:rPr>
              <a:t>/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7"/>
              </a:rPr>
              <a:t>Main_Page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MANAGER (pago)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8"/>
              </a:rPr>
              <a:t>http://www.mindjet.com/mindmanager/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MAPR (complemento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Chrome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9"/>
              </a:rPr>
              <a:t>https://chrome.google.com/webstore/detail/mind-maps-for-google-chro/eiphidhdhamekjmhjgdahlcnhnmagkjp?hl=pt-BR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COGGLE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10"/>
              </a:rPr>
              <a:t>http://coggle.it/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MindMup 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11"/>
              </a:rPr>
              <a:t>https://drive.mindmup.com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520</Words>
  <Application>Microsoft Office PowerPoint</Application>
  <PresentationFormat>Apresentação na tela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Frases</vt:lpstr>
      <vt:lpstr>Links </vt:lpstr>
      <vt:lpstr>Livros</vt:lpstr>
      <vt:lpstr>Vídeos:</vt:lpstr>
      <vt:lpstr>Aplicativo para criar mapas mentais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 Nogueira</dc:creator>
  <cp:lastModifiedBy>Aline Nogueira</cp:lastModifiedBy>
  <cp:revision>12</cp:revision>
  <dcterms:created xsi:type="dcterms:W3CDTF">2022-07-22T00:43:22Z</dcterms:created>
  <dcterms:modified xsi:type="dcterms:W3CDTF">2022-07-22T23:31:45Z</dcterms:modified>
</cp:coreProperties>
</file>