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 i="0">
                <a:latin typeface="Arial"/>
              </a:defRPr>
            </a:pPr>
            <a:r>
              <a:t>Streamlit,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 b="0" i="0">
                <a:latin typeface="Arial"/>
              </a:defRPr>
            </a:pPr>
            <a:r>
              <a:t>Streamlit is a Python-based framework that allows data scientists to create and deploy interactive web applications without having to write much code.</a:t>
            </a:r>
          </a:p>
          <a:p>
            <a:pPr>
              <a:defRPr sz="1600" b="0" i="0">
                <a:latin typeface="Arial"/>
              </a:defRPr>
            </a:pPr>
            <a:r>
              <a:t>Streamlit is built on Python and allows developers to create and share interactive web applications without having to write HTML, CSS or JavaScript.</a:t>
            </a:r>
          </a:p>
          <a:p>
            <a:pPr>
              <a:defRPr sz="1600" b="0" i="0">
                <a:latin typeface="Arial"/>
              </a:defRPr>
            </a:pPr>
            <a:r>
              <a:t>The framework comes with a simple and intuitive API that makes building ML applications a breeze.</a:t>
            </a:r>
          </a:p>
          <a:p>
            <a:pPr>
              <a:defRPr sz="1600" b="0" i="0">
                <a:latin typeface="Arial"/>
              </a:defRPr>
            </a:pPr>
            <a:r>
              <a:t>Developers can create everything from simple data visualizations to complex machine learning models all within a single Python script.</a:t>
            </a:r>
          </a:p>
          <a:p>
            <a:pPr>
              <a:defRPr sz="1600" b="0" i="0">
                <a:latin typeface="Arial"/>
              </a:defRPr>
            </a:pPr>
            <a:r>
              <a:t>Streamlit makes it easy to explore data, create interactive dashboards and prototypes, and share them with other people.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 i="0">
                <a:latin typeface="Arial"/>
              </a:defRPr>
            </a:pPr>
            <a:r>
              <a:t>Streamlit,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 b="0" i="0">
                <a:latin typeface="Arial"/>
              </a:defRPr>
            </a:pPr>
            <a:r>
              <a:t>The framework has a rapidly growing user base and an active community, making it easy to find support and resources when building an application.</a:t>
            </a:r>
          </a:p>
          <a:p>
            <a:pPr>
              <a:defRPr sz="1600" b="0" i="0">
                <a:latin typeface="Arial"/>
              </a:defRPr>
            </a:pPr>
            <a:r>
              <a:t>Streamlit supports several popular machine learning libraries like TensorFlow, PyTorch, and scikit-learn, making it easy to integrate models into an application.</a:t>
            </a:r>
          </a:p>
          <a:p>
            <a:pPr>
              <a:defRPr sz="1600" b="0" i="0">
                <a:latin typeface="Arial"/>
              </a:defRPr>
            </a:pPr>
            <a:r>
              <a:t>The framework comes with built-in widgets that allow developers to create custom user interfaces for their apps easily.</a:t>
            </a:r>
          </a:p>
          <a:p>
            <a:pPr>
              <a:defRPr sz="1600" b="0" i="0">
                <a:latin typeface="Arial"/>
              </a:defRPr>
            </a:pPr>
            <a:r>
              <a:t>Deploying a Streamlit application is as simple as running a command, making it easy to share prototypes and applications online.</a:t>
            </a:r>
          </a:p>
          <a:p>
            <a:pPr>
              <a:defRPr sz="1600" b="0" i="0">
                <a:latin typeface="Arial"/>
              </a:defRPr>
            </a:pPr>
            <a:r>
              <a:t>Streamlit is designed for rapid application development, enabling developers to quickly experiment with new ideas and iterate on existing ones.</a:t>
            </a:r>
          </a:p>
          <a:p>
            <a:pPr>
              <a:defRPr sz="1600" b="0" i="0">
                <a:latin typeface="Arial"/>
              </a:defRPr>
            </a:pPr>
            <a:r>
              <a:t>The framework is open-source and free to use, making it accessible to developers of all levels of experience.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ata-ap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64008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