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Basketball and Height</a:t>
            </a:r>
          </a:p>
        </p:txBody>
      </p:sp>
      <p:sp>
        <p:nvSpPr>
          <p:cNvPr id="3" name="Content Placeholder 2"/>
          <p:cNvSpPr>
            <a:spLocks noGrp="1"/>
          </p:cNvSpPr>
          <p:nvPr>
            <p:ph idx="1"/>
          </p:nvPr>
        </p:nvSpPr>
        <p:spPr/>
        <p:txBody>
          <a:bodyPr/>
          <a:lstStyle/>
          <a:p>
            <a:pPr>
              <a:defRPr sz="1600" b="0" i="0">
                <a:latin typeface="Arial"/>
              </a:defRPr>
            </a:pPr>
            <a:r>
              <a:t>Basketball is a sport that has been associated with height since its inception. Here are ten points that elucidate the relationship between basketball and height:</a:t>
            </a:r>
          </a:p>
          <a:p>
            <a:pPr>
              <a:defRPr sz="1600" b="0" i="0">
                <a:latin typeface="Arial"/>
              </a:defRPr>
            </a:pPr>
            <a:r>
              <a:t>Height is a crucial factor in basketball because it gives a player an advantage in several ways. The taller a player is, the higher they can reach, giving them an advantage in rebounding, blocking shots, and shooting over defenders.</a:t>
            </a:r>
          </a:p>
          <a:p>
            <a:pPr>
              <a:defRPr sz="1600" b="0" i="0">
                <a:latin typeface="Arial"/>
              </a:defRPr>
            </a:pPr>
            <a:r>
              <a:t>Basketball is considered a sport where players have to elevate and shoot precisely. Taller players have a higher center of gravity, which aids in their ability to jump, and hence they can jump higher and more frequently.</a:t>
            </a:r>
          </a:p>
          <a:p>
            <a:pPr>
              <a:defRPr sz="1600" b="0" i="0">
                <a:latin typeface="Arial"/>
              </a:defRPr>
            </a:pPr>
            <a:r>
              <a:t>Tall players contribute to a team’s success because of their versatility. They can play both offensive and defensive positions, guard multiple players, and dominate the paint area.</a:t>
            </a:r>
          </a:p>
          <a:p>
            <a:pPr>
              <a:defRPr sz="1600" b="0" i="0">
                <a:latin typeface="Arial"/>
              </a:defRPr>
            </a:pPr>
            <a:r>
              <a:t>However, being tall is not the sole determinant of success in basketball. A player's coordination, speed, agility, and skill level also play a part. Many shorter players have made their mark in the sport, such as Allen Iverson, Stephen Curry, and Isaiah Thomas.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Basketball and Height</a:t>
            </a:r>
          </a:p>
        </p:txBody>
      </p:sp>
      <p:sp>
        <p:nvSpPr>
          <p:cNvPr id="3" name="Content Placeholder 2"/>
          <p:cNvSpPr>
            <a:spLocks noGrp="1"/>
          </p:cNvSpPr>
          <p:nvPr>
            <p:ph idx="1"/>
          </p:nvPr>
        </p:nvSpPr>
        <p:spPr/>
        <p:txBody>
          <a:bodyPr/>
          <a:lstStyle/>
          <a:p>
            <a:pPr>
              <a:defRPr sz="1600" b="0" i="0">
                <a:latin typeface="Arial"/>
              </a:defRPr>
            </a:pPr>
            <a:r>
              <a:t>The average height of a basketball player in the NBA is approximately six feet seven inches (2.01 meters). This measurement has steadily increased over the years, with many successful players standing at seven feet or higher.</a:t>
            </a:r>
          </a:p>
          <a:p>
            <a:pPr>
              <a:defRPr sz="1600" b="0" i="0">
                <a:latin typeface="Arial"/>
              </a:defRPr>
            </a:pPr>
            <a:r>
              <a:t>The correlation between height and success in basketball has led to a focus on height in recruiting. As a result, some schools and teams prioritize recruiting tall players, leading to a shortage of opportunities for shorter players.</a:t>
            </a:r>
          </a:p>
          <a:p>
            <a:pPr>
              <a:defRPr sz="1600" b="0" i="0">
                <a:latin typeface="Arial"/>
              </a:defRPr>
            </a:pPr>
            <a:r>
              <a:t>Some countries, such as China, have adopted height-boosting measures in basketball. Children in China are now taken to specialized basketball schools and fed diets that aim to maximize their growth potential.</a:t>
            </a:r>
          </a:p>
          <a:p>
            <a:pPr>
              <a:defRPr sz="1600" b="0" i="0">
                <a:latin typeface="Arial"/>
              </a:defRPr>
            </a:pPr>
            <a:r>
              <a:t>Genetic factors also play a role in height, and this is reflected in basketball. Studies show that children with taller parents are more likely to grow taller, leading to greater opportunities in basketball.</a:t>
            </a:r>
          </a:p>
          <a:p>
            <a:pPr>
              <a:defRPr sz="1600" b="0" i="0">
                <a:latin typeface="Arial"/>
              </a:defRPr>
            </a:pPr>
            <a:r>
              <a:t>The increased emphasis on height in basketball can also lead to negative stereotypes of shorter players. Shorter players may face skepticism and may not receive the same treatment as taller players from coaches, teammates, or fans.</a:t>
            </a:r>
          </a:p>
          <a:p>
            <a:pPr>
              <a:defRPr sz="1600" b="0" i="0">
                <a:latin typeface="Arial"/>
              </a:defRPr>
            </a:pPr>
            <a:r>
              <a:t>In conclusion, height is undoubtedly an important factor in basketball. However, it is not the only factor, and there are many examples of successful players who have overcome their lack of height. Therefore, it is essential to foster an inclusive basketball environment where players of all heights are valued and given the same opportunities.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asketball-goals-967315585656-c3_600.jp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