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52"/>
  </p:normalViewPr>
  <p:slideViewPr>
    <p:cSldViewPr snapToGrid="0" snapToObjects="1">
      <p:cViewPr>
        <p:scale>
          <a:sx n="86" d="100"/>
          <a:sy n="86" d="100"/>
        </p:scale>
        <p:origin x="104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764CE-40DF-E346-AC98-FFD8226204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C566A-B6D7-2B40-AD21-966B901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566A-B6D7-2B40-AD21-966B901FE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566A-B6D7-2B40-AD21-966B901FE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566A-B6D7-2B40-AD21-966B901FE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https://www.wsj.com/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566A-B6D7-2B40-AD21-966B901FE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4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https://www.wsj.com/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566A-B6D7-2B40-AD21-966B901FE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5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https://www.wsj.com/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566A-B6D7-2B40-AD21-966B901FE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https://www.wsj.com/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566A-B6D7-2B40-AD21-966B901FE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https://www.wsj.com/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566A-B6D7-2B40-AD21-966B901FE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C43-3EA1-D949-8F8C-BBE3A78BC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06983-434F-3344-9DE3-D2BA587C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3B92-361F-F14C-86F3-3E85579D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1591-EC20-7F46-A3AC-651630F3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30E0-E9DC-764E-9F8A-FFC7733A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BA95-28DE-754D-A828-5C63EDB3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A3282-97E9-724D-96A1-E4BF7BE1D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79FB-73BE-794F-84DF-C2AFFFBD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5CC9-F47D-0B41-AC8A-2958A549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AA3A-4E23-0743-889B-8B5A3CCC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56EE6-91F5-AB43-8751-60583871E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106D3-1C19-FB42-8C41-9BC491B4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7467-F9B6-FC4C-9BC7-37928D33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F70D-4DD1-6C4E-AA74-6C5AF091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22F3-D9A6-2843-9B39-B545697D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3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B60D-5B8F-5047-A808-1D7338A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E858-E744-314B-9E48-1D854AA6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8436-72FA-D447-861D-330E6BAD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91EE-0EDA-A54C-B6EB-C68902A7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0B3B-13BC-7B43-A17F-CB132139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A318-CD0D-7B4A-B616-08B3EDCE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3B7E-8922-4044-8A47-F4FC6687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5B3C-C582-AE4D-B296-ADBFC2EF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B537-3AEE-7A4D-81A6-60CE76A0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0197-512B-D442-A2A1-29571C1A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9BE1-1451-824E-8BF8-43124D75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B9C4-8220-DF4F-8AB2-532D99417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DDE61-B0CD-5F42-92DA-ED73F021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0597C-B9A0-CD44-9E59-2152085A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3753-2DF3-7C49-9985-365907B1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FCD9-53C1-4240-A173-1DD0089A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9561-8108-C840-8603-74468423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FF24-343C-5E40-9440-5139CAFD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850DA-76A1-044E-8BF7-19FADF724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9069E-00A4-1540-9A1B-19671D7C5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8AC18-0B99-1F41-9E5D-0F17530BF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8274F-AED2-6E42-A657-A7316045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11188-6173-7046-95BF-30D61A91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88EC2-53D2-BA41-AEDA-D1F87282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4977-1EA4-364D-BBD4-3AF62B3C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AE594-2DB7-4441-BA5B-FC3ECD5A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9867F-53DE-F345-9EC2-C0CF573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CDC47-06D7-624F-830A-3B3A558C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E0E06-3AEE-6441-9030-0646B158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92580-76C9-2644-A2EC-CA6F5EEA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68A20-D880-9E48-8686-BCEC9FDD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8B09-224B-604E-808A-2FBED8CE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CADA-6B58-7D48-89CD-4F3D5CBC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E4706-BD4A-B841-8B86-A36F3B6E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D636-66ED-5B48-822A-6077F9C5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EB2-2C03-E84E-BF34-F3847713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AD9B-81B4-3748-BE55-6D6DD7F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53A6-82F6-3248-9954-C404095C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4FCE5-3B2E-984C-882E-88F597904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FEDE8-9BCB-E94B-A737-F1D8F200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71B10-E212-2748-9076-0826FA64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9DE23-9A99-8048-BB38-50A85C2A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8E874-FB25-7041-8086-0B2E6EB7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A4BC3-E35B-3E43-82E8-F5172A11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AF864-0B48-D04F-A6C6-D9138707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44B7-4318-8441-B852-0A20C1B87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C787-4D17-D34F-AA08-10941CB4713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F92D-04E4-5947-BC3B-421ECEC4C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A032-C892-7C4A-B7AD-20281D6A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DF56-9743-284A-94E7-B04AED98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lobalpharmaupdat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architech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rug+Review+Dataset+%28Drugs.com%2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ineu/ml-projects/blob/master/drug-DI/drug_optimizer.ipynb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alineu/ml-projects/blob/master/drug-DI/drug_optimizer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ineu/ml-projects/blob/master/drug-DI/drug_optimizer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ineu/ml-projects/blob/master/drug-DI/drug_optimizer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ineu/ml-projects/blob/master/drug-DI/drug_optimizer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neu/ml-projects/blob/master/drug-DI/drug_optimizer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0C0C7C06-E900-6045-95A4-B3B2D89F8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 r="28200" b="6445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DD765-8C77-CD4E-AD50-6B689EC23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 err="1"/>
              <a:t>OptiMeds</a:t>
            </a:r>
            <a:br>
              <a:rPr lang="en-US" sz="3800" dirty="0"/>
            </a:br>
            <a:br>
              <a:rPr lang="en-US" sz="3800" dirty="0"/>
            </a:br>
            <a:r>
              <a:rPr lang="en-US" sz="3800" dirty="0"/>
              <a:t>DI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33A6-F61A-DF49-9A3F-25283D201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 lnSpcReduction="1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Ali Mehdizadeh</a:t>
            </a:r>
          </a:p>
          <a:p>
            <a:pPr algn="l"/>
            <a:r>
              <a:rPr lang="en-US" sz="2000" dirty="0"/>
              <a:t>Aug 13, 2020</a:t>
            </a:r>
          </a:p>
          <a:p>
            <a:pPr algn="l"/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2B0A2-4229-DD4B-BB20-E2EADE4BB103}"/>
              </a:ext>
            </a:extLst>
          </p:cNvPr>
          <p:cNvSpPr txBox="1"/>
          <p:nvPr/>
        </p:nvSpPr>
        <p:spPr>
          <a:xfrm>
            <a:off x="-13447" y="6542455"/>
            <a:ext cx="2697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https://globalpharmaupdate.com/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325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EC8F1B-7E4C-ED4B-8869-6B942D34E014}"/>
              </a:ext>
            </a:extLst>
          </p:cNvPr>
          <p:cNvSpPr/>
          <p:nvPr/>
        </p:nvSpPr>
        <p:spPr>
          <a:xfrm>
            <a:off x="2828201" y="729044"/>
            <a:ext cx="653559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/>
              <a:t>OptiMeds</a:t>
            </a:r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2800" dirty="0"/>
              <a:t>Choose the right one</a:t>
            </a:r>
          </a:p>
        </p:txBody>
      </p:sp>
      <p:pic>
        <p:nvPicPr>
          <p:cNvPr id="11" name="Picture 10" descr="A picture containing person, holding, indoor, hand&#10;&#10;Description automatically generated">
            <a:extLst>
              <a:ext uri="{FF2B5EF4-FFF2-40B4-BE49-F238E27FC236}">
                <a16:creationId xmlns:a16="http://schemas.microsoft.com/office/drawing/2014/main" id="{D3EB6E6A-4022-F04C-A878-756C2B1C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90" y="2672822"/>
            <a:ext cx="5448820" cy="36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F2FB-C40A-E444-BA3F-0B5F50E2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FAAC-423D-9947-BF9A-E4EAD72F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application that helps user find the best medicine based on their </a:t>
            </a:r>
            <a:r>
              <a:rPr lang="en-US" b="1" dirty="0"/>
              <a:t>symptoms</a:t>
            </a:r>
            <a:r>
              <a:rPr lang="en-US" dirty="0"/>
              <a:t>, </a:t>
            </a:r>
            <a:r>
              <a:rPr lang="en-US" b="1" dirty="0"/>
              <a:t>preferences</a:t>
            </a:r>
            <a:r>
              <a:rPr lang="en-US" dirty="0"/>
              <a:t> and </a:t>
            </a:r>
            <a:r>
              <a:rPr lang="en-US" b="1" dirty="0"/>
              <a:t>other</a:t>
            </a:r>
            <a:r>
              <a:rPr lang="en-US" dirty="0"/>
              <a:t> </a:t>
            </a:r>
            <a:r>
              <a:rPr lang="en-US" b="1" dirty="0"/>
              <a:t>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9EF8-39EC-D24A-81F0-790E1D4CE7B9}"/>
              </a:ext>
            </a:extLst>
          </p:cNvPr>
          <p:cNvSpPr txBox="1"/>
          <p:nvPr/>
        </p:nvSpPr>
        <p:spPr>
          <a:xfrm>
            <a:off x="-13447" y="6542455"/>
            <a:ext cx="2593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https://www.innoarchitech.com/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490AE8-8DDE-3E45-BB48-0CE461DF6751}"/>
              </a:ext>
            </a:extLst>
          </p:cNvPr>
          <p:cNvGrpSpPr/>
          <p:nvPr/>
        </p:nvGrpSpPr>
        <p:grpSpPr>
          <a:xfrm>
            <a:off x="4114800" y="3520440"/>
            <a:ext cx="3962400" cy="2450515"/>
            <a:chOff x="3169920" y="3577589"/>
            <a:chExt cx="4572000" cy="2964865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B02B851-2B1F-B94A-A70F-6EEF54E49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94"/>
            <a:stretch/>
          </p:blipFill>
          <p:spPr>
            <a:xfrm>
              <a:off x="3169920" y="3577589"/>
              <a:ext cx="4572000" cy="29648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7B756-BD68-D349-9B22-A195C7E25CC2}"/>
                </a:ext>
              </a:extLst>
            </p:cNvPr>
            <p:cNvSpPr/>
            <p:nvPr/>
          </p:nvSpPr>
          <p:spPr>
            <a:xfrm>
              <a:off x="3669030" y="3669030"/>
              <a:ext cx="708660" cy="332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E0CCA9-E7F8-9A45-AB87-998CC6DB4E98}"/>
                </a:ext>
              </a:extLst>
            </p:cNvPr>
            <p:cNvSpPr/>
            <p:nvPr/>
          </p:nvSpPr>
          <p:spPr>
            <a:xfrm>
              <a:off x="6709410" y="3669030"/>
              <a:ext cx="1032510" cy="332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F89E03-CFB5-2F41-90BE-CB0907A5369E}"/>
              </a:ext>
            </a:extLst>
          </p:cNvPr>
          <p:cNvSpPr txBox="1"/>
          <p:nvPr/>
        </p:nvSpPr>
        <p:spPr>
          <a:xfrm>
            <a:off x="1607072" y="3029531"/>
            <a:ext cx="216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symptoms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6EDB2-67D5-E145-AB0D-3D98BBA38B5D}"/>
              </a:ext>
            </a:extLst>
          </p:cNvPr>
          <p:cNvSpPr txBox="1"/>
          <p:nvPr/>
        </p:nvSpPr>
        <p:spPr>
          <a:xfrm>
            <a:off x="4996877" y="3029531"/>
            <a:ext cx="238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OptiMed</a:t>
            </a:r>
            <a:r>
              <a:rPr lang="en-US" sz="2400" dirty="0"/>
              <a:t>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04F79-29DA-0C43-ADB8-9D92A8D976E4}"/>
              </a:ext>
            </a:extLst>
          </p:cNvPr>
          <p:cNvSpPr txBox="1"/>
          <p:nvPr/>
        </p:nvSpPr>
        <p:spPr>
          <a:xfrm>
            <a:off x="9567568" y="3041542"/>
            <a:ext cx="115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Best hit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0FD1C-ADA1-F248-AAAF-8031FDF518C8}"/>
              </a:ext>
            </a:extLst>
          </p:cNvPr>
          <p:cNvSpPr txBox="1"/>
          <p:nvPr/>
        </p:nvSpPr>
        <p:spPr>
          <a:xfrm>
            <a:off x="9696700" y="4538171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Drug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58323-D01D-E74C-8521-E2339A5B08BA}"/>
              </a:ext>
            </a:extLst>
          </p:cNvPr>
          <p:cNvSpPr txBox="1"/>
          <p:nvPr/>
        </p:nvSpPr>
        <p:spPr>
          <a:xfrm>
            <a:off x="2023714" y="4145532"/>
            <a:ext cx="757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Cold</a:t>
            </a:r>
          </a:p>
          <a:p>
            <a:r>
              <a:rPr lang="en-US" sz="2000" dirty="0"/>
              <a:t>Fever</a:t>
            </a:r>
          </a:p>
          <a:p>
            <a:r>
              <a:rPr lang="en-US" sz="2000" dirty="0"/>
              <a:t>Pain</a:t>
            </a:r>
          </a:p>
          <a:p>
            <a:r>
              <a:rPr lang="en-US" sz="2000" dirty="0"/>
              <a:t>….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C3B4883-CF51-E14A-B40F-93D206B20E92}"/>
              </a:ext>
            </a:extLst>
          </p:cNvPr>
          <p:cNvSpPr/>
          <p:nvPr/>
        </p:nvSpPr>
        <p:spPr>
          <a:xfrm>
            <a:off x="3049431" y="4625681"/>
            <a:ext cx="731520" cy="285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CAFB553-2FDA-1048-B5B4-046574B170ED}"/>
              </a:ext>
            </a:extLst>
          </p:cNvPr>
          <p:cNvSpPr/>
          <p:nvPr/>
        </p:nvSpPr>
        <p:spPr>
          <a:xfrm>
            <a:off x="8553851" y="4602821"/>
            <a:ext cx="731520" cy="28575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3AAB7BD-C6D0-3049-B214-C94226814EA8}"/>
              </a:ext>
            </a:extLst>
          </p:cNvPr>
          <p:cNvSpPr/>
          <p:nvPr/>
        </p:nvSpPr>
        <p:spPr>
          <a:xfrm>
            <a:off x="2023713" y="4121972"/>
            <a:ext cx="757387" cy="1323439"/>
          </a:xfrm>
          <a:prstGeom prst="round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A38F7D9-9634-BA45-999F-51C0DAF4F0FB}"/>
              </a:ext>
            </a:extLst>
          </p:cNvPr>
          <p:cNvSpPr/>
          <p:nvPr/>
        </p:nvSpPr>
        <p:spPr>
          <a:xfrm>
            <a:off x="9718707" y="4541609"/>
            <a:ext cx="832296" cy="396672"/>
          </a:xfrm>
          <a:prstGeom prst="roundRect">
            <a:avLst/>
          </a:prstGeom>
          <a:solidFill>
            <a:srgbClr val="00B05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550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F2FB-C40A-E444-BA3F-0B5F50E2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FAAC-423D-9947-BF9A-E4EAD72F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different datasets for the project, trying to find a meaningful project, I came across </a:t>
            </a:r>
            <a:r>
              <a:rPr lang="en-US" dirty="0">
                <a:hlinkClick r:id="rId3"/>
              </a:rPr>
              <a:t>this</a:t>
            </a:r>
            <a:r>
              <a:rPr lang="en-US" dirty="0"/>
              <a:t> dataset: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D031E-2594-3746-A169-3B43CE6DC679}"/>
              </a:ext>
            </a:extLst>
          </p:cNvPr>
          <p:cNvGrpSpPr/>
          <p:nvPr/>
        </p:nvGrpSpPr>
        <p:grpSpPr>
          <a:xfrm>
            <a:off x="1133105" y="2871107"/>
            <a:ext cx="10220695" cy="2811236"/>
            <a:chOff x="1133105" y="2871107"/>
            <a:chExt cx="10220695" cy="2811236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58789E-BC54-224C-BD07-BFF65C82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105" y="2871107"/>
              <a:ext cx="10220695" cy="28112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D81298-E1D9-8A40-BDD8-6AF8F8AAE475}"/>
                </a:ext>
              </a:extLst>
            </p:cNvPr>
            <p:cNvSpPr/>
            <p:nvPr/>
          </p:nvSpPr>
          <p:spPr>
            <a:xfrm>
              <a:off x="2246487" y="3853392"/>
              <a:ext cx="9052560" cy="300919"/>
            </a:xfrm>
            <a:prstGeom prst="rect">
              <a:avLst/>
            </a:prstGeom>
            <a:solidFill>
              <a:srgbClr val="00B05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21AF633-B0B1-9147-AB88-F62F77140CDA}"/>
              </a:ext>
            </a:extLst>
          </p:cNvPr>
          <p:cNvSpPr txBox="1"/>
          <p:nvPr/>
        </p:nvSpPr>
        <p:spPr>
          <a:xfrm>
            <a:off x="-13447" y="6542455"/>
            <a:ext cx="619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https://github.com/alineu/ml-projects/blob/master/drug-DI/drug_optimizer.ipynb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96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4A43-B06F-E840-A84A-231363FD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C3B84D-B546-614C-ADF5-7A303F3D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7" r="50578"/>
          <a:stretch/>
        </p:blipFill>
        <p:spPr>
          <a:xfrm>
            <a:off x="562947" y="2242467"/>
            <a:ext cx="5221127" cy="4250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3B616-C9EB-CB46-A68E-8463FE42D998}"/>
              </a:ext>
            </a:extLst>
          </p:cNvPr>
          <p:cNvSpPr txBox="1"/>
          <p:nvPr/>
        </p:nvSpPr>
        <p:spPr>
          <a:xfrm>
            <a:off x="1635172" y="1690688"/>
            <a:ext cx="3076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rating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1ABA-3433-464A-8E3A-E67F95DFBE61}"/>
              </a:ext>
            </a:extLst>
          </p:cNvPr>
          <p:cNvSpPr txBox="1"/>
          <p:nvPr/>
        </p:nvSpPr>
        <p:spPr>
          <a:xfrm>
            <a:off x="-13447" y="6542455"/>
            <a:ext cx="619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https://github.com/alineu/ml-projects/blob/master/drug-DI/drug_optimizer.ipynb</a:t>
            </a:r>
            <a:endParaRPr lang="en-US" sz="1400" dirty="0"/>
          </a:p>
        </p:txBody>
      </p:sp>
      <p:pic>
        <p:nvPicPr>
          <p:cNvPr id="11" name="Picture 10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3B6FAC20-9C57-AA47-9AC4-64AD4BD8D8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5" t="6439" r="50000" b="13841"/>
          <a:stretch/>
        </p:blipFill>
        <p:spPr>
          <a:xfrm>
            <a:off x="6407928" y="1990165"/>
            <a:ext cx="5123938" cy="4502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65134C-961D-6842-8CA6-37733214577E}"/>
              </a:ext>
            </a:extLst>
          </p:cNvPr>
          <p:cNvSpPr txBox="1"/>
          <p:nvPr/>
        </p:nvSpPr>
        <p:spPr>
          <a:xfrm>
            <a:off x="7208068" y="1690687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rating over a decade</a:t>
            </a:r>
          </a:p>
        </p:txBody>
      </p:sp>
    </p:spTree>
    <p:extLst>
      <p:ext uri="{BB962C8B-B14F-4D97-AF65-F5344CB8AC3E}">
        <p14:creationId xmlns:p14="http://schemas.microsoft.com/office/powerpoint/2010/main" val="278429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4A43-B06F-E840-A84A-231363FD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3B84D-B546-614C-ADF5-7A303F3D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6"/>
          <a:stretch/>
        </p:blipFill>
        <p:spPr>
          <a:xfrm>
            <a:off x="784663" y="2180929"/>
            <a:ext cx="10622673" cy="4256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3B616-C9EB-CB46-A68E-8463FE42D998}"/>
              </a:ext>
            </a:extLst>
          </p:cNvPr>
          <p:cNvSpPr txBox="1"/>
          <p:nvPr/>
        </p:nvSpPr>
        <p:spPr>
          <a:xfrm>
            <a:off x="4944273" y="1666876"/>
            <a:ext cx="2303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Reviews per 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BACC8-88F2-6F41-AD53-5A57E0504616}"/>
              </a:ext>
            </a:extLst>
          </p:cNvPr>
          <p:cNvSpPr txBox="1"/>
          <p:nvPr/>
        </p:nvSpPr>
        <p:spPr>
          <a:xfrm>
            <a:off x="-13447" y="6542455"/>
            <a:ext cx="619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https://github.com/alineu/ml-projects/blob/master/drug-DI/drug_optimizer.ipynb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544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4A43-B06F-E840-A84A-231363FD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3B84D-B546-614C-ADF5-7A303F3D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7" b="5075"/>
          <a:stretch/>
        </p:blipFill>
        <p:spPr>
          <a:xfrm>
            <a:off x="1617293" y="2027245"/>
            <a:ext cx="8957412" cy="4615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3B616-C9EB-CB46-A68E-8463FE42D998}"/>
              </a:ext>
            </a:extLst>
          </p:cNvPr>
          <p:cNvSpPr txBox="1"/>
          <p:nvPr/>
        </p:nvSpPr>
        <p:spPr>
          <a:xfrm>
            <a:off x="2047134" y="1534584"/>
            <a:ext cx="809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frequent conditions that are aimed to be treated by drugs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77BE5-26CC-6745-8F6F-931A50AE82E0}"/>
              </a:ext>
            </a:extLst>
          </p:cNvPr>
          <p:cNvSpPr txBox="1"/>
          <p:nvPr/>
        </p:nvSpPr>
        <p:spPr>
          <a:xfrm>
            <a:off x="-13447" y="6542455"/>
            <a:ext cx="619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https://github.com/alineu/ml-projects/blob/master/drug-DI/drug_optimizer.ipynb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60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4A43-B06F-E840-A84A-231363FD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3B84D-B546-614C-ADF5-7A303F3D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56" b="5358"/>
          <a:stretch/>
        </p:blipFill>
        <p:spPr>
          <a:xfrm>
            <a:off x="1617293" y="2035887"/>
            <a:ext cx="8957412" cy="400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3B616-C9EB-CB46-A68E-8463FE42D998}"/>
              </a:ext>
            </a:extLst>
          </p:cNvPr>
          <p:cNvSpPr txBox="1"/>
          <p:nvPr/>
        </p:nvSpPr>
        <p:spPr>
          <a:xfrm>
            <a:off x="2915096" y="1563589"/>
            <a:ext cx="636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Drugs with the highest number of induced effects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9DF2D-EC0A-0448-BDD0-889D7BB3AA66}"/>
              </a:ext>
            </a:extLst>
          </p:cNvPr>
          <p:cNvSpPr txBox="1"/>
          <p:nvPr/>
        </p:nvSpPr>
        <p:spPr>
          <a:xfrm>
            <a:off x="-13447" y="6542455"/>
            <a:ext cx="619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https://github.com/alineu/ml-projects/blob/master/drug-DI/drug_optimizer.ipynb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46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4A43-B06F-E840-A84A-231363FD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3B616-C9EB-CB46-A68E-8463FE42D998}"/>
              </a:ext>
            </a:extLst>
          </p:cNvPr>
          <p:cNvSpPr txBox="1"/>
          <p:nvPr/>
        </p:nvSpPr>
        <p:spPr>
          <a:xfrm>
            <a:off x="5663829" y="169068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9DF2D-EC0A-0448-BDD0-889D7BB3AA66}"/>
              </a:ext>
            </a:extLst>
          </p:cNvPr>
          <p:cNvSpPr txBox="1"/>
          <p:nvPr/>
        </p:nvSpPr>
        <p:spPr>
          <a:xfrm>
            <a:off x="-13447" y="6542455"/>
            <a:ext cx="619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https://github.com/alineu/ml-projects/blob/master/drug-DI/drug_optimizer.ipynb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4EA66-C5A9-6D46-843B-697EB126E7A9}"/>
              </a:ext>
            </a:extLst>
          </p:cNvPr>
          <p:cNvSpPr txBox="1"/>
          <p:nvPr/>
        </p:nvSpPr>
        <p:spPr>
          <a:xfrm>
            <a:off x="5765619" y="411657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Bad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17F89AE-E2E5-7144-985C-46816EA19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93"/>
          <a:stretch/>
        </p:blipFill>
        <p:spPr>
          <a:xfrm>
            <a:off x="2122487" y="2360894"/>
            <a:ext cx="8139953" cy="1652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8AE859-5A93-5940-AAAB-8D32F5F450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93"/>
          <a:stretch/>
        </p:blipFill>
        <p:spPr>
          <a:xfrm>
            <a:off x="2122488" y="4681702"/>
            <a:ext cx="8139952" cy="1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6386-81CA-3244-BEB6-1B36EAF7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52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E463-A052-754D-88CE-7C67C84B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841" y="1109272"/>
            <a:ext cx="3239385" cy="704541"/>
          </a:xfrm>
        </p:spPr>
        <p:txBody>
          <a:bodyPr>
            <a:normAutofit/>
          </a:bodyPr>
          <a:lstStyle/>
          <a:p>
            <a:r>
              <a:rPr lang="en-US" sz="3200" dirty="0"/>
              <a:t>Current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75245-D63A-764D-A199-B168A7B0F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67" y="1918741"/>
            <a:ext cx="12373105" cy="1191714"/>
          </a:xfrm>
        </p:spPr>
        <p:txBody>
          <a:bodyPr>
            <a:normAutofit/>
          </a:bodyPr>
          <a:lstStyle/>
          <a:p>
            <a:r>
              <a:rPr lang="en-US" sz="2400" dirty="0"/>
              <a:t>Build a </a:t>
            </a:r>
            <a:r>
              <a:rPr lang="en-US" sz="2400" b="1" dirty="0"/>
              <a:t>language model </a:t>
            </a:r>
            <a:r>
              <a:rPr lang="en-US" sz="2400" dirty="0"/>
              <a:t>to </a:t>
            </a:r>
            <a:r>
              <a:rPr lang="en-US" sz="2400" b="1" dirty="0"/>
              <a:t>recommend</a:t>
            </a:r>
            <a:r>
              <a:rPr lang="en-US" sz="2400" dirty="0"/>
              <a:t> the right medicine according to the user </a:t>
            </a:r>
            <a:r>
              <a:rPr lang="en-US" sz="2400" b="1" dirty="0"/>
              <a:t>condition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4DB14-0C02-9E49-AC43-A268F5047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3567" y="3571406"/>
            <a:ext cx="11728525" cy="3135078"/>
          </a:xfrm>
        </p:spPr>
        <p:txBody>
          <a:bodyPr>
            <a:normAutofit/>
          </a:bodyPr>
          <a:lstStyle/>
          <a:p>
            <a:r>
              <a:rPr lang="en-US" sz="2400" dirty="0"/>
              <a:t>Use other resources such as </a:t>
            </a:r>
            <a:r>
              <a:rPr lang="en-US" sz="2400" b="1" dirty="0" err="1"/>
              <a:t>DrugBank</a:t>
            </a:r>
            <a:r>
              <a:rPr lang="en-US" sz="2400" dirty="0"/>
              <a:t> to make the model more robust by considering potential drug interactions, side effects etc. </a:t>
            </a:r>
          </a:p>
          <a:p>
            <a:r>
              <a:rPr lang="en-US" sz="2400" dirty="0"/>
              <a:t>Use other APIs such as </a:t>
            </a:r>
            <a:r>
              <a:rPr lang="en-US" sz="2400" b="1" dirty="0" err="1"/>
              <a:t>GoodRx</a:t>
            </a:r>
            <a:r>
              <a:rPr lang="en-US" sz="2400" dirty="0"/>
              <a:t> to build a real-time model that considers other user-defined factors such as </a:t>
            </a:r>
            <a:r>
              <a:rPr lang="en-US" sz="2400" b="1" dirty="0"/>
              <a:t>user location</a:t>
            </a:r>
            <a:r>
              <a:rPr lang="en-US" sz="2400" dirty="0"/>
              <a:t>, </a:t>
            </a:r>
            <a:r>
              <a:rPr lang="en-US" sz="2400" b="1" dirty="0"/>
              <a:t>price-range</a:t>
            </a:r>
            <a:r>
              <a:rPr lang="en-US" sz="2400" dirty="0"/>
              <a:t>, and </a:t>
            </a:r>
            <a:r>
              <a:rPr lang="en-US" sz="2400" b="1" dirty="0"/>
              <a:t>distance-to-pharmacy</a:t>
            </a:r>
            <a:r>
              <a:rPr lang="en-US" sz="2400" dirty="0"/>
              <a:t> to make a more robust decision.</a:t>
            </a:r>
          </a:p>
          <a:p>
            <a:r>
              <a:rPr lang="en-US" sz="2400" dirty="0"/>
              <a:t>Expand the usefulness of the app to </a:t>
            </a:r>
            <a:r>
              <a:rPr lang="en-US" sz="2400" b="1" dirty="0"/>
              <a:t>medical professionals </a:t>
            </a:r>
            <a:r>
              <a:rPr lang="en-US" sz="2400" dirty="0"/>
              <a:t>so that they can offer patients customized solutions.</a:t>
            </a:r>
          </a:p>
          <a:p>
            <a:endParaRPr lang="en-US" sz="2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309B1EB-170B-B642-8820-8D08DB04F948}"/>
              </a:ext>
            </a:extLst>
          </p:cNvPr>
          <p:cNvSpPr txBox="1">
            <a:spLocks/>
          </p:cNvSpPr>
          <p:nvPr/>
        </p:nvSpPr>
        <p:spPr>
          <a:xfrm>
            <a:off x="491841" y="2724459"/>
            <a:ext cx="3239385" cy="704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32731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393</Words>
  <Application>Microsoft Macintosh PowerPoint</Application>
  <PresentationFormat>Widescreen</PresentationFormat>
  <Paragraphs>59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OptiMeds  DI project proposal</vt:lpstr>
      <vt:lpstr>Idea</vt:lpstr>
      <vt:lpstr>How it started?</vt:lpstr>
      <vt:lpstr>Data Exploration </vt:lpstr>
      <vt:lpstr>Data Exploration </vt:lpstr>
      <vt:lpstr>Data Exploration </vt:lpstr>
      <vt:lpstr>Data Exploration </vt:lpstr>
      <vt:lpstr>Data Exploration </vt:lpstr>
      <vt:lpstr>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OptiMeds  DI project proposal</dc:title>
  <dc:creator>Ali Mehdizadeh Rahimi</dc:creator>
  <cp:lastModifiedBy>Ali Mehdizadeh Rahimi</cp:lastModifiedBy>
  <cp:revision>10</cp:revision>
  <dcterms:created xsi:type="dcterms:W3CDTF">2020-08-13T18:39:27Z</dcterms:created>
  <dcterms:modified xsi:type="dcterms:W3CDTF">2020-08-13T20:27:04Z</dcterms:modified>
</cp:coreProperties>
</file>