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8288000" cy="10287000"/>
  <p:notesSz cx="6858000" cy="9144000"/>
  <p:embeddedFontLst>
    <p:embeddedFont>
      <p:font typeface="Kollektif Bold" panose="020B0604020101010102"/>
      <p:bold r:id="rId15"/>
    </p:embeddedFont>
    <p:embeddedFont>
      <p:font typeface="Kollektif" panose="020B0604020101010102"/>
      <p:regular r:id="rId16"/>
    </p:embeddedFont>
    <p:embeddedFont>
      <p:font typeface="Assistant Bold" panose="00000800000000000000"/>
      <p:bold r:id="rId17"/>
    </p:embeddedFont>
    <p:embeddedFont>
      <p:font typeface="Barlow Light" panose="00000400000000000000"/>
      <p:regular r:id="rId18"/>
    </p:embeddedFont>
    <p:embeddedFont>
      <p:font typeface="Barlow Light Bold" panose="00000500000000000000"/>
      <p:regular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A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image" Target="../media/image3.svg"/><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image" Target="../media/image3.svg"/><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svg"/><Relationship Id="rId7" Type="http://schemas.openxmlformats.org/officeDocument/2006/relationships/image" Target="../media/image3.png"/><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image" Target="../media/image6.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image" Target="../media/image3.svg"/><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svg"/><Relationship Id="rId7" Type="http://schemas.openxmlformats.org/officeDocument/2006/relationships/image" Target="../media/image3.png"/><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image" Target="../media/image6.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svg"/><Relationship Id="rId7" Type="http://schemas.openxmlformats.org/officeDocument/2006/relationships/image" Target="../media/image3.png"/><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image" Target="../media/image6.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5.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8.svg"/><Relationship Id="rId3" Type="http://schemas.openxmlformats.org/officeDocument/2006/relationships/image" Target="../media/image10.png"/><Relationship Id="rId2" Type="http://schemas.openxmlformats.org/officeDocument/2006/relationships/image" Target="../media/image1.svg"/><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flipH="1">
            <a:off x="9139238" y="0"/>
            <a:ext cx="10287000" cy="10287000"/>
          </a:xfrm>
          <a:prstGeom prst="rect">
            <a:avLst/>
          </a:prstGeom>
        </p:spPr>
      </p:pic>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flipH="1">
            <a:off x="-1143000" y="0"/>
            <a:ext cx="10287000" cy="10287000"/>
          </a:xfrm>
          <a:prstGeom prst="rect">
            <a:avLst/>
          </a:prstGeom>
        </p:spPr>
      </p:pic>
      <p:grpSp>
        <p:nvGrpSpPr>
          <p:cNvPr id="4" name="Group 4"/>
          <p:cNvGrpSpPr/>
          <p:nvPr/>
        </p:nvGrpSpPr>
        <p:grpSpPr>
          <a:xfrm rot="0">
            <a:off x="1028700" y="2797700"/>
            <a:ext cx="2816713" cy="473857"/>
            <a:chOff x="0" y="0"/>
            <a:chExt cx="3755617" cy="631810"/>
          </a:xfrm>
        </p:grpSpPr>
        <p:grpSp>
          <p:nvGrpSpPr>
            <p:cNvPr id="5" name="Group 5"/>
            <p:cNvGrpSpPr/>
            <p:nvPr/>
          </p:nvGrpSpPr>
          <p:grpSpPr>
            <a:xfrm rot="0">
              <a:off x="0" y="0"/>
              <a:ext cx="631810" cy="63181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7" name="TextBox 7"/>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8" name="Group 8"/>
            <p:cNvGrpSpPr/>
            <p:nvPr/>
          </p:nvGrpSpPr>
          <p:grpSpPr>
            <a:xfrm rot="0">
              <a:off x="3123808" y="0"/>
              <a:ext cx="631810" cy="63181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0" name="TextBox 10"/>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1" name="Group 11"/>
            <p:cNvGrpSpPr/>
            <p:nvPr/>
          </p:nvGrpSpPr>
          <p:grpSpPr>
            <a:xfrm rot="0">
              <a:off x="315905" y="0"/>
              <a:ext cx="3123808" cy="631810"/>
              <a:chOff x="0" y="0"/>
              <a:chExt cx="617048" cy="124802"/>
            </a:xfrm>
          </p:grpSpPr>
          <p:sp>
            <p:nvSpPr>
              <p:cNvPr id="12" name="Freeform 12"/>
              <p:cNvSpPr/>
              <p:nvPr/>
            </p:nvSpPr>
            <p:spPr>
              <a:xfrm>
                <a:off x="0" y="0"/>
                <a:ext cx="617048" cy="124802"/>
              </a:xfrm>
              <a:custGeom>
                <a:avLst/>
                <a:gdLst/>
                <a:ahLst/>
                <a:cxnLst/>
                <a:rect l="l" t="t" r="r" b="b"/>
                <a:pathLst>
                  <a:path w="617048" h="124802">
                    <a:moveTo>
                      <a:pt x="0" y="0"/>
                    </a:moveTo>
                    <a:lnTo>
                      <a:pt x="617048" y="0"/>
                    </a:lnTo>
                    <a:lnTo>
                      <a:pt x="617048" y="124802"/>
                    </a:lnTo>
                    <a:lnTo>
                      <a:pt x="0" y="124802"/>
                    </a:lnTo>
                    <a:close/>
                  </a:path>
                </a:pathLst>
              </a:custGeom>
              <a:solidFill>
                <a:srgbClr val="24225C"/>
              </a:solidFill>
            </p:spPr>
          </p:sp>
          <p:sp>
            <p:nvSpPr>
              <p:cNvPr id="13" name="TextBox 13"/>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sp>
          <p:nvSpPr>
            <p:cNvPr id="14" name="TextBox 14"/>
            <p:cNvSpPr txBox="1"/>
            <p:nvPr/>
          </p:nvSpPr>
          <p:spPr>
            <a:xfrm>
              <a:off x="299358" y="107413"/>
              <a:ext cx="3140355" cy="407459"/>
            </a:xfrm>
            <a:prstGeom prst="rect">
              <a:avLst/>
            </a:prstGeom>
          </p:spPr>
          <p:txBody>
            <a:bodyPr lIns="0" tIns="0" rIns="0" bIns="0" rtlCol="0" anchor="t">
              <a:spAutoFit/>
            </a:bodyPr>
            <a:lstStyle/>
            <a:p>
              <a:pPr algn="ctr">
                <a:lnSpc>
                  <a:spcPts val="2000"/>
                </a:lnSpc>
              </a:pPr>
              <a:r>
                <a:rPr lang="en-US" sz="2000">
                  <a:solidFill>
                    <a:srgbClr val="FEFEFE"/>
                  </a:solidFill>
                  <a:latin typeface="Kollektif Bold" panose="020B0604020101010102"/>
                </a:rPr>
                <a:t>Volume Poject</a:t>
              </a:r>
              <a:endParaRPr lang="en-US" sz="2000">
                <a:solidFill>
                  <a:srgbClr val="FEFEFE"/>
                </a:solidFill>
                <a:latin typeface="Kollektif Bold" panose="020B0604020101010102"/>
              </a:endParaRPr>
            </a:p>
          </p:txBody>
        </p:sp>
      </p:grpSp>
      <p:pic>
        <p:nvPicPr>
          <p:cNvPr id="15" name="Picture 1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33574" flipV="1">
            <a:off x="5982356" y="-5285415"/>
            <a:ext cx="14453316" cy="10931963"/>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233034" flipH="1">
            <a:off x="7219777" y="451995"/>
            <a:ext cx="19555318" cy="15893140"/>
          </a:xfrm>
          <a:prstGeom prst="rect">
            <a:avLst/>
          </a:prstGeom>
        </p:spPr>
      </p:pic>
      <p:sp>
        <p:nvSpPr>
          <p:cNvPr id="17" name="TextBox 17"/>
          <p:cNvSpPr txBox="1"/>
          <p:nvPr/>
        </p:nvSpPr>
        <p:spPr>
          <a:xfrm>
            <a:off x="1028700" y="7243481"/>
            <a:ext cx="8110538" cy="389890"/>
          </a:xfrm>
          <a:prstGeom prst="rect">
            <a:avLst/>
          </a:prstGeom>
        </p:spPr>
        <p:txBody>
          <a:bodyPr lIns="0" tIns="0" rIns="0" bIns="0" rtlCol="0" anchor="t">
            <a:spAutoFit/>
          </a:bodyPr>
          <a:lstStyle/>
          <a:p>
            <a:pPr>
              <a:lnSpc>
                <a:spcPts val="2600"/>
              </a:lnSpc>
            </a:pPr>
            <a:r>
              <a:rPr lang="en-US" sz="2600">
                <a:solidFill>
                  <a:srgbClr val="24225C"/>
                </a:solidFill>
                <a:latin typeface="Kollektif" panose="020B0604020101010102"/>
              </a:rPr>
              <a:t>Presented by ......</a:t>
            </a:r>
            <a:endParaRPr lang="en-US" sz="2600">
              <a:solidFill>
                <a:srgbClr val="24225C"/>
              </a:solidFill>
              <a:latin typeface="Kollektif" panose="020B0604020101010102"/>
            </a:endParaRPr>
          </a:p>
        </p:txBody>
      </p:sp>
      <p:sp>
        <p:nvSpPr>
          <p:cNvPr id="18" name="TextBox 18"/>
          <p:cNvSpPr txBox="1"/>
          <p:nvPr/>
        </p:nvSpPr>
        <p:spPr>
          <a:xfrm>
            <a:off x="933450" y="3566832"/>
            <a:ext cx="8110537" cy="3486149"/>
          </a:xfrm>
          <a:prstGeom prst="rect">
            <a:avLst/>
          </a:prstGeom>
        </p:spPr>
        <p:txBody>
          <a:bodyPr lIns="0" tIns="0" rIns="0" bIns="0" rtlCol="0" anchor="t">
            <a:spAutoFit/>
          </a:bodyPr>
          <a:lstStyle/>
          <a:p>
            <a:pPr>
              <a:lnSpc>
                <a:spcPts val="9000"/>
              </a:lnSpc>
            </a:pPr>
            <a:r>
              <a:rPr lang="en-US" sz="10000">
                <a:solidFill>
                  <a:srgbClr val="24225C"/>
                </a:solidFill>
                <a:latin typeface="Assistant Bold" panose="00000800000000000000"/>
              </a:rPr>
              <a:t>Startup Presentation Deck</a:t>
            </a:r>
            <a:endParaRPr lang="en-US" sz="10000">
              <a:solidFill>
                <a:srgbClr val="24225C"/>
              </a:solidFill>
              <a:latin typeface="Assistant Bold" panose="000008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138238" y="0"/>
            <a:ext cx="10287000" cy="10287000"/>
          </a:xfrm>
          <a:prstGeom prst="rect">
            <a:avLst/>
          </a:prstGeom>
        </p:spPr>
      </p:pic>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139238" y="0"/>
            <a:ext cx="10287000" cy="10287000"/>
          </a:xfrm>
          <a:prstGeom prst="rect">
            <a:avLst/>
          </a:prstGeom>
        </p:spPr>
      </p:pic>
      <p:sp>
        <p:nvSpPr>
          <p:cNvPr id="4" name="TextBox 4"/>
          <p:cNvSpPr txBox="1"/>
          <p:nvPr/>
        </p:nvSpPr>
        <p:spPr>
          <a:xfrm>
            <a:off x="1028700" y="1238250"/>
            <a:ext cx="7080426" cy="847725"/>
          </a:xfrm>
          <a:prstGeom prst="rect">
            <a:avLst/>
          </a:prstGeom>
        </p:spPr>
        <p:txBody>
          <a:bodyPr lIns="0" tIns="0" rIns="0" bIns="0" rtlCol="0" anchor="t">
            <a:spAutoFit/>
          </a:bodyPr>
          <a:lstStyle/>
          <a:p>
            <a:pPr>
              <a:lnSpc>
                <a:spcPts val="6300"/>
              </a:lnSpc>
            </a:pPr>
            <a:r>
              <a:rPr lang="en-US" sz="7000">
                <a:solidFill>
                  <a:srgbClr val="24225C"/>
                </a:solidFill>
                <a:latin typeface="Assistant Bold" panose="00000800000000000000"/>
              </a:rPr>
              <a:t>Table of Contents</a:t>
            </a:r>
            <a:endParaRPr lang="en-US" sz="7000">
              <a:solidFill>
                <a:srgbClr val="24225C"/>
              </a:solidFill>
              <a:latin typeface="Assistant Bold" panose="00000800000000000000"/>
            </a:endParaRPr>
          </a:p>
        </p:txBody>
      </p:sp>
      <p:sp>
        <p:nvSpPr>
          <p:cNvPr id="5" name="TextBox 5"/>
          <p:cNvSpPr txBox="1"/>
          <p:nvPr/>
        </p:nvSpPr>
        <p:spPr>
          <a:xfrm>
            <a:off x="11023741" y="1388745"/>
            <a:ext cx="5459258" cy="441960"/>
          </a:xfrm>
          <a:prstGeom prst="rect">
            <a:avLst/>
          </a:prstGeom>
        </p:spPr>
        <p:txBody>
          <a:bodyPr lIns="0" tIns="0" rIns="0" bIns="0" rtlCol="0" anchor="t">
            <a:spAutoFit/>
          </a:bodyPr>
          <a:lstStyle/>
          <a:p>
            <a:pPr>
              <a:lnSpc>
                <a:spcPts val="3240"/>
              </a:lnSpc>
            </a:pPr>
            <a:r>
              <a:rPr lang="en-US" sz="3600">
                <a:solidFill>
                  <a:srgbClr val="24225C"/>
                </a:solidFill>
                <a:latin typeface="Barlow Light" panose="00000400000000000000"/>
              </a:rPr>
              <a:t>Introduction</a:t>
            </a:r>
            <a:endParaRPr lang="en-US" sz="3600">
              <a:solidFill>
                <a:srgbClr val="24225C"/>
              </a:solidFill>
              <a:latin typeface="Barlow Light" panose="00000400000000000000"/>
            </a:endParaRPr>
          </a:p>
        </p:txBody>
      </p:sp>
      <p:sp>
        <p:nvSpPr>
          <p:cNvPr id="6" name="TextBox 6"/>
          <p:cNvSpPr txBox="1"/>
          <p:nvPr/>
        </p:nvSpPr>
        <p:spPr>
          <a:xfrm>
            <a:off x="11023741" y="2176000"/>
            <a:ext cx="6235559" cy="441960"/>
          </a:xfrm>
          <a:prstGeom prst="rect">
            <a:avLst/>
          </a:prstGeom>
        </p:spPr>
        <p:txBody>
          <a:bodyPr lIns="0" tIns="0" rIns="0" bIns="0" rtlCol="0" anchor="t">
            <a:spAutoFit/>
          </a:bodyPr>
          <a:lstStyle/>
          <a:p>
            <a:pPr>
              <a:lnSpc>
                <a:spcPts val="3240"/>
              </a:lnSpc>
            </a:pPr>
            <a:r>
              <a:rPr lang="en-US" sz="3600">
                <a:solidFill>
                  <a:srgbClr val="24225C"/>
                </a:solidFill>
                <a:latin typeface="Barlow Light" panose="00000400000000000000"/>
              </a:rPr>
              <a:t>Our Philosophy</a:t>
            </a:r>
            <a:endParaRPr lang="en-US" sz="3600">
              <a:solidFill>
                <a:srgbClr val="24225C"/>
              </a:solidFill>
              <a:latin typeface="Barlow Light" panose="00000400000000000000"/>
            </a:endParaRPr>
          </a:p>
        </p:txBody>
      </p:sp>
      <p:sp>
        <p:nvSpPr>
          <p:cNvPr id="7" name="TextBox 7"/>
          <p:cNvSpPr txBox="1"/>
          <p:nvPr/>
        </p:nvSpPr>
        <p:spPr>
          <a:xfrm>
            <a:off x="11023741" y="2963254"/>
            <a:ext cx="6235559" cy="441960"/>
          </a:xfrm>
          <a:prstGeom prst="rect">
            <a:avLst/>
          </a:prstGeom>
        </p:spPr>
        <p:txBody>
          <a:bodyPr lIns="0" tIns="0" rIns="0" bIns="0" rtlCol="0" anchor="t">
            <a:spAutoFit/>
          </a:bodyPr>
          <a:lstStyle/>
          <a:p>
            <a:pPr>
              <a:lnSpc>
                <a:spcPts val="3240"/>
              </a:lnSpc>
            </a:pPr>
            <a:r>
              <a:rPr lang="en-US" sz="3600">
                <a:solidFill>
                  <a:srgbClr val="24225C"/>
                </a:solidFill>
                <a:latin typeface="Barlow Light" panose="00000400000000000000"/>
              </a:rPr>
              <a:t>Meet Our Team</a:t>
            </a:r>
            <a:endParaRPr lang="en-US" sz="3600">
              <a:solidFill>
                <a:srgbClr val="24225C"/>
              </a:solidFill>
              <a:latin typeface="Barlow Light" panose="00000400000000000000"/>
            </a:endParaRPr>
          </a:p>
        </p:txBody>
      </p:sp>
      <p:sp>
        <p:nvSpPr>
          <p:cNvPr id="8" name="TextBox 8"/>
          <p:cNvSpPr txBox="1"/>
          <p:nvPr/>
        </p:nvSpPr>
        <p:spPr>
          <a:xfrm>
            <a:off x="11023741" y="3750509"/>
            <a:ext cx="6235559" cy="441960"/>
          </a:xfrm>
          <a:prstGeom prst="rect">
            <a:avLst/>
          </a:prstGeom>
        </p:spPr>
        <p:txBody>
          <a:bodyPr lIns="0" tIns="0" rIns="0" bIns="0" rtlCol="0" anchor="t">
            <a:spAutoFit/>
          </a:bodyPr>
          <a:lstStyle/>
          <a:p>
            <a:pPr>
              <a:lnSpc>
                <a:spcPts val="3240"/>
              </a:lnSpc>
            </a:pPr>
            <a:r>
              <a:rPr lang="en-US" sz="3600">
                <a:solidFill>
                  <a:srgbClr val="24225C"/>
                </a:solidFill>
                <a:latin typeface="Barlow Light" panose="00000400000000000000"/>
              </a:rPr>
              <a:t>About Our Founder</a:t>
            </a:r>
            <a:endParaRPr lang="en-US" sz="3600">
              <a:solidFill>
                <a:srgbClr val="24225C"/>
              </a:solidFill>
              <a:latin typeface="Barlow Light" panose="00000400000000000000"/>
            </a:endParaRPr>
          </a:p>
        </p:txBody>
      </p:sp>
      <p:sp>
        <p:nvSpPr>
          <p:cNvPr id="9" name="TextBox 9"/>
          <p:cNvSpPr txBox="1"/>
          <p:nvPr/>
        </p:nvSpPr>
        <p:spPr>
          <a:xfrm>
            <a:off x="11023741" y="4537764"/>
            <a:ext cx="6235559" cy="441960"/>
          </a:xfrm>
          <a:prstGeom prst="rect">
            <a:avLst/>
          </a:prstGeom>
        </p:spPr>
        <p:txBody>
          <a:bodyPr lIns="0" tIns="0" rIns="0" bIns="0" rtlCol="0" anchor="t">
            <a:spAutoFit/>
          </a:bodyPr>
          <a:lstStyle/>
          <a:p>
            <a:pPr>
              <a:lnSpc>
                <a:spcPts val="3240"/>
              </a:lnSpc>
            </a:pPr>
            <a:r>
              <a:rPr lang="en-US" sz="3600">
                <a:solidFill>
                  <a:srgbClr val="24225C"/>
                </a:solidFill>
                <a:latin typeface="Barlow Light" panose="00000400000000000000"/>
              </a:rPr>
              <a:t>What We Offer</a:t>
            </a:r>
            <a:endParaRPr lang="en-US" sz="3600">
              <a:solidFill>
                <a:srgbClr val="24225C"/>
              </a:solidFill>
              <a:latin typeface="Barlow Light" panose="00000400000000000000"/>
            </a:endParaRPr>
          </a:p>
        </p:txBody>
      </p:sp>
      <p:sp>
        <p:nvSpPr>
          <p:cNvPr id="10" name="TextBox 10"/>
          <p:cNvSpPr txBox="1"/>
          <p:nvPr/>
        </p:nvSpPr>
        <p:spPr>
          <a:xfrm>
            <a:off x="11018979" y="5325019"/>
            <a:ext cx="6240321" cy="441960"/>
          </a:xfrm>
          <a:prstGeom prst="rect">
            <a:avLst/>
          </a:prstGeom>
        </p:spPr>
        <p:txBody>
          <a:bodyPr lIns="0" tIns="0" rIns="0" bIns="0" rtlCol="0" anchor="t">
            <a:spAutoFit/>
          </a:bodyPr>
          <a:lstStyle/>
          <a:p>
            <a:pPr>
              <a:lnSpc>
                <a:spcPts val="3240"/>
              </a:lnSpc>
            </a:pPr>
            <a:r>
              <a:rPr lang="en-US" sz="3600">
                <a:solidFill>
                  <a:srgbClr val="24225C"/>
                </a:solidFill>
                <a:latin typeface="Barlow Light" panose="00000400000000000000"/>
              </a:rPr>
              <a:t>Online Payment Tracking</a:t>
            </a:r>
            <a:endParaRPr lang="en-US" sz="3600">
              <a:solidFill>
                <a:srgbClr val="24225C"/>
              </a:solidFill>
              <a:latin typeface="Barlow Light" panose="00000400000000000000"/>
            </a:endParaRPr>
          </a:p>
        </p:txBody>
      </p:sp>
      <p:pic>
        <p:nvPicPr>
          <p:cNvPr id="11" name="Picture 1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268617">
            <a:off x="11642282" y="-6675289"/>
            <a:ext cx="12657383" cy="10287000"/>
          </a:xfrm>
          <a:prstGeom prst="rect">
            <a:avLst/>
          </a:prstGeom>
        </p:spPr>
      </p:pic>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414681">
            <a:off x="-5480809" y="3995569"/>
            <a:ext cx="12657383" cy="10287000"/>
          </a:xfrm>
          <a:prstGeom prst="rect">
            <a:avLst/>
          </a:prstGeom>
        </p:spPr>
      </p:pic>
      <p:grpSp>
        <p:nvGrpSpPr>
          <p:cNvPr id="13" name="Group 13"/>
          <p:cNvGrpSpPr/>
          <p:nvPr/>
        </p:nvGrpSpPr>
        <p:grpSpPr>
          <a:xfrm rot="0">
            <a:off x="1028700" y="9544050"/>
            <a:ext cx="473857" cy="473857"/>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5" name="TextBox 15"/>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6" name="Group 16"/>
          <p:cNvGrpSpPr/>
          <p:nvPr/>
        </p:nvGrpSpPr>
        <p:grpSpPr>
          <a:xfrm rot="0">
            <a:off x="3371556" y="9544050"/>
            <a:ext cx="473857" cy="473857"/>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8" name="TextBox 18"/>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9" name="Group 19"/>
          <p:cNvGrpSpPr/>
          <p:nvPr/>
        </p:nvGrpSpPr>
        <p:grpSpPr>
          <a:xfrm rot="0">
            <a:off x="8674905" y="9544050"/>
            <a:ext cx="473857" cy="473857"/>
            <a:chOff x="0" y="0"/>
            <a:chExt cx="812800" cy="812800"/>
          </a:xfrm>
        </p:grpSpPr>
        <p:sp>
          <p:nvSpPr>
            <p:cNvPr id="20" name="Freeform 2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1" name="TextBox 21"/>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2" name="Group 22"/>
          <p:cNvGrpSpPr/>
          <p:nvPr/>
        </p:nvGrpSpPr>
        <p:grpSpPr>
          <a:xfrm rot="0">
            <a:off x="9139238" y="9544050"/>
            <a:ext cx="473857" cy="473857"/>
            <a:chOff x="0" y="0"/>
            <a:chExt cx="812800" cy="812800"/>
          </a:xfrm>
        </p:grpSpPr>
        <p:sp>
          <p:nvSpPr>
            <p:cNvPr id="23" name="Freeform 2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5" name="Group 25"/>
          <p:cNvGrpSpPr/>
          <p:nvPr/>
        </p:nvGrpSpPr>
        <p:grpSpPr>
          <a:xfrm rot="0">
            <a:off x="1265629" y="9544050"/>
            <a:ext cx="2342856" cy="473857"/>
            <a:chOff x="0" y="0"/>
            <a:chExt cx="617048" cy="124802"/>
          </a:xfrm>
        </p:grpSpPr>
        <p:sp>
          <p:nvSpPr>
            <p:cNvPr id="26" name="Freeform 26"/>
            <p:cNvSpPr/>
            <p:nvPr/>
          </p:nvSpPr>
          <p:spPr>
            <a:xfrm>
              <a:off x="0" y="0"/>
              <a:ext cx="617048" cy="124802"/>
            </a:xfrm>
            <a:custGeom>
              <a:avLst/>
              <a:gdLst/>
              <a:ahLst/>
              <a:cxnLst/>
              <a:rect l="l" t="t" r="r" b="b"/>
              <a:pathLst>
                <a:path w="617048" h="124802">
                  <a:moveTo>
                    <a:pt x="0" y="0"/>
                  </a:moveTo>
                  <a:lnTo>
                    <a:pt x="617048" y="0"/>
                  </a:lnTo>
                  <a:lnTo>
                    <a:pt x="617048" y="124802"/>
                  </a:lnTo>
                  <a:lnTo>
                    <a:pt x="0" y="124802"/>
                  </a:lnTo>
                  <a:close/>
                </a:path>
              </a:pathLst>
            </a:custGeom>
            <a:solidFill>
              <a:srgbClr val="24225C"/>
            </a:solidFill>
          </p:spPr>
        </p:sp>
        <p:sp>
          <p:nvSpPr>
            <p:cNvPr id="27" name="TextBox 27"/>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28" name="Group 28"/>
          <p:cNvGrpSpPr/>
          <p:nvPr/>
        </p:nvGrpSpPr>
        <p:grpSpPr>
          <a:xfrm rot="0">
            <a:off x="8911834" y="9544050"/>
            <a:ext cx="464332" cy="473857"/>
            <a:chOff x="0" y="0"/>
            <a:chExt cx="122293" cy="124802"/>
          </a:xfrm>
        </p:grpSpPr>
        <p:sp>
          <p:nvSpPr>
            <p:cNvPr id="29" name="Freeform 29"/>
            <p:cNvSpPr/>
            <p:nvPr/>
          </p:nvSpPr>
          <p:spPr>
            <a:xfrm>
              <a:off x="0" y="0"/>
              <a:ext cx="122293" cy="124802"/>
            </a:xfrm>
            <a:custGeom>
              <a:avLst/>
              <a:gdLst/>
              <a:ahLst/>
              <a:cxnLst/>
              <a:rect l="l" t="t" r="r" b="b"/>
              <a:pathLst>
                <a:path w="122293" h="124802">
                  <a:moveTo>
                    <a:pt x="0" y="0"/>
                  </a:moveTo>
                  <a:lnTo>
                    <a:pt x="122293" y="0"/>
                  </a:lnTo>
                  <a:lnTo>
                    <a:pt x="122293" y="124802"/>
                  </a:lnTo>
                  <a:lnTo>
                    <a:pt x="0" y="124802"/>
                  </a:lnTo>
                  <a:close/>
                </a:path>
              </a:pathLst>
            </a:custGeom>
            <a:solidFill>
              <a:srgbClr val="24225C"/>
            </a:solidFill>
          </p:spPr>
        </p:sp>
        <p:sp>
          <p:nvSpPr>
            <p:cNvPr id="30" name="TextBox 30"/>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31" name="Group 31"/>
          <p:cNvGrpSpPr/>
          <p:nvPr/>
        </p:nvGrpSpPr>
        <p:grpSpPr>
          <a:xfrm rot="0">
            <a:off x="15701935" y="9544050"/>
            <a:ext cx="473857" cy="473857"/>
            <a:chOff x="0" y="0"/>
            <a:chExt cx="812800" cy="812800"/>
          </a:xfrm>
        </p:grpSpPr>
        <p:sp>
          <p:nvSpPr>
            <p:cNvPr id="32" name="Freeform 3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33" name="TextBox 33"/>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34" name="Group 34"/>
          <p:cNvGrpSpPr/>
          <p:nvPr/>
        </p:nvGrpSpPr>
        <p:grpSpPr>
          <a:xfrm rot="0">
            <a:off x="16790205" y="9544050"/>
            <a:ext cx="473857" cy="473857"/>
            <a:chOff x="0" y="0"/>
            <a:chExt cx="812800" cy="812800"/>
          </a:xfrm>
        </p:grpSpPr>
        <p:sp>
          <p:nvSpPr>
            <p:cNvPr id="35" name="Freeform 3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36" name="TextBox 36"/>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37" name="Group 37"/>
          <p:cNvGrpSpPr/>
          <p:nvPr/>
        </p:nvGrpSpPr>
        <p:grpSpPr>
          <a:xfrm rot="0">
            <a:off x="15938863" y="9544050"/>
            <a:ext cx="1088270" cy="473857"/>
            <a:chOff x="0" y="0"/>
            <a:chExt cx="286623" cy="124802"/>
          </a:xfrm>
        </p:grpSpPr>
        <p:sp>
          <p:nvSpPr>
            <p:cNvPr id="38" name="Freeform 38"/>
            <p:cNvSpPr/>
            <p:nvPr/>
          </p:nvSpPr>
          <p:spPr>
            <a:xfrm>
              <a:off x="0" y="0"/>
              <a:ext cx="286623" cy="124802"/>
            </a:xfrm>
            <a:custGeom>
              <a:avLst/>
              <a:gdLst/>
              <a:ahLst/>
              <a:cxnLst/>
              <a:rect l="l" t="t" r="r" b="b"/>
              <a:pathLst>
                <a:path w="286623" h="124802">
                  <a:moveTo>
                    <a:pt x="0" y="0"/>
                  </a:moveTo>
                  <a:lnTo>
                    <a:pt x="286623" y="0"/>
                  </a:lnTo>
                  <a:lnTo>
                    <a:pt x="286623" y="124802"/>
                  </a:lnTo>
                  <a:lnTo>
                    <a:pt x="0" y="124802"/>
                  </a:lnTo>
                  <a:close/>
                </a:path>
              </a:pathLst>
            </a:custGeom>
            <a:solidFill>
              <a:srgbClr val="24225C"/>
            </a:solidFill>
          </p:spPr>
        </p:sp>
        <p:sp>
          <p:nvSpPr>
            <p:cNvPr id="39" name="TextBox 39"/>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sp>
        <p:nvSpPr>
          <p:cNvPr id="40" name="AutoShape 40"/>
          <p:cNvSpPr/>
          <p:nvPr/>
        </p:nvSpPr>
        <p:spPr>
          <a:xfrm>
            <a:off x="8612443" y="1557337"/>
            <a:ext cx="1063114" cy="0"/>
          </a:xfrm>
          <a:prstGeom prst="line">
            <a:avLst/>
          </a:prstGeom>
          <a:ln w="19050" cap="flat">
            <a:solidFill>
              <a:srgbClr val="1D2896"/>
            </a:solidFill>
            <a:prstDash val="solid"/>
            <a:headEnd type="none" w="sm" len="sm"/>
            <a:tailEnd type="none" w="sm" len="sm"/>
          </a:ln>
        </p:spPr>
      </p:sp>
      <p:pic>
        <p:nvPicPr>
          <p:cNvPr id="41" name="Picture 4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973740" y="9648895"/>
            <a:ext cx="350045" cy="281309"/>
          </a:xfrm>
          <a:prstGeom prst="rect">
            <a:avLst/>
          </a:prstGeom>
        </p:spPr>
      </p:pic>
      <p:sp>
        <p:nvSpPr>
          <p:cNvPr id="42" name="TextBox 42"/>
          <p:cNvSpPr txBox="1"/>
          <p:nvPr/>
        </p:nvSpPr>
        <p:spPr>
          <a:xfrm>
            <a:off x="11018979" y="6112274"/>
            <a:ext cx="6245084" cy="441960"/>
          </a:xfrm>
          <a:prstGeom prst="rect">
            <a:avLst/>
          </a:prstGeom>
        </p:spPr>
        <p:txBody>
          <a:bodyPr lIns="0" tIns="0" rIns="0" bIns="0" rtlCol="0" anchor="t">
            <a:spAutoFit/>
          </a:bodyPr>
          <a:lstStyle/>
          <a:p>
            <a:pPr>
              <a:lnSpc>
                <a:spcPts val="3240"/>
              </a:lnSpc>
            </a:pPr>
            <a:r>
              <a:rPr lang="en-US" sz="3600">
                <a:solidFill>
                  <a:srgbClr val="24225C"/>
                </a:solidFill>
                <a:latin typeface="Barlow Light" panose="00000400000000000000"/>
              </a:rPr>
              <a:t>Our Business Roadmap</a:t>
            </a:r>
            <a:endParaRPr lang="en-US" sz="3600">
              <a:solidFill>
                <a:srgbClr val="24225C"/>
              </a:solidFill>
              <a:latin typeface="Barlow Light" panose="00000400000000000000"/>
            </a:endParaRPr>
          </a:p>
        </p:txBody>
      </p:sp>
      <p:sp>
        <p:nvSpPr>
          <p:cNvPr id="43" name="TextBox 43"/>
          <p:cNvSpPr txBox="1"/>
          <p:nvPr/>
        </p:nvSpPr>
        <p:spPr>
          <a:xfrm>
            <a:off x="11018979" y="6899528"/>
            <a:ext cx="6240321" cy="441960"/>
          </a:xfrm>
          <a:prstGeom prst="rect">
            <a:avLst/>
          </a:prstGeom>
        </p:spPr>
        <p:txBody>
          <a:bodyPr lIns="0" tIns="0" rIns="0" bIns="0" rtlCol="0" anchor="t">
            <a:spAutoFit/>
          </a:bodyPr>
          <a:lstStyle/>
          <a:p>
            <a:pPr>
              <a:lnSpc>
                <a:spcPts val="3240"/>
              </a:lnSpc>
            </a:pPr>
            <a:r>
              <a:rPr lang="en-US" sz="3600">
                <a:solidFill>
                  <a:srgbClr val="24225C"/>
                </a:solidFill>
                <a:latin typeface="Barlow Light" panose="00000400000000000000"/>
              </a:rPr>
              <a:t>Customer Growth Statistics</a:t>
            </a:r>
            <a:endParaRPr lang="en-US" sz="3600">
              <a:solidFill>
                <a:srgbClr val="24225C"/>
              </a:solidFill>
              <a:latin typeface="Barlow Light" panose="00000400000000000000"/>
            </a:endParaRPr>
          </a:p>
        </p:txBody>
      </p:sp>
      <p:sp>
        <p:nvSpPr>
          <p:cNvPr id="44" name="TextBox 44"/>
          <p:cNvSpPr txBox="1"/>
          <p:nvPr/>
        </p:nvSpPr>
        <p:spPr>
          <a:xfrm>
            <a:off x="11018979" y="7686783"/>
            <a:ext cx="6240321" cy="441960"/>
          </a:xfrm>
          <a:prstGeom prst="rect">
            <a:avLst/>
          </a:prstGeom>
        </p:spPr>
        <p:txBody>
          <a:bodyPr lIns="0" tIns="0" rIns="0" bIns="0" rtlCol="0" anchor="t">
            <a:spAutoFit/>
          </a:bodyPr>
          <a:lstStyle/>
          <a:p>
            <a:pPr>
              <a:lnSpc>
                <a:spcPts val="3240"/>
              </a:lnSpc>
            </a:pPr>
            <a:r>
              <a:rPr lang="en-US" sz="3600">
                <a:solidFill>
                  <a:srgbClr val="24225C"/>
                </a:solidFill>
                <a:latin typeface="Barlow Light" panose="00000400000000000000"/>
              </a:rPr>
              <a:t>Download Our App</a:t>
            </a:r>
            <a:endParaRPr lang="en-US" sz="3600">
              <a:solidFill>
                <a:srgbClr val="24225C"/>
              </a:solidFill>
              <a:latin typeface="Barlow Light" panose="00000400000000000000"/>
            </a:endParaRPr>
          </a:p>
        </p:txBody>
      </p:sp>
      <p:sp>
        <p:nvSpPr>
          <p:cNvPr id="45" name="TextBox 45"/>
          <p:cNvSpPr txBox="1"/>
          <p:nvPr/>
        </p:nvSpPr>
        <p:spPr>
          <a:xfrm>
            <a:off x="11023741" y="8474038"/>
            <a:ext cx="6235559" cy="441960"/>
          </a:xfrm>
          <a:prstGeom prst="rect">
            <a:avLst/>
          </a:prstGeom>
        </p:spPr>
        <p:txBody>
          <a:bodyPr lIns="0" tIns="0" rIns="0" bIns="0" rtlCol="0" anchor="t">
            <a:spAutoFit/>
          </a:bodyPr>
          <a:lstStyle/>
          <a:p>
            <a:pPr>
              <a:lnSpc>
                <a:spcPts val="3240"/>
              </a:lnSpc>
            </a:pPr>
            <a:r>
              <a:rPr lang="en-US" sz="3600">
                <a:solidFill>
                  <a:srgbClr val="24225C"/>
                </a:solidFill>
                <a:latin typeface="Barlow Light" panose="00000400000000000000"/>
              </a:rPr>
              <a:t>Thank you &amp; Contact</a:t>
            </a:r>
            <a:endParaRPr lang="en-US" sz="3600">
              <a:solidFill>
                <a:srgbClr val="24225C"/>
              </a:solidFill>
              <a:latin typeface="Barlow Light" panose="00000400000000000000"/>
            </a:endParaRPr>
          </a:p>
        </p:txBody>
      </p:sp>
      <p:sp>
        <p:nvSpPr>
          <p:cNvPr id="46" name="TextBox 46"/>
          <p:cNvSpPr txBox="1"/>
          <p:nvPr/>
        </p:nvSpPr>
        <p:spPr>
          <a:xfrm>
            <a:off x="10300445" y="2957825"/>
            <a:ext cx="723296" cy="441960"/>
          </a:xfrm>
          <a:prstGeom prst="rect">
            <a:avLst/>
          </a:prstGeom>
        </p:spPr>
        <p:txBody>
          <a:bodyPr lIns="0" tIns="0" rIns="0" bIns="0" rtlCol="0" anchor="t">
            <a:spAutoFit/>
          </a:bodyPr>
          <a:lstStyle/>
          <a:p>
            <a:pPr>
              <a:lnSpc>
                <a:spcPts val="3240"/>
              </a:lnSpc>
            </a:pPr>
            <a:r>
              <a:rPr lang="en-US" sz="3600">
                <a:solidFill>
                  <a:srgbClr val="24225C"/>
                </a:solidFill>
                <a:latin typeface="Assistant Bold" panose="00000800000000000000"/>
              </a:rPr>
              <a:t>05</a:t>
            </a:r>
            <a:endParaRPr lang="en-US" sz="3600">
              <a:solidFill>
                <a:srgbClr val="24225C"/>
              </a:solidFill>
              <a:latin typeface="Assistant Bold" panose="00000800000000000000"/>
            </a:endParaRPr>
          </a:p>
        </p:txBody>
      </p:sp>
      <p:sp>
        <p:nvSpPr>
          <p:cNvPr id="47" name="TextBox 47"/>
          <p:cNvSpPr txBox="1"/>
          <p:nvPr/>
        </p:nvSpPr>
        <p:spPr>
          <a:xfrm>
            <a:off x="10300445" y="6109947"/>
            <a:ext cx="723296" cy="441960"/>
          </a:xfrm>
          <a:prstGeom prst="rect">
            <a:avLst/>
          </a:prstGeom>
        </p:spPr>
        <p:txBody>
          <a:bodyPr lIns="0" tIns="0" rIns="0" bIns="0" rtlCol="0" anchor="t">
            <a:spAutoFit/>
          </a:bodyPr>
          <a:lstStyle/>
          <a:p>
            <a:pPr>
              <a:lnSpc>
                <a:spcPts val="3240"/>
              </a:lnSpc>
            </a:pPr>
            <a:r>
              <a:rPr lang="en-US" sz="3600">
                <a:solidFill>
                  <a:srgbClr val="24225C"/>
                </a:solidFill>
                <a:latin typeface="Assistant Bold" panose="00000800000000000000"/>
              </a:rPr>
              <a:t>09</a:t>
            </a:r>
            <a:endParaRPr lang="en-US" sz="3600">
              <a:solidFill>
                <a:srgbClr val="24225C"/>
              </a:solidFill>
              <a:latin typeface="Assistant Bold" panose="00000800000000000000"/>
            </a:endParaRPr>
          </a:p>
        </p:txBody>
      </p:sp>
      <p:sp>
        <p:nvSpPr>
          <p:cNvPr id="48" name="TextBox 48"/>
          <p:cNvSpPr txBox="1"/>
          <p:nvPr/>
        </p:nvSpPr>
        <p:spPr>
          <a:xfrm>
            <a:off x="10300445" y="1381764"/>
            <a:ext cx="723296" cy="441960"/>
          </a:xfrm>
          <a:prstGeom prst="rect">
            <a:avLst/>
          </a:prstGeom>
        </p:spPr>
        <p:txBody>
          <a:bodyPr lIns="0" tIns="0" rIns="0" bIns="0" rtlCol="0" anchor="t">
            <a:spAutoFit/>
          </a:bodyPr>
          <a:lstStyle/>
          <a:p>
            <a:pPr>
              <a:lnSpc>
                <a:spcPts val="3240"/>
              </a:lnSpc>
            </a:pPr>
            <a:r>
              <a:rPr lang="en-US" sz="3600">
                <a:solidFill>
                  <a:srgbClr val="24225C"/>
                </a:solidFill>
                <a:latin typeface="Assistant Bold" panose="00000800000000000000"/>
              </a:rPr>
              <a:t>03</a:t>
            </a:r>
            <a:endParaRPr lang="en-US" sz="3600">
              <a:solidFill>
                <a:srgbClr val="24225C"/>
              </a:solidFill>
              <a:latin typeface="Assistant Bold" panose="00000800000000000000"/>
            </a:endParaRPr>
          </a:p>
        </p:txBody>
      </p:sp>
      <p:sp>
        <p:nvSpPr>
          <p:cNvPr id="49" name="TextBox 49"/>
          <p:cNvSpPr txBox="1"/>
          <p:nvPr/>
        </p:nvSpPr>
        <p:spPr>
          <a:xfrm>
            <a:off x="10300445" y="4533886"/>
            <a:ext cx="723296" cy="441960"/>
          </a:xfrm>
          <a:prstGeom prst="rect">
            <a:avLst/>
          </a:prstGeom>
        </p:spPr>
        <p:txBody>
          <a:bodyPr lIns="0" tIns="0" rIns="0" bIns="0" rtlCol="0" anchor="t">
            <a:spAutoFit/>
          </a:bodyPr>
          <a:lstStyle/>
          <a:p>
            <a:pPr>
              <a:lnSpc>
                <a:spcPts val="3240"/>
              </a:lnSpc>
            </a:pPr>
            <a:r>
              <a:rPr lang="en-US" sz="3600">
                <a:solidFill>
                  <a:srgbClr val="24225C"/>
                </a:solidFill>
                <a:latin typeface="Assistant Bold" panose="00000800000000000000"/>
              </a:rPr>
              <a:t>07</a:t>
            </a:r>
            <a:endParaRPr lang="en-US" sz="3600">
              <a:solidFill>
                <a:srgbClr val="24225C"/>
              </a:solidFill>
              <a:latin typeface="Assistant Bold" panose="00000800000000000000"/>
            </a:endParaRPr>
          </a:p>
        </p:txBody>
      </p:sp>
      <p:sp>
        <p:nvSpPr>
          <p:cNvPr id="50" name="TextBox 50"/>
          <p:cNvSpPr txBox="1"/>
          <p:nvPr/>
        </p:nvSpPr>
        <p:spPr>
          <a:xfrm>
            <a:off x="10300445" y="7686007"/>
            <a:ext cx="723296" cy="441960"/>
          </a:xfrm>
          <a:prstGeom prst="rect">
            <a:avLst/>
          </a:prstGeom>
        </p:spPr>
        <p:txBody>
          <a:bodyPr lIns="0" tIns="0" rIns="0" bIns="0" rtlCol="0" anchor="t">
            <a:spAutoFit/>
          </a:bodyPr>
          <a:lstStyle/>
          <a:p>
            <a:pPr>
              <a:lnSpc>
                <a:spcPts val="3240"/>
              </a:lnSpc>
            </a:pPr>
            <a:r>
              <a:rPr lang="en-US" sz="3600">
                <a:solidFill>
                  <a:srgbClr val="24225C"/>
                </a:solidFill>
                <a:latin typeface="Assistant Bold" panose="00000800000000000000"/>
              </a:rPr>
              <a:t>11</a:t>
            </a:r>
            <a:endParaRPr lang="en-US" sz="3600">
              <a:solidFill>
                <a:srgbClr val="24225C"/>
              </a:solidFill>
              <a:latin typeface="Assistant Bold" panose="00000800000000000000"/>
            </a:endParaRPr>
          </a:p>
        </p:txBody>
      </p:sp>
      <p:sp>
        <p:nvSpPr>
          <p:cNvPr id="51" name="TextBox 51"/>
          <p:cNvSpPr txBox="1"/>
          <p:nvPr/>
        </p:nvSpPr>
        <p:spPr>
          <a:xfrm>
            <a:off x="10300445" y="3745856"/>
            <a:ext cx="723296" cy="441960"/>
          </a:xfrm>
          <a:prstGeom prst="rect">
            <a:avLst/>
          </a:prstGeom>
        </p:spPr>
        <p:txBody>
          <a:bodyPr lIns="0" tIns="0" rIns="0" bIns="0" rtlCol="0" anchor="t">
            <a:spAutoFit/>
          </a:bodyPr>
          <a:lstStyle/>
          <a:p>
            <a:pPr>
              <a:lnSpc>
                <a:spcPts val="3240"/>
              </a:lnSpc>
            </a:pPr>
            <a:r>
              <a:rPr lang="en-US" sz="3600">
                <a:solidFill>
                  <a:srgbClr val="24225C"/>
                </a:solidFill>
                <a:latin typeface="Assistant Bold" panose="00000800000000000000"/>
              </a:rPr>
              <a:t>06</a:t>
            </a:r>
            <a:endParaRPr lang="en-US" sz="3600">
              <a:solidFill>
                <a:srgbClr val="24225C"/>
              </a:solidFill>
              <a:latin typeface="Assistant Bold" panose="00000800000000000000"/>
            </a:endParaRPr>
          </a:p>
        </p:txBody>
      </p:sp>
      <p:sp>
        <p:nvSpPr>
          <p:cNvPr id="52" name="TextBox 52"/>
          <p:cNvSpPr txBox="1"/>
          <p:nvPr/>
        </p:nvSpPr>
        <p:spPr>
          <a:xfrm>
            <a:off x="10300445" y="6897977"/>
            <a:ext cx="723296" cy="441960"/>
          </a:xfrm>
          <a:prstGeom prst="rect">
            <a:avLst/>
          </a:prstGeom>
        </p:spPr>
        <p:txBody>
          <a:bodyPr lIns="0" tIns="0" rIns="0" bIns="0" rtlCol="0" anchor="t">
            <a:spAutoFit/>
          </a:bodyPr>
          <a:lstStyle/>
          <a:p>
            <a:pPr>
              <a:lnSpc>
                <a:spcPts val="3240"/>
              </a:lnSpc>
            </a:pPr>
            <a:r>
              <a:rPr lang="en-US" sz="3600">
                <a:solidFill>
                  <a:srgbClr val="24225C"/>
                </a:solidFill>
                <a:latin typeface="Assistant Bold" panose="00000800000000000000"/>
              </a:rPr>
              <a:t>10</a:t>
            </a:r>
            <a:endParaRPr lang="en-US" sz="3600">
              <a:solidFill>
                <a:srgbClr val="24225C"/>
              </a:solidFill>
              <a:latin typeface="Assistant Bold" panose="00000800000000000000"/>
            </a:endParaRPr>
          </a:p>
        </p:txBody>
      </p:sp>
      <p:sp>
        <p:nvSpPr>
          <p:cNvPr id="53" name="TextBox 53"/>
          <p:cNvSpPr txBox="1"/>
          <p:nvPr/>
        </p:nvSpPr>
        <p:spPr>
          <a:xfrm>
            <a:off x="10300445" y="2169795"/>
            <a:ext cx="723296" cy="441960"/>
          </a:xfrm>
          <a:prstGeom prst="rect">
            <a:avLst/>
          </a:prstGeom>
        </p:spPr>
        <p:txBody>
          <a:bodyPr lIns="0" tIns="0" rIns="0" bIns="0" rtlCol="0" anchor="t">
            <a:spAutoFit/>
          </a:bodyPr>
          <a:lstStyle/>
          <a:p>
            <a:pPr>
              <a:lnSpc>
                <a:spcPts val="3240"/>
              </a:lnSpc>
            </a:pPr>
            <a:r>
              <a:rPr lang="en-US" sz="3600">
                <a:solidFill>
                  <a:srgbClr val="24225C"/>
                </a:solidFill>
                <a:latin typeface="Assistant Bold" panose="00000800000000000000"/>
              </a:rPr>
              <a:t>04</a:t>
            </a:r>
            <a:endParaRPr lang="en-US" sz="3600">
              <a:solidFill>
                <a:srgbClr val="24225C"/>
              </a:solidFill>
              <a:latin typeface="Assistant Bold" panose="00000800000000000000"/>
            </a:endParaRPr>
          </a:p>
        </p:txBody>
      </p:sp>
      <p:sp>
        <p:nvSpPr>
          <p:cNvPr id="54" name="TextBox 54"/>
          <p:cNvSpPr txBox="1"/>
          <p:nvPr/>
        </p:nvSpPr>
        <p:spPr>
          <a:xfrm>
            <a:off x="10300445" y="5321916"/>
            <a:ext cx="723296" cy="441960"/>
          </a:xfrm>
          <a:prstGeom prst="rect">
            <a:avLst/>
          </a:prstGeom>
        </p:spPr>
        <p:txBody>
          <a:bodyPr lIns="0" tIns="0" rIns="0" bIns="0" rtlCol="0" anchor="t">
            <a:spAutoFit/>
          </a:bodyPr>
          <a:lstStyle/>
          <a:p>
            <a:pPr>
              <a:lnSpc>
                <a:spcPts val="3240"/>
              </a:lnSpc>
            </a:pPr>
            <a:r>
              <a:rPr lang="en-US" sz="3600">
                <a:solidFill>
                  <a:srgbClr val="24225C"/>
                </a:solidFill>
                <a:latin typeface="Assistant Bold" panose="00000800000000000000"/>
              </a:rPr>
              <a:t>08</a:t>
            </a:r>
            <a:endParaRPr lang="en-US" sz="3600">
              <a:solidFill>
                <a:srgbClr val="24225C"/>
              </a:solidFill>
              <a:latin typeface="Assistant Bold" panose="00000800000000000000"/>
            </a:endParaRPr>
          </a:p>
        </p:txBody>
      </p:sp>
      <p:sp>
        <p:nvSpPr>
          <p:cNvPr id="55" name="TextBox 55"/>
          <p:cNvSpPr txBox="1"/>
          <p:nvPr/>
        </p:nvSpPr>
        <p:spPr>
          <a:xfrm>
            <a:off x="10295683" y="8474038"/>
            <a:ext cx="723296" cy="441960"/>
          </a:xfrm>
          <a:prstGeom prst="rect">
            <a:avLst/>
          </a:prstGeom>
        </p:spPr>
        <p:txBody>
          <a:bodyPr lIns="0" tIns="0" rIns="0" bIns="0" rtlCol="0" anchor="t">
            <a:spAutoFit/>
          </a:bodyPr>
          <a:lstStyle/>
          <a:p>
            <a:pPr>
              <a:lnSpc>
                <a:spcPts val="3240"/>
              </a:lnSpc>
            </a:pPr>
            <a:r>
              <a:rPr lang="en-US" sz="3600">
                <a:solidFill>
                  <a:srgbClr val="24225C"/>
                </a:solidFill>
                <a:latin typeface="Assistant Bold" panose="00000800000000000000"/>
              </a:rPr>
              <a:t>12</a:t>
            </a:r>
            <a:endParaRPr lang="en-US" sz="3600">
              <a:solidFill>
                <a:srgbClr val="24225C"/>
              </a:solidFill>
              <a:latin typeface="Assistant Bold" panose="00000800000000000000"/>
            </a:endParaRPr>
          </a:p>
        </p:txBody>
      </p:sp>
      <p:sp>
        <p:nvSpPr>
          <p:cNvPr id="56" name="TextBox 56"/>
          <p:cNvSpPr txBox="1"/>
          <p:nvPr/>
        </p:nvSpPr>
        <p:spPr>
          <a:xfrm>
            <a:off x="1253218" y="9622229"/>
            <a:ext cx="2355266" cy="307975"/>
          </a:xfrm>
          <a:prstGeom prst="rect">
            <a:avLst/>
          </a:prstGeom>
        </p:spPr>
        <p:txBody>
          <a:bodyPr lIns="0" tIns="0" rIns="0" bIns="0" rtlCol="0" anchor="t">
            <a:spAutoFit/>
          </a:bodyPr>
          <a:lstStyle/>
          <a:p>
            <a:pPr algn="ctr">
              <a:lnSpc>
                <a:spcPts val="2000"/>
              </a:lnSpc>
            </a:pPr>
            <a:r>
              <a:rPr lang="en-US" sz="2000">
                <a:solidFill>
                  <a:srgbClr val="FEFEFE"/>
                </a:solidFill>
                <a:latin typeface="Kollektif Bold" panose="020B0604020101010102"/>
              </a:rPr>
              <a:t>Volume Poject</a:t>
            </a:r>
            <a:endParaRPr lang="en-US" sz="2000">
              <a:solidFill>
                <a:srgbClr val="FEFEFE"/>
              </a:solidFill>
              <a:latin typeface="Kollektif Bold" panose="020B0604020101010102"/>
            </a:endParaRPr>
          </a:p>
        </p:txBody>
      </p:sp>
      <p:sp>
        <p:nvSpPr>
          <p:cNvPr id="57" name="TextBox 57"/>
          <p:cNvSpPr txBox="1"/>
          <p:nvPr/>
        </p:nvSpPr>
        <p:spPr>
          <a:xfrm>
            <a:off x="15938863" y="9622229"/>
            <a:ext cx="1088270" cy="307975"/>
          </a:xfrm>
          <a:prstGeom prst="rect">
            <a:avLst/>
          </a:prstGeom>
        </p:spPr>
        <p:txBody>
          <a:bodyPr lIns="0" tIns="0" rIns="0" bIns="0" rtlCol="0" anchor="t">
            <a:spAutoFit/>
          </a:bodyPr>
          <a:lstStyle/>
          <a:p>
            <a:pPr algn="ctr">
              <a:lnSpc>
                <a:spcPts val="2000"/>
              </a:lnSpc>
            </a:pPr>
            <a:r>
              <a:rPr lang="en-US" sz="2000">
                <a:solidFill>
                  <a:srgbClr val="FFFFFF"/>
                </a:solidFill>
                <a:latin typeface="Kollektif" panose="020B0604020101010102"/>
              </a:rPr>
              <a:t>02</a:t>
            </a:r>
            <a:endParaRPr lang="en-US" sz="2000">
              <a:solidFill>
                <a:srgbClr val="FFFFFF"/>
              </a:solidFill>
              <a:latin typeface="Kollektif" panose="020B060402010101010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flipH="1">
            <a:off x="-1138238" y="0"/>
            <a:ext cx="10287000" cy="10287000"/>
          </a:xfrm>
          <a:prstGeom prst="rect">
            <a:avLst/>
          </a:prstGeom>
        </p:spPr>
      </p:pic>
      <p:pic>
        <p:nvPicPr>
          <p:cNvPr id="3" name="Picture 3"/>
          <p:cNvPicPr>
            <a:picLocks noChangeAspect="1"/>
          </p:cNvPicPr>
          <p:nvPr/>
        </p:nvPicPr>
        <p:blipFill>
          <a:blip r:embed="rId3"/>
          <a:srcRect/>
          <a:stretch>
            <a:fillRect/>
          </a:stretch>
        </p:blipFill>
        <p:spPr>
          <a:xfrm>
            <a:off x="2470439" y="7855420"/>
            <a:ext cx="5190982" cy="2919927"/>
          </a:xfrm>
          <a:prstGeom prst="rect">
            <a:avLst/>
          </a:prstGeom>
        </p:spPr>
      </p:pic>
      <p:pic>
        <p:nvPicPr>
          <p:cNvPr id="4" name="Picture 4"/>
          <p:cNvPicPr>
            <a:picLocks noChangeAspect="1"/>
          </p:cNvPicPr>
          <p:nvPr/>
        </p:nvPicPr>
        <p:blipFill>
          <a:blip r:embed="rId3"/>
          <a:srcRect/>
          <a:stretch>
            <a:fillRect/>
          </a:stretch>
        </p:blipFill>
        <p:spPr>
          <a:xfrm>
            <a:off x="385976" y="9133369"/>
            <a:ext cx="2400480" cy="1350270"/>
          </a:xfrm>
          <a:prstGeom prst="rect">
            <a:avLst/>
          </a:prstGeom>
        </p:spPr>
      </p:pic>
      <p:pic>
        <p:nvPicPr>
          <p:cNvPr id="5" name="Picture 5"/>
          <p:cNvPicPr>
            <a:picLocks noChangeAspect="1"/>
          </p:cNvPicPr>
          <p:nvPr/>
        </p:nvPicPr>
        <p:blipFill>
          <a:blip r:embed="rId3"/>
          <a:srcRect/>
          <a:stretch>
            <a:fillRect/>
          </a:stretch>
        </p:blipFill>
        <p:spPr>
          <a:xfrm>
            <a:off x="7270412" y="8708454"/>
            <a:ext cx="3282843" cy="1846599"/>
          </a:xfrm>
          <a:prstGeom prst="rect">
            <a:avLst/>
          </a:prstGeom>
        </p:spPr>
      </p:pic>
      <p:pic>
        <p:nvPicPr>
          <p:cNvPr id="6" name="Picture 6"/>
          <p:cNvPicPr>
            <a:picLocks noChangeAspect="1"/>
          </p:cNvPicPr>
          <p:nvPr/>
        </p:nvPicPr>
        <p:blipFill>
          <a:blip r:embed="rId3"/>
          <a:srcRect/>
          <a:stretch>
            <a:fillRect/>
          </a:stretch>
        </p:blipFill>
        <p:spPr>
          <a:xfrm>
            <a:off x="10194120" y="9341462"/>
            <a:ext cx="2405141" cy="1352892"/>
          </a:xfrm>
          <a:prstGeom prst="rect">
            <a:avLst/>
          </a:prstGeom>
        </p:spPr>
      </p:pic>
      <p:pic>
        <p:nvPicPr>
          <p:cNvPr id="7" name="Picture 7"/>
          <p:cNvPicPr>
            <a:picLocks noChangeAspect="1"/>
          </p:cNvPicPr>
          <p:nvPr/>
        </p:nvPicPr>
        <p:blipFill>
          <a:blip r:embed="rId3"/>
          <a:srcRect/>
          <a:stretch>
            <a:fillRect/>
          </a:stretch>
        </p:blipFill>
        <p:spPr>
          <a:xfrm>
            <a:off x="12420155" y="9789549"/>
            <a:ext cx="2405141" cy="1352892"/>
          </a:xfrm>
          <a:prstGeom prst="rect">
            <a:avLst/>
          </a:prstGeom>
        </p:spPr>
      </p:pic>
      <p:pic>
        <p:nvPicPr>
          <p:cNvPr id="8" name="Picture 8"/>
          <p:cNvPicPr>
            <a:picLocks noChangeAspect="1"/>
          </p:cNvPicPr>
          <p:nvPr/>
        </p:nvPicPr>
        <p:blipFill>
          <a:blip r:embed="rId4"/>
          <a:srcRect/>
          <a:stretch>
            <a:fillRect/>
          </a:stretch>
        </p:blipFill>
        <p:spPr>
          <a:xfrm>
            <a:off x="385976" y="767863"/>
            <a:ext cx="4794545" cy="8523636"/>
          </a:xfrm>
          <a:prstGeom prst="rect">
            <a:avLst/>
          </a:prstGeom>
        </p:spPr>
      </p:pic>
      <p:grpSp>
        <p:nvGrpSpPr>
          <p:cNvPr id="9" name="Group 9"/>
          <p:cNvGrpSpPr/>
          <p:nvPr/>
        </p:nvGrpSpPr>
        <p:grpSpPr>
          <a:xfrm rot="0">
            <a:off x="1028700" y="9544050"/>
            <a:ext cx="473857" cy="473857"/>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1" name="TextBox 11"/>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2" name="Group 12"/>
          <p:cNvGrpSpPr/>
          <p:nvPr/>
        </p:nvGrpSpPr>
        <p:grpSpPr>
          <a:xfrm rot="0">
            <a:off x="3371556" y="9544050"/>
            <a:ext cx="473857" cy="473857"/>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4" name="TextBox 14"/>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5" name="Group 15"/>
          <p:cNvGrpSpPr/>
          <p:nvPr/>
        </p:nvGrpSpPr>
        <p:grpSpPr>
          <a:xfrm rot="0">
            <a:off x="1265629" y="9544050"/>
            <a:ext cx="2342856" cy="473857"/>
            <a:chOff x="0" y="0"/>
            <a:chExt cx="617048" cy="124802"/>
          </a:xfrm>
        </p:grpSpPr>
        <p:sp>
          <p:nvSpPr>
            <p:cNvPr id="16" name="Freeform 16"/>
            <p:cNvSpPr/>
            <p:nvPr/>
          </p:nvSpPr>
          <p:spPr>
            <a:xfrm>
              <a:off x="0" y="0"/>
              <a:ext cx="617048" cy="124802"/>
            </a:xfrm>
            <a:custGeom>
              <a:avLst/>
              <a:gdLst/>
              <a:ahLst/>
              <a:cxnLst/>
              <a:rect l="l" t="t" r="r" b="b"/>
              <a:pathLst>
                <a:path w="617048" h="124802">
                  <a:moveTo>
                    <a:pt x="0" y="0"/>
                  </a:moveTo>
                  <a:lnTo>
                    <a:pt x="617048" y="0"/>
                  </a:lnTo>
                  <a:lnTo>
                    <a:pt x="617048" y="124802"/>
                  </a:lnTo>
                  <a:lnTo>
                    <a:pt x="0" y="124802"/>
                  </a:lnTo>
                  <a:close/>
                </a:path>
              </a:pathLst>
            </a:custGeom>
            <a:solidFill>
              <a:srgbClr val="24225C"/>
            </a:solidFill>
          </p:spPr>
        </p:sp>
        <p:sp>
          <p:nvSpPr>
            <p:cNvPr id="17" name="TextBox 17"/>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18" name="Group 18"/>
          <p:cNvGrpSpPr/>
          <p:nvPr/>
        </p:nvGrpSpPr>
        <p:grpSpPr>
          <a:xfrm rot="0">
            <a:off x="15701935" y="9544050"/>
            <a:ext cx="473857" cy="473857"/>
            <a:chOff x="0" y="0"/>
            <a:chExt cx="812800" cy="812800"/>
          </a:xfrm>
        </p:grpSpPr>
        <p:sp>
          <p:nvSpPr>
            <p:cNvPr id="19" name="Freeform 1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0" name="TextBox 20"/>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1" name="Group 21"/>
          <p:cNvGrpSpPr/>
          <p:nvPr/>
        </p:nvGrpSpPr>
        <p:grpSpPr>
          <a:xfrm rot="0">
            <a:off x="16790205" y="9544050"/>
            <a:ext cx="473857" cy="473857"/>
            <a:chOff x="0" y="0"/>
            <a:chExt cx="812800" cy="812800"/>
          </a:xfrm>
        </p:grpSpPr>
        <p:sp>
          <p:nvSpPr>
            <p:cNvPr id="22" name="Freeform 2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3" name="TextBox 23"/>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4" name="Group 24"/>
          <p:cNvGrpSpPr/>
          <p:nvPr/>
        </p:nvGrpSpPr>
        <p:grpSpPr>
          <a:xfrm rot="0">
            <a:off x="15938863" y="9544050"/>
            <a:ext cx="1088270" cy="473857"/>
            <a:chOff x="0" y="0"/>
            <a:chExt cx="286623" cy="124802"/>
          </a:xfrm>
        </p:grpSpPr>
        <p:sp>
          <p:nvSpPr>
            <p:cNvPr id="25" name="Freeform 25"/>
            <p:cNvSpPr/>
            <p:nvPr/>
          </p:nvSpPr>
          <p:spPr>
            <a:xfrm>
              <a:off x="0" y="0"/>
              <a:ext cx="286623" cy="124802"/>
            </a:xfrm>
            <a:custGeom>
              <a:avLst/>
              <a:gdLst/>
              <a:ahLst/>
              <a:cxnLst/>
              <a:rect l="l" t="t" r="r" b="b"/>
              <a:pathLst>
                <a:path w="286623" h="124802">
                  <a:moveTo>
                    <a:pt x="0" y="0"/>
                  </a:moveTo>
                  <a:lnTo>
                    <a:pt x="286623" y="0"/>
                  </a:lnTo>
                  <a:lnTo>
                    <a:pt x="286623" y="124802"/>
                  </a:lnTo>
                  <a:lnTo>
                    <a:pt x="0" y="124802"/>
                  </a:lnTo>
                  <a:close/>
                </a:path>
              </a:pathLst>
            </a:custGeom>
            <a:solidFill>
              <a:srgbClr val="24225C"/>
            </a:solidFill>
          </p:spPr>
        </p:sp>
        <p:sp>
          <p:nvSpPr>
            <p:cNvPr id="26" name="TextBox 26"/>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27" name="Group 27"/>
          <p:cNvGrpSpPr/>
          <p:nvPr/>
        </p:nvGrpSpPr>
        <p:grpSpPr>
          <a:xfrm rot="0">
            <a:off x="8674905" y="9544050"/>
            <a:ext cx="473857" cy="473857"/>
            <a:chOff x="0" y="0"/>
            <a:chExt cx="812800" cy="812800"/>
          </a:xfrm>
        </p:grpSpPr>
        <p:sp>
          <p:nvSpPr>
            <p:cNvPr id="28" name="Freeform 2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9" name="TextBox 29"/>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30" name="Group 30"/>
          <p:cNvGrpSpPr/>
          <p:nvPr/>
        </p:nvGrpSpPr>
        <p:grpSpPr>
          <a:xfrm rot="0">
            <a:off x="9139238" y="9544050"/>
            <a:ext cx="473857" cy="473857"/>
            <a:chOff x="0" y="0"/>
            <a:chExt cx="812800" cy="812800"/>
          </a:xfrm>
        </p:grpSpPr>
        <p:sp>
          <p:nvSpPr>
            <p:cNvPr id="31" name="Freeform 3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32" name="TextBox 32"/>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33" name="Group 33"/>
          <p:cNvGrpSpPr/>
          <p:nvPr/>
        </p:nvGrpSpPr>
        <p:grpSpPr>
          <a:xfrm rot="0">
            <a:off x="8911834" y="9544050"/>
            <a:ext cx="464332" cy="473857"/>
            <a:chOff x="0" y="0"/>
            <a:chExt cx="122293" cy="124802"/>
          </a:xfrm>
        </p:grpSpPr>
        <p:sp>
          <p:nvSpPr>
            <p:cNvPr id="34" name="Freeform 34"/>
            <p:cNvSpPr/>
            <p:nvPr/>
          </p:nvSpPr>
          <p:spPr>
            <a:xfrm>
              <a:off x="0" y="0"/>
              <a:ext cx="122293" cy="124802"/>
            </a:xfrm>
            <a:custGeom>
              <a:avLst/>
              <a:gdLst/>
              <a:ahLst/>
              <a:cxnLst/>
              <a:rect l="l" t="t" r="r" b="b"/>
              <a:pathLst>
                <a:path w="122293" h="124802">
                  <a:moveTo>
                    <a:pt x="0" y="0"/>
                  </a:moveTo>
                  <a:lnTo>
                    <a:pt x="122293" y="0"/>
                  </a:lnTo>
                  <a:lnTo>
                    <a:pt x="122293" y="124802"/>
                  </a:lnTo>
                  <a:lnTo>
                    <a:pt x="0" y="124802"/>
                  </a:lnTo>
                  <a:close/>
                </a:path>
              </a:pathLst>
            </a:custGeom>
            <a:solidFill>
              <a:srgbClr val="24225C"/>
            </a:solidFill>
          </p:spPr>
        </p:sp>
        <p:sp>
          <p:nvSpPr>
            <p:cNvPr id="35" name="TextBox 35"/>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pic>
        <p:nvPicPr>
          <p:cNvPr id="36" name="Picture 3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973740" y="9648895"/>
            <a:ext cx="350045" cy="281309"/>
          </a:xfrm>
          <a:prstGeom prst="rect">
            <a:avLst/>
          </a:prstGeom>
        </p:spPr>
      </p:pic>
      <p:sp>
        <p:nvSpPr>
          <p:cNvPr id="37" name="TextBox 37"/>
          <p:cNvSpPr txBox="1"/>
          <p:nvPr/>
        </p:nvSpPr>
        <p:spPr>
          <a:xfrm>
            <a:off x="10058591" y="1523567"/>
            <a:ext cx="7200709" cy="847725"/>
          </a:xfrm>
          <a:prstGeom prst="rect">
            <a:avLst/>
          </a:prstGeom>
        </p:spPr>
        <p:txBody>
          <a:bodyPr lIns="0" tIns="0" rIns="0" bIns="0" rtlCol="0" anchor="t">
            <a:spAutoFit/>
          </a:bodyPr>
          <a:lstStyle/>
          <a:p>
            <a:pPr>
              <a:lnSpc>
                <a:spcPts val="6300"/>
              </a:lnSpc>
            </a:pPr>
            <a:r>
              <a:rPr lang="en-US" sz="7000">
                <a:solidFill>
                  <a:srgbClr val="24225C"/>
                </a:solidFill>
                <a:latin typeface="Assistant Bold" panose="00000800000000000000"/>
              </a:rPr>
              <a:t>Introduction</a:t>
            </a:r>
            <a:endParaRPr lang="en-US" sz="7000">
              <a:solidFill>
                <a:srgbClr val="24225C"/>
              </a:solidFill>
              <a:latin typeface="Assistant Bold" panose="00000800000000000000"/>
            </a:endParaRPr>
          </a:p>
        </p:txBody>
      </p:sp>
      <p:sp>
        <p:nvSpPr>
          <p:cNvPr id="38" name="TextBox 38"/>
          <p:cNvSpPr txBox="1"/>
          <p:nvPr/>
        </p:nvSpPr>
        <p:spPr>
          <a:xfrm>
            <a:off x="10058591" y="2914216"/>
            <a:ext cx="7205472" cy="4705985"/>
          </a:xfrm>
          <a:prstGeom prst="rect">
            <a:avLst/>
          </a:prstGeom>
        </p:spPr>
        <p:txBody>
          <a:bodyPr lIns="0" tIns="0" rIns="0" bIns="0" rtlCol="0" anchor="t">
            <a:spAutoFit/>
          </a:bodyPr>
          <a:lstStyle/>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a:p>
            <a:pPr>
              <a:lnSpc>
                <a:spcPts val="2860"/>
              </a:lnSpc>
            </a:pPr>
          </a:p>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p:txBody>
      </p:sp>
      <p:sp>
        <p:nvSpPr>
          <p:cNvPr id="39" name="TextBox 39"/>
          <p:cNvSpPr txBox="1"/>
          <p:nvPr/>
        </p:nvSpPr>
        <p:spPr>
          <a:xfrm>
            <a:off x="1253218" y="9622229"/>
            <a:ext cx="2355266" cy="307975"/>
          </a:xfrm>
          <a:prstGeom prst="rect">
            <a:avLst/>
          </a:prstGeom>
        </p:spPr>
        <p:txBody>
          <a:bodyPr lIns="0" tIns="0" rIns="0" bIns="0" rtlCol="0" anchor="t">
            <a:spAutoFit/>
          </a:bodyPr>
          <a:lstStyle/>
          <a:p>
            <a:pPr algn="ctr">
              <a:lnSpc>
                <a:spcPts val="2000"/>
              </a:lnSpc>
            </a:pPr>
            <a:r>
              <a:rPr lang="en-US" sz="2000">
                <a:solidFill>
                  <a:srgbClr val="FEFEFE"/>
                </a:solidFill>
                <a:latin typeface="Kollektif Bold" panose="020B0604020101010102"/>
              </a:rPr>
              <a:t>Volume Poject</a:t>
            </a:r>
            <a:endParaRPr lang="en-US" sz="2000">
              <a:solidFill>
                <a:srgbClr val="FEFEFE"/>
              </a:solidFill>
              <a:latin typeface="Kollektif Bold" panose="020B0604020101010102"/>
            </a:endParaRPr>
          </a:p>
        </p:txBody>
      </p:sp>
      <p:sp>
        <p:nvSpPr>
          <p:cNvPr id="40" name="TextBox 40"/>
          <p:cNvSpPr txBox="1"/>
          <p:nvPr/>
        </p:nvSpPr>
        <p:spPr>
          <a:xfrm>
            <a:off x="15938863" y="9622229"/>
            <a:ext cx="1088270" cy="307975"/>
          </a:xfrm>
          <a:prstGeom prst="rect">
            <a:avLst/>
          </a:prstGeom>
        </p:spPr>
        <p:txBody>
          <a:bodyPr lIns="0" tIns="0" rIns="0" bIns="0" rtlCol="0" anchor="t">
            <a:spAutoFit/>
          </a:bodyPr>
          <a:lstStyle/>
          <a:p>
            <a:pPr algn="ctr">
              <a:lnSpc>
                <a:spcPts val="2000"/>
              </a:lnSpc>
            </a:pPr>
            <a:r>
              <a:rPr lang="en-US" sz="2000">
                <a:solidFill>
                  <a:srgbClr val="FFFFFF"/>
                </a:solidFill>
                <a:latin typeface="Kollektif" panose="020B0604020101010102"/>
              </a:rPr>
              <a:t>03</a:t>
            </a:r>
            <a:endParaRPr lang="en-US" sz="2000">
              <a:solidFill>
                <a:srgbClr val="FFFFFF"/>
              </a:solidFill>
              <a:latin typeface="Kollektif" panose="020B060402010101010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143000" y="0"/>
            <a:ext cx="10287000" cy="10287000"/>
          </a:xfrm>
          <a:prstGeom prst="rect">
            <a:avLst/>
          </a:prstGeom>
        </p:spPr>
      </p:pic>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139238" y="0"/>
            <a:ext cx="10287000" cy="1028700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632117">
            <a:off x="7531818" y="-6283060"/>
            <a:ext cx="17287947" cy="14050386"/>
          </a:xfrm>
          <a:prstGeom prst="rect">
            <a:avLst/>
          </a:prstGeom>
        </p:spPr>
      </p:pic>
      <p:sp>
        <p:nvSpPr>
          <p:cNvPr id="5" name="TextBox 5"/>
          <p:cNvSpPr txBox="1"/>
          <p:nvPr/>
        </p:nvSpPr>
        <p:spPr>
          <a:xfrm>
            <a:off x="1028700" y="2608263"/>
            <a:ext cx="6918027" cy="847725"/>
          </a:xfrm>
          <a:prstGeom prst="rect">
            <a:avLst/>
          </a:prstGeom>
        </p:spPr>
        <p:txBody>
          <a:bodyPr lIns="0" tIns="0" rIns="0" bIns="0" rtlCol="0" anchor="t">
            <a:spAutoFit/>
          </a:bodyPr>
          <a:lstStyle/>
          <a:p>
            <a:pPr>
              <a:lnSpc>
                <a:spcPts val="6300"/>
              </a:lnSpc>
            </a:pPr>
            <a:r>
              <a:rPr lang="en-US" sz="7000">
                <a:solidFill>
                  <a:srgbClr val="24225C"/>
                </a:solidFill>
                <a:latin typeface="Assistant Bold" panose="00000800000000000000"/>
              </a:rPr>
              <a:t>Title</a:t>
            </a:r>
            <a:endParaRPr lang="en-US" sz="7000">
              <a:solidFill>
                <a:srgbClr val="24225C"/>
              </a:solidFill>
              <a:latin typeface="Assistant Bold" panose="00000800000000000000"/>
            </a:endParaRPr>
          </a:p>
        </p:txBody>
      </p:sp>
      <p:sp>
        <p:nvSpPr>
          <p:cNvPr id="6" name="TextBox 6"/>
          <p:cNvSpPr txBox="1"/>
          <p:nvPr/>
        </p:nvSpPr>
        <p:spPr>
          <a:xfrm>
            <a:off x="1028700" y="3989387"/>
            <a:ext cx="6918027" cy="3898106"/>
          </a:xfrm>
          <a:prstGeom prst="rect">
            <a:avLst/>
          </a:prstGeom>
        </p:spPr>
        <p:txBody>
          <a:bodyPr lIns="0" tIns="0" rIns="0" bIns="0" rtlCol="0" anchor="t">
            <a:spAutoFit/>
          </a:bodyPr>
          <a:lstStyle/>
          <a:p>
            <a:pPr>
              <a:lnSpc>
                <a:spcPts val="2600"/>
              </a:lnSpc>
            </a:pPr>
            <a:r>
              <a:rPr lang="en-US" sz="20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000">
              <a:solidFill>
                <a:srgbClr val="24225C"/>
              </a:solidFill>
              <a:latin typeface="Barlow Light Bold" panose="00000500000000000000"/>
            </a:endParaRPr>
          </a:p>
          <a:p>
            <a:pPr>
              <a:lnSpc>
                <a:spcPts val="2600"/>
              </a:lnSpc>
            </a:pPr>
          </a:p>
          <a:p>
            <a:pPr>
              <a:lnSpc>
                <a:spcPts val="2600"/>
              </a:lnSpc>
            </a:pPr>
            <a:r>
              <a:rPr lang="en-US" sz="20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a:t>
            </a:r>
            <a:endParaRPr lang="en-US" sz="2000">
              <a:solidFill>
                <a:srgbClr val="24225C"/>
              </a:solidFill>
              <a:latin typeface="Barlow Light Bold" panose="00000500000000000000"/>
            </a:endParaRPr>
          </a:p>
        </p:txBody>
      </p:sp>
      <p:grpSp>
        <p:nvGrpSpPr>
          <p:cNvPr id="7" name="Group 7"/>
          <p:cNvGrpSpPr/>
          <p:nvPr/>
        </p:nvGrpSpPr>
        <p:grpSpPr>
          <a:xfrm rot="0">
            <a:off x="1028700" y="9544050"/>
            <a:ext cx="473857" cy="473857"/>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9" name="TextBox 9"/>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0" name="Group 10"/>
          <p:cNvGrpSpPr/>
          <p:nvPr/>
        </p:nvGrpSpPr>
        <p:grpSpPr>
          <a:xfrm rot="0">
            <a:off x="3371556" y="9544050"/>
            <a:ext cx="473857" cy="473857"/>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3" name="Group 13"/>
          <p:cNvGrpSpPr/>
          <p:nvPr/>
        </p:nvGrpSpPr>
        <p:grpSpPr>
          <a:xfrm rot="0">
            <a:off x="1265629" y="9544050"/>
            <a:ext cx="2342856" cy="473857"/>
            <a:chOff x="0" y="0"/>
            <a:chExt cx="617048" cy="124802"/>
          </a:xfrm>
        </p:grpSpPr>
        <p:sp>
          <p:nvSpPr>
            <p:cNvPr id="14" name="Freeform 14"/>
            <p:cNvSpPr/>
            <p:nvPr/>
          </p:nvSpPr>
          <p:spPr>
            <a:xfrm>
              <a:off x="0" y="0"/>
              <a:ext cx="617048" cy="124802"/>
            </a:xfrm>
            <a:custGeom>
              <a:avLst/>
              <a:gdLst/>
              <a:ahLst/>
              <a:cxnLst/>
              <a:rect l="l" t="t" r="r" b="b"/>
              <a:pathLst>
                <a:path w="617048" h="124802">
                  <a:moveTo>
                    <a:pt x="0" y="0"/>
                  </a:moveTo>
                  <a:lnTo>
                    <a:pt x="617048" y="0"/>
                  </a:lnTo>
                  <a:lnTo>
                    <a:pt x="617048" y="124802"/>
                  </a:lnTo>
                  <a:lnTo>
                    <a:pt x="0" y="124802"/>
                  </a:lnTo>
                  <a:close/>
                </a:path>
              </a:pathLst>
            </a:custGeom>
            <a:solidFill>
              <a:srgbClr val="24225C"/>
            </a:solidFill>
          </p:spPr>
        </p:sp>
        <p:sp>
          <p:nvSpPr>
            <p:cNvPr id="15" name="TextBox 15"/>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sp>
        <p:nvSpPr>
          <p:cNvPr id="16" name="TextBox 16"/>
          <p:cNvSpPr txBox="1"/>
          <p:nvPr/>
        </p:nvSpPr>
        <p:spPr>
          <a:xfrm>
            <a:off x="1253218" y="9622229"/>
            <a:ext cx="2355266" cy="307975"/>
          </a:xfrm>
          <a:prstGeom prst="rect">
            <a:avLst/>
          </a:prstGeom>
        </p:spPr>
        <p:txBody>
          <a:bodyPr lIns="0" tIns="0" rIns="0" bIns="0" rtlCol="0" anchor="t">
            <a:spAutoFit/>
          </a:bodyPr>
          <a:lstStyle/>
          <a:p>
            <a:pPr algn="ctr">
              <a:lnSpc>
                <a:spcPts val="2000"/>
              </a:lnSpc>
            </a:pPr>
            <a:r>
              <a:rPr lang="en-US" sz="2000">
                <a:solidFill>
                  <a:srgbClr val="FEFEFE"/>
                </a:solidFill>
                <a:latin typeface="Kollektif Bold" panose="020B0604020101010102"/>
              </a:rPr>
              <a:t>Volume Poject</a:t>
            </a:r>
            <a:endParaRPr lang="en-US" sz="2000">
              <a:solidFill>
                <a:srgbClr val="FEFEFE"/>
              </a:solidFill>
              <a:latin typeface="Kollektif Bold" panose="020B0604020101010102"/>
            </a:endParaRPr>
          </a:p>
        </p:txBody>
      </p:sp>
      <p:grpSp>
        <p:nvGrpSpPr>
          <p:cNvPr id="17" name="Group 17"/>
          <p:cNvGrpSpPr/>
          <p:nvPr/>
        </p:nvGrpSpPr>
        <p:grpSpPr>
          <a:xfrm rot="0">
            <a:off x="15701935" y="9544050"/>
            <a:ext cx="473857" cy="473857"/>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9" name="TextBox 19"/>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0" name="Group 20"/>
          <p:cNvGrpSpPr/>
          <p:nvPr/>
        </p:nvGrpSpPr>
        <p:grpSpPr>
          <a:xfrm rot="0">
            <a:off x="16790205" y="9544050"/>
            <a:ext cx="473857" cy="473857"/>
            <a:chOff x="0" y="0"/>
            <a:chExt cx="812800" cy="812800"/>
          </a:xfrm>
        </p:grpSpPr>
        <p:sp>
          <p:nvSpPr>
            <p:cNvPr id="21" name="Freeform 2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3" name="Group 23"/>
          <p:cNvGrpSpPr/>
          <p:nvPr/>
        </p:nvGrpSpPr>
        <p:grpSpPr>
          <a:xfrm rot="0">
            <a:off x="15938863" y="9544050"/>
            <a:ext cx="1088270" cy="473857"/>
            <a:chOff x="0" y="0"/>
            <a:chExt cx="286623" cy="124802"/>
          </a:xfrm>
        </p:grpSpPr>
        <p:sp>
          <p:nvSpPr>
            <p:cNvPr id="24" name="Freeform 24"/>
            <p:cNvSpPr/>
            <p:nvPr/>
          </p:nvSpPr>
          <p:spPr>
            <a:xfrm>
              <a:off x="0" y="0"/>
              <a:ext cx="286623" cy="124802"/>
            </a:xfrm>
            <a:custGeom>
              <a:avLst/>
              <a:gdLst/>
              <a:ahLst/>
              <a:cxnLst/>
              <a:rect l="l" t="t" r="r" b="b"/>
              <a:pathLst>
                <a:path w="286623" h="124802">
                  <a:moveTo>
                    <a:pt x="0" y="0"/>
                  </a:moveTo>
                  <a:lnTo>
                    <a:pt x="286623" y="0"/>
                  </a:lnTo>
                  <a:lnTo>
                    <a:pt x="286623" y="124802"/>
                  </a:lnTo>
                  <a:lnTo>
                    <a:pt x="0" y="124802"/>
                  </a:lnTo>
                  <a:close/>
                </a:path>
              </a:pathLst>
            </a:custGeom>
            <a:solidFill>
              <a:srgbClr val="24225C"/>
            </a:solidFill>
          </p:spPr>
        </p:sp>
        <p:sp>
          <p:nvSpPr>
            <p:cNvPr id="25" name="TextBox 25"/>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sp>
        <p:nvSpPr>
          <p:cNvPr id="26" name="TextBox 26"/>
          <p:cNvSpPr txBox="1"/>
          <p:nvPr/>
        </p:nvSpPr>
        <p:spPr>
          <a:xfrm>
            <a:off x="15938863" y="9622229"/>
            <a:ext cx="1088270" cy="307975"/>
          </a:xfrm>
          <a:prstGeom prst="rect">
            <a:avLst/>
          </a:prstGeom>
        </p:spPr>
        <p:txBody>
          <a:bodyPr lIns="0" tIns="0" rIns="0" bIns="0" rtlCol="0" anchor="t">
            <a:spAutoFit/>
          </a:bodyPr>
          <a:lstStyle/>
          <a:p>
            <a:pPr algn="ctr">
              <a:lnSpc>
                <a:spcPts val="2000"/>
              </a:lnSpc>
            </a:pPr>
            <a:r>
              <a:rPr lang="en-US" sz="2000">
                <a:solidFill>
                  <a:srgbClr val="FFFFFF"/>
                </a:solidFill>
                <a:latin typeface="Kollektif" panose="020B0604020101010102"/>
              </a:rPr>
              <a:t>04</a:t>
            </a:r>
            <a:endParaRPr lang="en-US" sz="2000">
              <a:solidFill>
                <a:srgbClr val="FFFFFF"/>
              </a:solidFill>
              <a:latin typeface="Kollektif" panose="020B0604020101010102"/>
            </a:endParaRPr>
          </a:p>
        </p:txBody>
      </p:sp>
      <p:grpSp>
        <p:nvGrpSpPr>
          <p:cNvPr id="27" name="Group 27"/>
          <p:cNvGrpSpPr/>
          <p:nvPr/>
        </p:nvGrpSpPr>
        <p:grpSpPr>
          <a:xfrm rot="0">
            <a:off x="8674905" y="9544050"/>
            <a:ext cx="473857" cy="473857"/>
            <a:chOff x="0" y="0"/>
            <a:chExt cx="812800" cy="812800"/>
          </a:xfrm>
        </p:grpSpPr>
        <p:sp>
          <p:nvSpPr>
            <p:cNvPr id="28" name="Freeform 2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9" name="TextBox 29"/>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30" name="Group 30"/>
          <p:cNvGrpSpPr/>
          <p:nvPr/>
        </p:nvGrpSpPr>
        <p:grpSpPr>
          <a:xfrm rot="0">
            <a:off x="9139238" y="9544050"/>
            <a:ext cx="473857" cy="473857"/>
            <a:chOff x="0" y="0"/>
            <a:chExt cx="812800" cy="812800"/>
          </a:xfrm>
        </p:grpSpPr>
        <p:sp>
          <p:nvSpPr>
            <p:cNvPr id="31" name="Freeform 3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32" name="TextBox 32"/>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33" name="Group 33"/>
          <p:cNvGrpSpPr/>
          <p:nvPr/>
        </p:nvGrpSpPr>
        <p:grpSpPr>
          <a:xfrm rot="0">
            <a:off x="8911834" y="9544050"/>
            <a:ext cx="464332" cy="473857"/>
            <a:chOff x="0" y="0"/>
            <a:chExt cx="122293" cy="124802"/>
          </a:xfrm>
        </p:grpSpPr>
        <p:sp>
          <p:nvSpPr>
            <p:cNvPr id="34" name="Freeform 34"/>
            <p:cNvSpPr/>
            <p:nvPr/>
          </p:nvSpPr>
          <p:spPr>
            <a:xfrm>
              <a:off x="0" y="0"/>
              <a:ext cx="122293" cy="124802"/>
            </a:xfrm>
            <a:custGeom>
              <a:avLst/>
              <a:gdLst/>
              <a:ahLst/>
              <a:cxnLst/>
              <a:rect l="l" t="t" r="r" b="b"/>
              <a:pathLst>
                <a:path w="122293" h="124802">
                  <a:moveTo>
                    <a:pt x="0" y="0"/>
                  </a:moveTo>
                  <a:lnTo>
                    <a:pt x="122293" y="0"/>
                  </a:lnTo>
                  <a:lnTo>
                    <a:pt x="122293" y="124802"/>
                  </a:lnTo>
                  <a:lnTo>
                    <a:pt x="0" y="124802"/>
                  </a:lnTo>
                  <a:close/>
                </a:path>
              </a:pathLst>
            </a:custGeom>
            <a:solidFill>
              <a:srgbClr val="24225C"/>
            </a:solidFill>
          </p:spPr>
        </p:sp>
        <p:sp>
          <p:nvSpPr>
            <p:cNvPr id="35" name="TextBox 35"/>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pic>
        <p:nvPicPr>
          <p:cNvPr id="36" name="Picture 3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973740" y="9648895"/>
            <a:ext cx="350045" cy="281309"/>
          </a:xfrm>
          <a:prstGeom prst="rect">
            <a:avLst/>
          </a:prstGeom>
        </p:spPr>
      </p:pic>
      <p:grpSp>
        <p:nvGrpSpPr>
          <p:cNvPr id="37" name="Group 37"/>
          <p:cNvGrpSpPr>
            <a:grpSpLocks noChangeAspect="1"/>
          </p:cNvGrpSpPr>
          <p:nvPr/>
        </p:nvGrpSpPr>
        <p:grpSpPr>
          <a:xfrm rot="0">
            <a:off x="9029700" y="742133"/>
            <a:ext cx="8229600" cy="8229600"/>
            <a:chOff x="0" y="0"/>
            <a:chExt cx="6350000" cy="6350000"/>
          </a:xfrm>
        </p:grpSpPr>
        <p:sp>
          <p:nvSpPr>
            <p:cNvPr id="38" name="Freeform 38"/>
            <p:cNvSpPr/>
            <p:nvPr/>
          </p:nvSpPr>
          <p:spPr>
            <a:xfrm>
              <a:off x="0" y="0"/>
              <a:ext cx="6350000" cy="6350000"/>
            </a:xfrm>
            <a:custGeom>
              <a:avLst/>
              <a:gdLst/>
              <a:ahLst/>
              <a:cxnLst/>
              <a:rect l="l" t="t" r="r" b="b"/>
              <a:pathLst>
                <a:path w="6350000" h="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solidFill>
              <a:srgbClr val="FFFFFF"/>
            </a:solidFill>
            <a:ln>
              <a:solidFill>
                <a:srgbClr val="000000"/>
              </a:solidFill>
            </a:ln>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95475"/>
            <a:ext cx="9154135" cy="9154135"/>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8762" y="1028700"/>
            <a:ext cx="9120909" cy="9120909"/>
          </a:xfrm>
          <a:prstGeom prst="rect">
            <a:avLst/>
          </a:prstGeom>
        </p:spPr>
      </p:pic>
      <p:grpSp>
        <p:nvGrpSpPr>
          <p:cNvPr id="4" name="Group 4"/>
          <p:cNvGrpSpPr/>
          <p:nvPr/>
        </p:nvGrpSpPr>
        <p:grpSpPr>
          <a:xfrm rot="0">
            <a:off x="1028700" y="9544050"/>
            <a:ext cx="473857" cy="473857"/>
            <a:chOff x="0" y="0"/>
            <a:chExt cx="812800" cy="812800"/>
          </a:xfrm>
        </p:grpSpPr>
        <p:sp>
          <p:nvSpPr>
            <p:cNvPr id="5" name="Freeform 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6" name="TextBox 6"/>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7" name="Group 7"/>
          <p:cNvGrpSpPr/>
          <p:nvPr/>
        </p:nvGrpSpPr>
        <p:grpSpPr>
          <a:xfrm rot="0">
            <a:off x="3371556" y="9544050"/>
            <a:ext cx="473857" cy="473857"/>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9" name="TextBox 9"/>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0" name="Group 10"/>
          <p:cNvGrpSpPr/>
          <p:nvPr/>
        </p:nvGrpSpPr>
        <p:grpSpPr>
          <a:xfrm rot="0">
            <a:off x="1265629" y="9544050"/>
            <a:ext cx="2342856" cy="473857"/>
            <a:chOff x="0" y="0"/>
            <a:chExt cx="617048" cy="124802"/>
          </a:xfrm>
        </p:grpSpPr>
        <p:sp>
          <p:nvSpPr>
            <p:cNvPr id="11" name="Freeform 11"/>
            <p:cNvSpPr/>
            <p:nvPr/>
          </p:nvSpPr>
          <p:spPr>
            <a:xfrm>
              <a:off x="0" y="0"/>
              <a:ext cx="617048" cy="124802"/>
            </a:xfrm>
            <a:custGeom>
              <a:avLst/>
              <a:gdLst/>
              <a:ahLst/>
              <a:cxnLst/>
              <a:rect l="l" t="t" r="r" b="b"/>
              <a:pathLst>
                <a:path w="617048" h="124802">
                  <a:moveTo>
                    <a:pt x="0" y="0"/>
                  </a:moveTo>
                  <a:lnTo>
                    <a:pt x="617048" y="0"/>
                  </a:lnTo>
                  <a:lnTo>
                    <a:pt x="617048" y="124802"/>
                  </a:lnTo>
                  <a:lnTo>
                    <a:pt x="0" y="124802"/>
                  </a:lnTo>
                  <a:close/>
                </a:path>
              </a:pathLst>
            </a:custGeom>
            <a:solidFill>
              <a:srgbClr val="24225C"/>
            </a:solidFill>
          </p:spPr>
        </p:sp>
        <p:sp>
          <p:nvSpPr>
            <p:cNvPr id="12" name="TextBox 12"/>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13" name="Group 13"/>
          <p:cNvGrpSpPr/>
          <p:nvPr/>
        </p:nvGrpSpPr>
        <p:grpSpPr>
          <a:xfrm rot="0">
            <a:off x="15701935" y="9544050"/>
            <a:ext cx="473857" cy="473857"/>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5" name="TextBox 15"/>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6" name="Group 16"/>
          <p:cNvGrpSpPr/>
          <p:nvPr/>
        </p:nvGrpSpPr>
        <p:grpSpPr>
          <a:xfrm rot="0">
            <a:off x="16790205" y="9544050"/>
            <a:ext cx="473857" cy="473857"/>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8" name="TextBox 18"/>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9" name="Group 19"/>
          <p:cNvGrpSpPr/>
          <p:nvPr/>
        </p:nvGrpSpPr>
        <p:grpSpPr>
          <a:xfrm rot="0">
            <a:off x="15938863" y="9544050"/>
            <a:ext cx="1088270" cy="473857"/>
            <a:chOff x="0" y="0"/>
            <a:chExt cx="286623" cy="124802"/>
          </a:xfrm>
        </p:grpSpPr>
        <p:sp>
          <p:nvSpPr>
            <p:cNvPr id="20" name="Freeform 20"/>
            <p:cNvSpPr/>
            <p:nvPr/>
          </p:nvSpPr>
          <p:spPr>
            <a:xfrm>
              <a:off x="0" y="0"/>
              <a:ext cx="286623" cy="124802"/>
            </a:xfrm>
            <a:custGeom>
              <a:avLst/>
              <a:gdLst/>
              <a:ahLst/>
              <a:cxnLst/>
              <a:rect l="l" t="t" r="r" b="b"/>
              <a:pathLst>
                <a:path w="286623" h="124802">
                  <a:moveTo>
                    <a:pt x="0" y="0"/>
                  </a:moveTo>
                  <a:lnTo>
                    <a:pt x="286623" y="0"/>
                  </a:lnTo>
                  <a:lnTo>
                    <a:pt x="286623" y="124802"/>
                  </a:lnTo>
                  <a:lnTo>
                    <a:pt x="0" y="124802"/>
                  </a:lnTo>
                  <a:close/>
                </a:path>
              </a:pathLst>
            </a:custGeom>
            <a:solidFill>
              <a:srgbClr val="24225C"/>
            </a:solidFill>
          </p:spPr>
        </p:sp>
        <p:sp>
          <p:nvSpPr>
            <p:cNvPr id="21" name="TextBox 21"/>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22" name="Group 22"/>
          <p:cNvGrpSpPr/>
          <p:nvPr/>
        </p:nvGrpSpPr>
        <p:grpSpPr>
          <a:xfrm rot="0">
            <a:off x="8674905" y="9544050"/>
            <a:ext cx="473857" cy="473857"/>
            <a:chOff x="0" y="0"/>
            <a:chExt cx="812800" cy="812800"/>
          </a:xfrm>
        </p:grpSpPr>
        <p:sp>
          <p:nvSpPr>
            <p:cNvPr id="23" name="Freeform 2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5" name="Group 25"/>
          <p:cNvGrpSpPr/>
          <p:nvPr/>
        </p:nvGrpSpPr>
        <p:grpSpPr>
          <a:xfrm rot="0">
            <a:off x="9139238" y="9544050"/>
            <a:ext cx="473857" cy="473857"/>
            <a:chOff x="0" y="0"/>
            <a:chExt cx="812800" cy="812800"/>
          </a:xfrm>
        </p:grpSpPr>
        <p:sp>
          <p:nvSpPr>
            <p:cNvPr id="26" name="Freeform 2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7" name="TextBox 27"/>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8" name="Group 28"/>
          <p:cNvGrpSpPr/>
          <p:nvPr/>
        </p:nvGrpSpPr>
        <p:grpSpPr>
          <a:xfrm rot="0">
            <a:off x="8911834" y="9544050"/>
            <a:ext cx="464332" cy="473857"/>
            <a:chOff x="0" y="0"/>
            <a:chExt cx="122293" cy="124802"/>
          </a:xfrm>
        </p:grpSpPr>
        <p:sp>
          <p:nvSpPr>
            <p:cNvPr id="29" name="Freeform 29"/>
            <p:cNvSpPr/>
            <p:nvPr/>
          </p:nvSpPr>
          <p:spPr>
            <a:xfrm>
              <a:off x="0" y="0"/>
              <a:ext cx="122293" cy="124802"/>
            </a:xfrm>
            <a:custGeom>
              <a:avLst/>
              <a:gdLst/>
              <a:ahLst/>
              <a:cxnLst/>
              <a:rect l="l" t="t" r="r" b="b"/>
              <a:pathLst>
                <a:path w="122293" h="124802">
                  <a:moveTo>
                    <a:pt x="0" y="0"/>
                  </a:moveTo>
                  <a:lnTo>
                    <a:pt x="122293" y="0"/>
                  </a:lnTo>
                  <a:lnTo>
                    <a:pt x="122293" y="124802"/>
                  </a:lnTo>
                  <a:lnTo>
                    <a:pt x="0" y="124802"/>
                  </a:lnTo>
                  <a:close/>
                </a:path>
              </a:pathLst>
            </a:custGeom>
            <a:solidFill>
              <a:srgbClr val="24225C"/>
            </a:solidFill>
          </p:spPr>
        </p:sp>
        <p:sp>
          <p:nvSpPr>
            <p:cNvPr id="30" name="TextBox 30"/>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pic>
        <p:nvPicPr>
          <p:cNvPr id="31" name="Picture 3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973740" y="9648895"/>
            <a:ext cx="350045" cy="281309"/>
          </a:xfrm>
          <a:prstGeom prst="rect">
            <a:avLst/>
          </a:prstGeom>
        </p:spPr>
      </p:pic>
      <p:sp>
        <p:nvSpPr>
          <p:cNvPr id="32" name="TextBox 32"/>
          <p:cNvSpPr txBox="1"/>
          <p:nvPr/>
        </p:nvSpPr>
        <p:spPr>
          <a:xfrm>
            <a:off x="10073633" y="1700215"/>
            <a:ext cx="6721334" cy="847725"/>
          </a:xfrm>
          <a:prstGeom prst="rect">
            <a:avLst/>
          </a:prstGeom>
        </p:spPr>
        <p:txBody>
          <a:bodyPr lIns="0" tIns="0" rIns="0" bIns="0" rtlCol="0" anchor="t">
            <a:spAutoFit/>
          </a:bodyPr>
          <a:lstStyle/>
          <a:p>
            <a:pPr>
              <a:lnSpc>
                <a:spcPts val="6300"/>
              </a:lnSpc>
            </a:pPr>
            <a:r>
              <a:rPr lang="en-US" sz="7000">
                <a:solidFill>
                  <a:srgbClr val="24225C"/>
                </a:solidFill>
                <a:latin typeface="Assistant Bold" panose="00000800000000000000"/>
              </a:rPr>
              <a:t>Title</a:t>
            </a:r>
            <a:endParaRPr lang="en-US" sz="7000">
              <a:solidFill>
                <a:srgbClr val="24225C"/>
              </a:solidFill>
              <a:latin typeface="Assistant Bold" panose="00000800000000000000"/>
            </a:endParaRPr>
          </a:p>
        </p:txBody>
      </p:sp>
      <p:sp>
        <p:nvSpPr>
          <p:cNvPr id="33" name="TextBox 33"/>
          <p:cNvSpPr txBox="1"/>
          <p:nvPr/>
        </p:nvSpPr>
        <p:spPr>
          <a:xfrm>
            <a:off x="10073633" y="2347915"/>
            <a:ext cx="6716572" cy="958850"/>
          </a:xfrm>
          <a:prstGeom prst="rect">
            <a:avLst/>
          </a:prstGeom>
        </p:spPr>
        <p:txBody>
          <a:bodyPr lIns="0" tIns="0" rIns="0" bIns="0" rtlCol="0" anchor="t">
            <a:spAutoFit/>
          </a:bodyPr>
          <a:lstStyle/>
          <a:p>
            <a:pPr>
              <a:lnSpc>
                <a:spcPts val="7000"/>
              </a:lnSpc>
            </a:pPr>
            <a:r>
              <a:rPr lang="en-US" sz="5000">
                <a:solidFill>
                  <a:srgbClr val="1D2896"/>
                </a:solidFill>
                <a:latin typeface="Kollektif" panose="020B0604020101010102"/>
              </a:rPr>
              <a:t>subtitle</a:t>
            </a:r>
            <a:endParaRPr lang="en-US" sz="5000">
              <a:solidFill>
                <a:srgbClr val="1D2896"/>
              </a:solidFill>
              <a:latin typeface="Kollektif" panose="020B0604020101010102"/>
            </a:endParaRPr>
          </a:p>
        </p:txBody>
      </p:sp>
      <p:sp>
        <p:nvSpPr>
          <p:cNvPr id="34" name="TextBox 34"/>
          <p:cNvSpPr txBox="1"/>
          <p:nvPr/>
        </p:nvSpPr>
        <p:spPr>
          <a:xfrm>
            <a:off x="10073633" y="3849690"/>
            <a:ext cx="7185667" cy="4705985"/>
          </a:xfrm>
          <a:prstGeom prst="rect">
            <a:avLst/>
          </a:prstGeom>
        </p:spPr>
        <p:txBody>
          <a:bodyPr lIns="0" tIns="0" rIns="0" bIns="0" rtlCol="0" anchor="t">
            <a:spAutoFit/>
          </a:bodyPr>
          <a:lstStyle/>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a:p>
            <a:pPr>
              <a:lnSpc>
                <a:spcPts val="2860"/>
              </a:lnSpc>
            </a:pPr>
          </a:p>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p:txBody>
      </p:sp>
      <p:sp>
        <p:nvSpPr>
          <p:cNvPr id="35" name="TextBox 35"/>
          <p:cNvSpPr txBox="1"/>
          <p:nvPr/>
        </p:nvSpPr>
        <p:spPr>
          <a:xfrm>
            <a:off x="1253218" y="9622229"/>
            <a:ext cx="2355266" cy="307975"/>
          </a:xfrm>
          <a:prstGeom prst="rect">
            <a:avLst/>
          </a:prstGeom>
        </p:spPr>
        <p:txBody>
          <a:bodyPr lIns="0" tIns="0" rIns="0" bIns="0" rtlCol="0" anchor="t">
            <a:spAutoFit/>
          </a:bodyPr>
          <a:lstStyle/>
          <a:p>
            <a:pPr algn="ctr">
              <a:lnSpc>
                <a:spcPts val="2000"/>
              </a:lnSpc>
            </a:pPr>
            <a:r>
              <a:rPr lang="en-US" sz="2000">
                <a:solidFill>
                  <a:srgbClr val="FEFEFE"/>
                </a:solidFill>
                <a:latin typeface="Kollektif Bold" panose="020B0604020101010102"/>
              </a:rPr>
              <a:t>Volume Poject</a:t>
            </a:r>
            <a:endParaRPr lang="en-US" sz="2000">
              <a:solidFill>
                <a:srgbClr val="FEFEFE"/>
              </a:solidFill>
              <a:latin typeface="Kollektif Bold" panose="020B0604020101010102"/>
            </a:endParaRPr>
          </a:p>
        </p:txBody>
      </p:sp>
      <p:sp>
        <p:nvSpPr>
          <p:cNvPr id="36" name="TextBox 36"/>
          <p:cNvSpPr txBox="1"/>
          <p:nvPr/>
        </p:nvSpPr>
        <p:spPr>
          <a:xfrm>
            <a:off x="15938863" y="9622229"/>
            <a:ext cx="1088270" cy="307975"/>
          </a:xfrm>
          <a:prstGeom prst="rect">
            <a:avLst/>
          </a:prstGeom>
        </p:spPr>
        <p:txBody>
          <a:bodyPr lIns="0" tIns="0" rIns="0" bIns="0" rtlCol="0" anchor="t">
            <a:spAutoFit/>
          </a:bodyPr>
          <a:lstStyle/>
          <a:p>
            <a:pPr algn="ctr">
              <a:lnSpc>
                <a:spcPts val="2000"/>
              </a:lnSpc>
            </a:pPr>
            <a:r>
              <a:rPr lang="en-US" sz="2000">
                <a:solidFill>
                  <a:srgbClr val="FFFFFF"/>
                </a:solidFill>
                <a:latin typeface="Kollektif" panose="020B0604020101010102"/>
              </a:rPr>
              <a:t>05</a:t>
            </a:r>
            <a:endParaRPr lang="en-US" sz="2000">
              <a:solidFill>
                <a:srgbClr val="FFFFFF"/>
              </a:solidFill>
              <a:latin typeface="Kollektif" panose="020B0604020101010102"/>
            </a:endParaRPr>
          </a:p>
        </p:txBody>
      </p:sp>
      <p:sp>
        <p:nvSpPr>
          <p:cNvPr id="37" name="TextBox 37"/>
          <p:cNvSpPr txBox="1"/>
          <p:nvPr/>
        </p:nvSpPr>
        <p:spPr>
          <a:xfrm>
            <a:off x="952724" y="1568514"/>
            <a:ext cx="6721334" cy="847725"/>
          </a:xfrm>
          <a:prstGeom prst="rect">
            <a:avLst/>
          </a:prstGeom>
        </p:spPr>
        <p:txBody>
          <a:bodyPr lIns="0" tIns="0" rIns="0" bIns="0" rtlCol="0" anchor="t">
            <a:spAutoFit/>
          </a:bodyPr>
          <a:lstStyle/>
          <a:p>
            <a:pPr>
              <a:lnSpc>
                <a:spcPts val="6300"/>
              </a:lnSpc>
            </a:pPr>
            <a:r>
              <a:rPr lang="en-US" sz="7000">
                <a:solidFill>
                  <a:srgbClr val="24225C"/>
                </a:solidFill>
                <a:latin typeface="Assistant Bold" panose="00000800000000000000"/>
              </a:rPr>
              <a:t>Title</a:t>
            </a:r>
            <a:endParaRPr lang="en-US" sz="7000">
              <a:solidFill>
                <a:srgbClr val="24225C"/>
              </a:solidFill>
              <a:latin typeface="Assistant Bold" panose="00000800000000000000"/>
            </a:endParaRPr>
          </a:p>
        </p:txBody>
      </p:sp>
      <p:sp>
        <p:nvSpPr>
          <p:cNvPr id="38" name="TextBox 38"/>
          <p:cNvSpPr txBox="1"/>
          <p:nvPr/>
        </p:nvSpPr>
        <p:spPr>
          <a:xfrm>
            <a:off x="952724" y="2216213"/>
            <a:ext cx="6716572" cy="958850"/>
          </a:xfrm>
          <a:prstGeom prst="rect">
            <a:avLst/>
          </a:prstGeom>
        </p:spPr>
        <p:txBody>
          <a:bodyPr lIns="0" tIns="0" rIns="0" bIns="0" rtlCol="0" anchor="t">
            <a:spAutoFit/>
          </a:bodyPr>
          <a:lstStyle/>
          <a:p>
            <a:pPr>
              <a:lnSpc>
                <a:spcPts val="7000"/>
              </a:lnSpc>
            </a:pPr>
            <a:r>
              <a:rPr lang="en-US" sz="5000">
                <a:solidFill>
                  <a:srgbClr val="1D2896"/>
                </a:solidFill>
                <a:latin typeface="Kollektif" panose="020B0604020101010102"/>
              </a:rPr>
              <a:t>subtitle</a:t>
            </a:r>
            <a:endParaRPr lang="en-US" sz="5000">
              <a:solidFill>
                <a:srgbClr val="1D2896"/>
              </a:solidFill>
              <a:latin typeface="Kollektif" panose="020B0604020101010102"/>
            </a:endParaRPr>
          </a:p>
        </p:txBody>
      </p:sp>
      <p:sp>
        <p:nvSpPr>
          <p:cNvPr id="39" name="TextBox 39"/>
          <p:cNvSpPr txBox="1"/>
          <p:nvPr/>
        </p:nvSpPr>
        <p:spPr>
          <a:xfrm>
            <a:off x="952724" y="3717988"/>
            <a:ext cx="7185667" cy="4705985"/>
          </a:xfrm>
          <a:prstGeom prst="rect">
            <a:avLst/>
          </a:prstGeom>
        </p:spPr>
        <p:txBody>
          <a:bodyPr lIns="0" tIns="0" rIns="0" bIns="0" rtlCol="0" anchor="t">
            <a:spAutoFit/>
          </a:bodyPr>
          <a:lstStyle/>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a:p>
            <a:pPr>
              <a:lnSpc>
                <a:spcPts val="2860"/>
              </a:lnSpc>
            </a:pPr>
          </a:p>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p:txBody>
      </p:sp>
      <p:pic>
        <p:nvPicPr>
          <p:cNvPr id="40" name="Picture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7268617">
            <a:off x="11642282" y="-6675289"/>
            <a:ext cx="12657383" cy="10287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143000" y="0"/>
            <a:ext cx="10287000" cy="10287000"/>
          </a:xfrm>
          <a:prstGeom prst="rect">
            <a:avLst/>
          </a:prstGeom>
        </p:spPr>
      </p:pic>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139238" y="0"/>
            <a:ext cx="10287000" cy="1028700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632117">
            <a:off x="7531818" y="-6283060"/>
            <a:ext cx="17287947" cy="14050386"/>
          </a:xfrm>
          <a:prstGeom prst="rect">
            <a:avLst/>
          </a:prstGeom>
        </p:spPr>
      </p:pic>
      <p:sp>
        <p:nvSpPr>
          <p:cNvPr id="5" name="TextBox 5"/>
          <p:cNvSpPr txBox="1"/>
          <p:nvPr/>
        </p:nvSpPr>
        <p:spPr>
          <a:xfrm>
            <a:off x="1028700" y="2608263"/>
            <a:ext cx="6918027" cy="847725"/>
          </a:xfrm>
          <a:prstGeom prst="rect">
            <a:avLst/>
          </a:prstGeom>
        </p:spPr>
        <p:txBody>
          <a:bodyPr lIns="0" tIns="0" rIns="0" bIns="0" rtlCol="0" anchor="t">
            <a:spAutoFit/>
          </a:bodyPr>
          <a:lstStyle/>
          <a:p>
            <a:pPr>
              <a:lnSpc>
                <a:spcPts val="6300"/>
              </a:lnSpc>
            </a:pPr>
            <a:r>
              <a:rPr lang="en-US" sz="7000">
                <a:solidFill>
                  <a:srgbClr val="24225C"/>
                </a:solidFill>
                <a:latin typeface="Assistant Bold" panose="00000800000000000000"/>
              </a:rPr>
              <a:t>Title</a:t>
            </a:r>
            <a:endParaRPr lang="en-US" sz="7000">
              <a:solidFill>
                <a:srgbClr val="24225C"/>
              </a:solidFill>
              <a:latin typeface="Assistant Bold" panose="00000800000000000000"/>
            </a:endParaRPr>
          </a:p>
        </p:txBody>
      </p:sp>
      <p:sp>
        <p:nvSpPr>
          <p:cNvPr id="6" name="TextBox 6"/>
          <p:cNvSpPr txBox="1"/>
          <p:nvPr/>
        </p:nvSpPr>
        <p:spPr>
          <a:xfrm>
            <a:off x="1028700" y="3989387"/>
            <a:ext cx="6918027" cy="3898106"/>
          </a:xfrm>
          <a:prstGeom prst="rect">
            <a:avLst/>
          </a:prstGeom>
        </p:spPr>
        <p:txBody>
          <a:bodyPr lIns="0" tIns="0" rIns="0" bIns="0" rtlCol="0" anchor="t">
            <a:spAutoFit/>
          </a:bodyPr>
          <a:lstStyle/>
          <a:p>
            <a:pPr>
              <a:lnSpc>
                <a:spcPts val="2600"/>
              </a:lnSpc>
            </a:pPr>
            <a:r>
              <a:rPr lang="en-US" sz="20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000">
              <a:solidFill>
                <a:srgbClr val="24225C"/>
              </a:solidFill>
              <a:latin typeface="Barlow Light Bold" panose="00000500000000000000"/>
            </a:endParaRPr>
          </a:p>
          <a:p>
            <a:pPr>
              <a:lnSpc>
                <a:spcPts val="2600"/>
              </a:lnSpc>
            </a:pPr>
          </a:p>
          <a:p>
            <a:pPr>
              <a:lnSpc>
                <a:spcPts val="2600"/>
              </a:lnSpc>
            </a:pPr>
            <a:r>
              <a:rPr lang="en-US" sz="20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a:t>
            </a:r>
            <a:endParaRPr lang="en-US" sz="2000">
              <a:solidFill>
                <a:srgbClr val="24225C"/>
              </a:solidFill>
              <a:latin typeface="Barlow Light Bold" panose="00000500000000000000"/>
            </a:endParaRPr>
          </a:p>
        </p:txBody>
      </p:sp>
      <p:grpSp>
        <p:nvGrpSpPr>
          <p:cNvPr id="7" name="Group 7"/>
          <p:cNvGrpSpPr/>
          <p:nvPr/>
        </p:nvGrpSpPr>
        <p:grpSpPr>
          <a:xfrm rot="0">
            <a:off x="1028700" y="9544050"/>
            <a:ext cx="473857" cy="473857"/>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9" name="TextBox 9"/>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0" name="Group 10"/>
          <p:cNvGrpSpPr/>
          <p:nvPr/>
        </p:nvGrpSpPr>
        <p:grpSpPr>
          <a:xfrm rot="0">
            <a:off x="3371556" y="9544050"/>
            <a:ext cx="473857" cy="473857"/>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3" name="Group 13"/>
          <p:cNvGrpSpPr/>
          <p:nvPr/>
        </p:nvGrpSpPr>
        <p:grpSpPr>
          <a:xfrm rot="0">
            <a:off x="1265629" y="9544050"/>
            <a:ext cx="2342856" cy="473857"/>
            <a:chOff x="0" y="0"/>
            <a:chExt cx="617048" cy="124802"/>
          </a:xfrm>
        </p:grpSpPr>
        <p:sp>
          <p:nvSpPr>
            <p:cNvPr id="14" name="Freeform 14"/>
            <p:cNvSpPr/>
            <p:nvPr/>
          </p:nvSpPr>
          <p:spPr>
            <a:xfrm>
              <a:off x="0" y="0"/>
              <a:ext cx="617048" cy="124802"/>
            </a:xfrm>
            <a:custGeom>
              <a:avLst/>
              <a:gdLst/>
              <a:ahLst/>
              <a:cxnLst/>
              <a:rect l="l" t="t" r="r" b="b"/>
              <a:pathLst>
                <a:path w="617048" h="124802">
                  <a:moveTo>
                    <a:pt x="0" y="0"/>
                  </a:moveTo>
                  <a:lnTo>
                    <a:pt x="617048" y="0"/>
                  </a:lnTo>
                  <a:lnTo>
                    <a:pt x="617048" y="124802"/>
                  </a:lnTo>
                  <a:lnTo>
                    <a:pt x="0" y="124802"/>
                  </a:lnTo>
                  <a:close/>
                </a:path>
              </a:pathLst>
            </a:custGeom>
            <a:solidFill>
              <a:srgbClr val="24225C"/>
            </a:solidFill>
          </p:spPr>
        </p:sp>
        <p:sp>
          <p:nvSpPr>
            <p:cNvPr id="15" name="TextBox 15"/>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sp>
        <p:nvSpPr>
          <p:cNvPr id="16" name="TextBox 16"/>
          <p:cNvSpPr txBox="1"/>
          <p:nvPr/>
        </p:nvSpPr>
        <p:spPr>
          <a:xfrm>
            <a:off x="1253218" y="9622229"/>
            <a:ext cx="2355266" cy="307975"/>
          </a:xfrm>
          <a:prstGeom prst="rect">
            <a:avLst/>
          </a:prstGeom>
        </p:spPr>
        <p:txBody>
          <a:bodyPr lIns="0" tIns="0" rIns="0" bIns="0" rtlCol="0" anchor="t">
            <a:spAutoFit/>
          </a:bodyPr>
          <a:lstStyle/>
          <a:p>
            <a:pPr algn="ctr">
              <a:lnSpc>
                <a:spcPts val="2000"/>
              </a:lnSpc>
            </a:pPr>
            <a:r>
              <a:rPr lang="en-US" sz="2000">
                <a:solidFill>
                  <a:srgbClr val="FEFEFE"/>
                </a:solidFill>
                <a:latin typeface="Kollektif Bold" panose="020B0604020101010102"/>
              </a:rPr>
              <a:t>Volume Poject</a:t>
            </a:r>
            <a:endParaRPr lang="en-US" sz="2000">
              <a:solidFill>
                <a:srgbClr val="FEFEFE"/>
              </a:solidFill>
              <a:latin typeface="Kollektif Bold" panose="020B0604020101010102"/>
            </a:endParaRPr>
          </a:p>
        </p:txBody>
      </p:sp>
      <p:grpSp>
        <p:nvGrpSpPr>
          <p:cNvPr id="17" name="Group 17"/>
          <p:cNvGrpSpPr/>
          <p:nvPr/>
        </p:nvGrpSpPr>
        <p:grpSpPr>
          <a:xfrm rot="0">
            <a:off x="15701935" y="9544050"/>
            <a:ext cx="473857" cy="473857"/>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9" name="TextBox 19"/>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0" name="Group 20"/>
          <p:cNvGrpSpPr/>
          <p:nvPr/>
        </p:nvGrpSpPr>
        <p:grpSpPr>
          <a:xfrm rot="0">
            <a:off x="16790205" y="9544050"/>
            <a:ext cx="473857" cy="473857"/>
            <a:chOff x="0" y="0"/>
            <a:chExt cx="812800" cy="812800"/>
          </a:xfrm>
        </p:grpSpPr>
        <p:sp>
          <p:nvSpPr>
            <p:cNvPr id="21" name="Freeform 2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3" name="Group 23"/>
          <p:cNvGrpSpPr/>
          <p:nvPr/>
        </p:nvGrpSpPr>
        <p:grpSpPr>
          <a:xfrm rot="0">
            <a:off x="15938863" y="9544050"/>
            <a:ext cx="1088270" cy="473857"/>
            <a:chOff x="0" y="0"/>
            <a:chExt cx="286623" cy="124802"/>
          </a:xfrm>
        </p:grpSpPr>
        <p:sp>
          <p:nvSpPr>
            <p:cNvPr id="24" name="Freeform 24"/>
            <p:cNvSpPr/>
            <p:nvPr/>
          </p:nvSpPr>
          <p:spPr>
            <a:xfrm>
              <a:off x="0" y="0"/>
              <a:ext cx="286623" cy="124802"/>
            </a:xfrm>
            <a:custGeom>
              <a:avLst/>
              <a:gdLst/>
              <a:ahLst/>
              <a:cxnLst/>
              <a:rect l="l" t="t" r="r" b="b"/>
              <a:pathLst>
                <a:path w="286623" h="124802">
                  <a:moveTo>
                    <a:pt x="0" y="0"/>
                  </a:moveTo>
                  <a:lnTo>
                    <a:pt x="286623" y="0"/>
                  </a:lnTo>
                  <a:lnTo>
                    <a:pt x="286623" y="124802"/>
                  </a:lnTo>
                  <a:lnTo>
                    <a:pt x="0" y="124802"/>
                  </a:lnTo>
                  <a:close/>
                </a:path>
              </a:pathLst>
            </a:custGeom>
            <a:solidFill>
              <a:srgbClr val="24225C"/>
            </a:solidFill>
          </p:spPr>
        </p:sp>
        <p:sp>
          <p:nvSpPr>
            <p:cNvPr id="25" name="TextBox 25"/>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sp>
        <p:nvSpPr>
          <p:cNvPr id="26" name="TextBox 26"/>
          <p:cNvSpPr txBox="1"/>
          <p:nvPr/>
        </p:nvSpPr>
        <p:spPr>
          <a:xfrm>
            <a:off x="15938863" y="9622229"/>
            <a:ext cx="1088270" cy="307975"/>
          </a:xfrm>
          <a:prstGeom prst="rect">
            <a:avLst/>
          </a:prstGeom>
        </p:spPr>
        <p:txBody>
          <a:bodyPr lIns="0" tIns="0" rIns="0" bIns="0" rtlCol="0" anchor="t">
            <a:spAutoFit/>
          </a:bodyPr>
          <a:lstStyle/>
          <a:p>
            <a:pPr algn="ctr">
              <a:lnSpc>
                <a:spcPts val="2000"/>
              </a:lnSpc>
            </a:pPr>
            <a:r>
              <a:rPr lang="en-US" sz="2000">
                <a:solidFill>
                  <a:srgbClr val="FFFFFF"/>
                </a:solidFill>
                <a:latin typeface="Kollektif" panose="020B0604020101010102"/>
              </a:rPr>
              <a:t>06</a:t>
            </a:r>
            <a:endParaRPr lang="en-US" sz="2000">
              <a:solidFill>
                <a:srgbClr val="FFFFFF"/>
              </a:solidFill>
              <a:latin typeface="Kollektif" panose="020B0604020101010102"/>
            </a:endParaRPr>
          </a:p>
        </p:txBody>
      </p:sp>
      <p:grpSp>
        <p:nvGrpSpPr>
          <p:cNvPr id="27" name="Group 27"/>
          <p:cNvGrpSpPr/>
          <p:nvPr/>
        </p:nvGrpSpPr>
        <p:grpSpPr>
          <a:xfrm rot="0">
            <a:off x="8674905" y="9544050"/>
            <a:ext cx="473857" cy="473857"/>
            <a:chOff x="0" y="0"/>
            <a:chExt cx="812800" cy="812800"/>
          </a:xfrm>
        </p:grpSpPr>
        <p:sp>
          <p:nvSpPr>
            <p:cNvPr id="28" name="Freeform 2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9" name="TextBox 29"/>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30" name="Group 30"/>
          <p:cNvGrpSpPr/>
          <p:nvPr/>
        </p:nvGrpSpPr>
        <p:grpSpPr>
          <a:xfrm rot="0">
            <a:off x="9139238" y="9544050"/>
            <a:ext cx="473857" cy="473857"/>
            <a:chOff x="0" y="0"/>
            <a:chExt cx="812800" cy="812800"/>
          </a:xfrm>
        </p:grpSpPr>
        <p:sp>
          <p:nvSpPr>
            <p:cNvPr id="31" name="Freeform 3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32" name="TextBox 32"/>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33" name="Group 33"/>
          <p:cNvGrpSpPr/>
          <p:nvPr/>
        </p:nvGrpSpPr>
        <p:grpSpPr>
          <a:xfrm rot="0">
            <a:off x="8911834" y="9544050"/>
            <a:ext cx="464332" cy="473857"/>
            <a:chOff x="0" y="0"/>
            <a:chExt cx="122293" cy="124802"/>
          </a:xfrm>
        </p:grpSpPr>
        <p:sp>
          <p:nvSpPr>
            <p:cNvPr id="34" name="Freeform 34"/>
            <p:cNvSpPr/>
            <p:nvPr/>
          </p:nvSpPr>
          <p:spPr>
            <a:xfrm>
              <a:off x="0" y="0"/>
              <a:ext cx="122293" cy="124802"/>
            </a:xfrm>
            <a:custGeom>
              <a:avLst/>
              <a:gdLst/>
              <a:ahLst/>
              <a:cxnLst/>
              <a:rect l="l" t="t" r="r" b="b"/>
              <a:pathLst>
                <a:path w="122293" h="124802">
                  <a:moveTo>
                    <a:pt x="0" y="0"/>
                  </a:moveTo>
                  <a:lnTo>
                    <a:pt x="122293" y="0"/>
                  </a:lnTo>
                  <a:lnTo>
                    <a:pt x="122293" y="124802"/>
                  </a:lnTo>
                  <a:lnTo>
                    <a:pt x="0" y="124802"/>
                  </a:lnTo>
                  <a:close/>
                </a:path>
              </a:pathLst>
            </a:custGeom>
            <a:solidFill>
              <a:srgbClr val="24225C"/>
            </a:solidFill>
          </p:spPr>
        </p:sp>
        <p:sp>
          <p:nvSpPr>
            <p:cNvPr id="35" name="TextBox 35"/>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pic>
        <p:nvPicPr>
          <p:cNvPr id="36" name="Picture 3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973740" y="9648895"/>
            <a:ext cx="350045" cy="281309"/>
          </a:xfrm>
          <a:prstGeom prst="rect">
            <a:avLst/>
          </a:prstGeom>
        </p:spPr>
      </p:pic>
      <p:grpSp>
        <p:nvGrpSpPr>
          <p:cNvPr id="37" name="Group 37"/>
          <p:cNvGrpSpPr>
            <a:grpSpLocks noChangeAspect="1"/>
          </p:cNvGrpSpPr>
          <p:nvPr/>
        </p:nvGrpSpPr>
        <p:grpSpPr>
          <a:xfrm rot="0">
            <a:off x="9029700" y="742133"/>
            <a:ext cx="8229600" cy="8229600"/>
            <a:chOff x="0" y="0"/>
            <a:chExt cx="6350000" cy="6350000"/>
          </a:xfrm>
        </p:grpSpPr>
        <p:sp>
          <p:nvSpPr>
            <p:cNvPr id="38" name="Freeform 38"/>
            <p:cNvSpPr/>
            <p:nvPr/>
          </p:nvSpPr>
          <p:spPr>
            <a:xfrm>
              <a:off x="0" y="0"/>
              <a:ext cx="6350000" cy="6350000"/>
            </a:xfrm>
            <a:custGeom>
              <a:avLst/>
              <a:gdLst/>
              <a:ahLst/>
              <a:cxnLst/>
              <a:rect l="l" t="t" r="r" b="b"/>
              <a:pathLst>
                <a:path w="6350000" h="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solidFill>
              <a:srgbClr val="FFFFFF"/>
            </a:solidFill>
            <a:ln>
              <a:solidFill>
                <a:srgbClr val="000000"/>
              </a:solidFill>
            </a:ln>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95475"/>
            <a:ext cx="9154135" cy="9154135"/>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8762" y="1028700"/>
            <a:ext cx="9120909" cy="9120909"/>
          </a:xfrm>
          <a:prstGeom prst="rect">
            <a:avLst/>
          </a:prstGeom>
        </p:spPr>
      </p:pic>
      <p:grpSp>
        <p:nvGrpSpPr>
          <p:cNvPr id="4" name="Group 4"/>
          <p:cNvGrpSpPr/>
          <p:nvPr/>
        </p:nvGrpSpPr>
        <p:grpSpPr>
          <a:xfrm rot="0">
            <a:off x="1028700" y="9544050"/>
            <a:ext cx="473857" cy="473857"/>
            <a:chOff x="0" y="0"/>
            <a:chExt cx="812800" cy="812800"/>
          </a:xfrm>
        </p:grpSpPr>
        <p:sp>
          <p:nvSpPr>
            <p:cNvPr id="5" name="Freeform 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6" name="TextBox 6"/>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7" name="Group 7"/>
          <p:cNvGrpSpPr/>
          <p:nvPr/>
        </p:nvGrpSpPr>
        <p:grpSpPr>
          <a:xfrm rot="0">
            <a:off x="3371556" y="9544050"/>
            <a:ext cx="473857" cy="473857"/>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9" name="TextBox 9"/>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0" name="Group 10"/>
          <p:cNvGrpSpPr/>
          <p:nvPr/>
        </p:nvGrpSpPr>
        <p:grpSpPr>
          <a:xfrm rot="0">
            <a:off x="1265629" y="9544050"/>
            <a:ext cx="2342856" cy="473857"/>
            <a:chOff x="0" y="0"/>
            <a:chExt cx="617048" cy="124802"/>
          </a:xfrm>
        </p:grpSpPr>
        <p:sp>
          <p:nvSpPr>
            <p:cNvPr id="11" name="Freeform 11"/>
            <p:cNvSpPr/>
            <p:nvPr/>
          </p:nvSpPr>
          <p:spPr>
            <a:xfrm>
              <a:off x="0" y="0"/>
              <a:ext cx="617048" cy="124802"/>
            </a:xfrm>
            <a:custGeom>
              <a:avLst/>
              <a:gdLst/>
              <a:ahLst/>
              <a:cxnLst/>
              <a:rect l="l" t="t" r="r" b="b"/>
              <a:pathLst>
                <a:path w="617048" h="124802">
                  <a:moveTo>
                    <a:pt x="0" y="0"/>
                  </a:moveTo>
                  <a:lnTo>
                    <a:pt x="617048" y="0"/>
                  </a:lnTo>
                  <a:lnTo>
                    <a:pt x="617048" y="124802"/>
                  </a:lnTo>
                  <a:lnTo>
                    <a:pt x="0" y="124802"/>
                  </a:lnTo>
                  <a:close/>
                </a:path>
              </a:pathLst>
            </a:custGeom>
            <a:solidFill>
              <a:srgbClr val="24225C"/>
            </a:solidFill>
          </p:spPr>
        </p:sp>
        <p:sp>
          <p:nvSpPr>
            <p:cNvPr id="12" name="TextBox 12"/>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13" name="Group 13"/>
          <p:cNvGrpSpPr/>
          <p:nvPr/>
        </p:nvGrpSpPr>
        <p:grpSpPr>
          <a:xfrm rot="0">
            <a:off x="15701935" y="9544050"/>
            <a:ext cx="473857" cy="473857"/>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5" name="TextBox 15"/>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6" name="Group 16"/>
          <p:cNvGrpSpPr/>
          <p:nvPr/>
        </p:nvGrpSpPr>
        <p:grpSpPr>
          <a:xfrm rot="0">
            <a:off x="16790205" y="9544050"/>
            <a:ext cx="473857" cy="473857"/>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8" name="TextBox 18"/>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9" name="Group 19"/>
          <p:cNvGrpSpPr/>
          <p:nvPr/>
        </p:nvGrpSpPr>
        <p:grpSpPr>
          <a:xfrm rot="0">
            <a:off x="15938863" y="9544050"/>
            <a:ext cx="1088270" cy="473857"/>
            <a:chOff x="0" y="0"/>
            <a:chExt cx="286623" cy="124802"/>
          </a:xfrm>
        </p:grpSpPr>
        <p:sp>
          <p:nvSpPr>
            <p:cNvPr id="20" name="Freeform 20"/>
            <p:cNvSpPr/>
            <p:nvPr/>
          </p:nvSpPr>
          <p:spPr>
            <a:xfrm>
              <a:off x="0" y="0"/>
              <a:ext cx="286623" cy="124802"/>
            </a:xfrm>
            <a:custGeom>
              <a:avLst/>
              <a:gdLst/>
              <a:ahLst/>
              <a:cxnLst/>
              <a:rect l="l" t="t" r="r" b="b"/>
              <a:pathLst>
                <a:path w="286623" h="124802">
                  <a:moveTo>
                    <a:pt x="0" y="0"/>
                  </a:moveTo>
                  <a:lnTo>
                    <a:pt x="286623" y="0"/>
                  </a:lnTo>
                  <a:lnTo>
                    <a:pt x="286623" y="124802"/>
                  </a:lnTo>
                  <a:lnTo>
                    <a:pt x="0" y="124802"/>
                  </a:lnTo>
                  <a:close/>
                </a:path>
              </a:pathLst>
            </a:custGeom>
            <a:solidFill>
              <a:srgbClr val="24225C"/>
            </a:solidFill>
          </p:spPr>
        </p:sp>
        <p:sp>
          <p:nvSpPr>
            <p:cNvPr id="21" name="TextBox 21"/>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22" name="Group 22"/>
          <p:cNvGrpSpPr/>
          <p:nvPr/>
        </p:nvGrpSpPr>
        <p:grpSpPr>
          <a:xfrm rot="0">
            <a:off x="8674905" y="9544050"/>
            <a:ext cx="473857" cy="473857"/>
            <a:chOff x="0" y="0"/>
            <a:chExt cx="812800" cy="812800"/>
          </a:xfrm>
        </p:grpSpPr>
        <p:sp>
          <p:nvSpPr>
            <p:cNvPr id="23" name="Freeform 2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5" name="Group 25"/>
          <p:cNvGrpSpPr/>
          <p:nvPr/>
        </p:nvGrpSpPr>
        <p:grpSpPr>
          <a:xfrm rot="0">
            <a:off x="9139238" y="9544050"/>
            <a:ext cx="473857" cy="473857"/>
            <a:chOff x="0" y="0"/>
            <a:chExt cx="812800" cy="812800"/>
          </a:xfrm>
        </p:grpSpPr>
        <p:sp>
          <p:nvSpPr>
            <p:cNvPr id="26" name="Freeform 2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7" name="TextBox 27"/>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8" name="Group 28"/>
          <p:cNvGrpSpPr/>
          <p:nvPr/>
        </p:nvGrpSpPr>
        <p:grpSpPr>
          <a:xfrm rot="0">
            <a:off x="8911834" y="9544050"/>
            <a:ext cx="464332" cy="473857"/>
            <a:chOff x="0" y="0"/>
            <a:chExt cx="122293" cy="124802"/>
          </a:xfrm>
        </p:grpSpPr>
        <p:sp>
          <p:nvSpPr>
            <p:cNvPr id="29" name="Freeform 29"/>
            <p:cNvSpPr/>
            <p:nvPr/>
          </p:nvSpPr>
          <p:spPr>
            <a:xfrm>
              <a:off x="0" y="0"/>
              <a:ext cx="122293" cy="124802"/>
            </a:xfrm>
            <a:custGeom>
              <a:avLst/>
              <a:gdLst/>
              <a:ahLst/>
              <a:cxnLst/>
              <a:rect l="l" t="t" r="r" b="b"/>
              <a:pathLst>
                <a:path w="122293" h="124802">
                  <a:moveTo>
                    <a:pt x="0" y="0"/>
                  </a:moveTo>
                  <a:lnTo>
                    <a:pt x="122293" y="0"/>
                  </a:lnTo>
                  <a:lnTo>
                    <a:pt x="122293" y="124802"/>
                  </a:lnTo>
                  <a:lnTo>
                    <a:pt x="0" y="124802"/>
                  </a:lnTo>
                  <a:close/>
                </a:path>
              </a:pathLst>
            </a:custGeom>
            <a:solidFill>
              <a:srgbClr val="24225C"/>
            </a:solidFill>
          </p:spPr>
        </p:sp>
        <p:sp>
          <p:nvSpPr>
            <p:cNvPr id="30" name="TextBox 30"/>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pic>
        <p:nvPicPr>
          <p:cNvPr id="31" name="Picture 3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973740" y="9648895"/>
            <a:ext cx="350045" cy="281309"/>
          </a:xfrm>
          <a:prstGeom prst="rect">
            <a:avLst/>
          </a:prstGeom>
        </p:spPr>
      </p:pic>
      <p:sp>
        <p:nvSpPr>
          <p:cNvPr id="32" name="TextBox 32"/>
          <p:cNvSpPr txBox="1"/>
          <p:nvPr/>
        </p:nvSpPr>
        <p:spPr>
          <a:xfrm>
            <a:off x="10073633" y="1700215"/>
            <a:ext cx="6721334" cy="847725"/>
          </a:xfrm>
          <a:prstGeom prst="rect">
            <a:avLst/>
          </a:prstGeom>
        </p:spPr>
        <p:txBody>
          <a:bodyPr lIns="0" tIns="0" rIns="0" bIns="0" rtlCol="0" anchor="t">
            <a:spAutoFit/>
          </a:bodyPr>
          <a:lstStyle/>
          <a:p>
            <a:pPr>
              <a:lnSpc>
                <a:spcPts val="6300"/>
              </a:lnSpc>
            </a:pPr>
            <a:r>
              <a:rPr lang="en-US" sz="7000">
                <a:solidFill>
                  <a:srgbClr val="24225C"/>
                </a:solidFill>
                <a:latin typeface="Assistant Bold" panose="00000800000000000000"/>
              </a:rPr>
              <a:t>Title</a:t>
            </a:r>
            <a:endParaRPr lang="en-US" sz="7000">
              <a:solidFill>
                <a:srgbClr val="24225C"/>
              </a:solidFill>
              <a:latin typeface="Assistant Bold" panose="00000800000000000000"/>
            </a:endParaRPr>
          </a:p>
        </p:txBody>
      </p:sp>
      <p:sp>
        <p:nvSpPr>
          <p:cNvPr id="33" name="TextBox 33"/>
          <p:cNvSpPr txBox="1"/>
          <p:nvPr/>
        </p:nvSpPr>
        <p:spPr>
          <a:xfrm>
            <a:off x="10073633" y="2347915"/>
            <a:ext cx="6716572" cy="958850"/>
          </a:xfrm>
          <a:prstGeom prst="rect">
            <a:avLst/>
          </a:prstGeom>
        </p:spPr>
        <p:txBody>
          <a:bodyPr lIns="0" tIns="0" rIns="0" bIns="0" rtlCol="0" anchor="t">
            <a:spAutoFit/>
          </a:bodyPr>
          <a:lstStyle/>
          <a:p>
            <a:pPr>
              <a:lnSpc>
                <a:spcPts val="7000"/>
              </a:lnSpc>
            </a:pPr>
            <a:r>
              <a:rPr lang="en-US" sz="5000">
                <a:solidFill>
                  <a:srgbClr val="1D2896"/>
                </a:solidFill>
                <a:latin typeface="Kollektif" panose="020B0604020101010102"/>
              </a:rPr>
              <a:t>subtitle</a:t>
            </a:r>
            <a:endParaRPr lang="en-US" sz="5000">
              <a:solidFill>
                <a:srgbClr val="1D2896"/>
              </a:solidFill>
              <a:latin typeface="Kollektif" panose="020B0604020101010102"/>
            </a:endParaRPr>
          </a:p>
        </p:txBody>
      </p:sp>
      <p:sp>
        <p:nvSpPr>
          <p:cNvPr id="34" name="TextBox 34"/>
          <p:cNvSpPr txBox="1"/>
          <p:nvPr/>
        </p:nvSpPr>
        <p:spPr>
          <a:xfrm>
            <a:off x="10073633" y="3849690"/>
            <a:ext cx="7185667" cy="4705985"/>
          </a:xfrm>
          <a:prstGeom prst="rect">
            <a:avLst/>
          </a:prstGeom>
        </p:spPr>
        <p:txBody>
          <a:bodyPr lIns="0" tIns="0" rIns="0" bIns="0" rtlCol="0" anchor="t">
            <a:spAutoFit/>
          </a:bodyPr>
          <a:lstStyle/>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a:p>
            <a:pPr>
              <a:lnSpc>
                <a:spcPts val="2860"/>
              </a:lnSpc>
            </a:pPr>
          </a:p>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p:txBody>
      </p:sp>
      <p:sp>
        <p:nvSpPr>
          <p:cNvPr id="35" name="TextBox 35"/>
          <p:cNvSpPr txBox="1"/>
          <p:nvPr/>
        </p:nvSpPr>
        <p:spPr>
          <a:xfrm>
            <a:off x="1253218" y="9622229"/>
            <a:ext cx="2355266" cy="307975"/>
          </a:xfrm>
          <a:prstGeom prst="rect">
            <a:avLst/>
          </a:prstGeom>
        </p:spPr>
        <p:txBody>
          <a:bodyPr lIns="0" tIns="0" rIns="0" bIns="0" rtlCol="0" anchor="t">
            <a:spAutoFit/>
          </a:bodyPr>
          <a:lstStyle/>
          <a:p>
            <a:pPr algn="ctr">
              <a:lnSpc>
                <a:spcPts val="2000"/>
              </a:lnSpc>
            </a:pPr>
            <a:r>
              <a:rPr lang="en-US" sz="2000">
                <a:solidFill>
                  <a:srgbClr val="FEFEFE"/>
                </a:solidFill>
                <a:latin typeface="Kollektif Bold" panose="020B0604020101010102"/>
              </a:rPr>
              <a:t>Volume Poject</a:t>
            </a:r>
            <a:endParaRPr lang="en-US" sz="2000">
              <a:solidFill>
                <a:srgbClr val="FEFEFE"/>
              </a:solidFill>
              <a:latin typeface="Kollektif Bold" panose="020B0604020101010102"/>
            </a:endParaRPr>
          </a:p>
        </p:txBody>
      </p:sp>
      <p:sp>
        <p:nvSpPr>
          <p:cNvPr id="36" name="TextBox 36"/>
          <p:cNvSpPr txBox="1"/>
          <p:nvPr/>
        </p:nvSpPr>
        <p:spPr>
          <a:xfrm>
            <a:off x="15938863" y="9622229"/>
            <a:ext cx="1088270" cy="307975"/>
          </a:xfrm>
          <a:prstGeom prst="rect">
            <a:avLst/>
          </a:prstGeom>
        </p:spPr>
        <p:txBody>
          <a:bodyPr lIns="0" tIns="0" rIns="0" bIns="0" rtlCol="0" anchor="t">
            <a:spAutoFit/>
          </a:bodyPr>
          <a:lstStyle/>
          <a:p>
            <a:pPr algn="ctr">
              <a:lnSpc>
                <a:spcPts val="2000"/>
              </a:lnSpc>
            </a:pPr>
            <a:r>
              <a:rPr lang="en-US" sz="2000">
                <a:solidFill>
                  <a:srgbClr val="FFFFFF"/>
                </a:solidFill>
                <a:latin typeface="Kollektif" panose="020B0604020101010102"/>
              </a:rPr>
              <a:t>07</a:t>
            </a:r>
            <a:endParaRPr lang="en-US" sz="2000">
              <a:solidFill>
                <a:srgbClr val="FFFFFF"/>
              </a:solidFill>
              <a:latin typeface="Kollektif" panose="020B0604020101010102"/>
            </a:endParaRPr>
          </a:p>
        </p:txBody>
      </p:sp>
      <p:sp>
        <p:nvSpPr>
          <p:cNvPr id="37" name="TextBox 37"/>
          <p:cNvSpPr txBox="1"/>
          <p:nvPr/>
        </p:nvSpPr>
        <p:spPr>
          <a:xfrm>
            <a:off x="952724" y="1568514"/>
            <a:ext cx="6721334" cy="847725"/>
          </a:xfrm>
          <a:prstGeom prst="rect">
            <a:avLst/>
          </a:prstGeom>
        </p:spPr>
        <p:txBody>
          <a:bodyPr lIns="0" tIns="0" rIns="0" bIns="0" rtlCol="0" anchor="t">
            <a:spAutoFit/>
          </a:bodyPr>
          <a:lstStyle/>
          <a:p>
            <a:pPr>
              <a:lnSpc>
                <a:spcPts val="6300"/>
              </a:lnSpc>
            </a:pPr>
            <a:r>
              <a:rPr lang="en-US" sz="7000">
                <a:solidFill>
                  <a:srgbClr val="24225C"/>
                </a:solidFill>
                <a:latin typeface="Assistant Bold" panose="00000800000000000000"/>
              </a:rPr>
              <a:t>Title</a:t>
            </a:r>
            <a:endParaRPr lang="en-US" sz="7000">
              <a:solidFill>
                <a:srgbClr val="24225C"/>
              </a:solidFill>
              <a:latin typeface="Assistant Bold" panose="00000800000000000000"/>
            </a:endParaRPr>
          </a:p>
        </p:txBody>
      </p:sp>
      <p:sp>
        <p:nvSpPr>
          <p:cNvPr id="38" name="TextBox 38"/>
          <p:cNvSpPr txBox="1"/>
          <p:nvPr/>
        </p:nvSpPr>
        <p:spPr>
          <a:xfrm>
            <a:off x="952724" y="2216213"/>
            <a:ext cx="6716572" cy="958850"/>
          </a:xfrm>
          <a:prstGeom prst="rect">
            <a:avLst/>
          </a:prstGeom>
        </p:spPr>
        <p:txBody>
          <a:bodyPr lIns="0" tIns="0" rIns="0" bIns="0" rtlCol="0" anchor="t">
            <a:spAutoFit/>
          </a:bodyPr>
          <a:lstStyle/>
          <a:p>
            <a:pPr>
              <a:lnSpc>
                <a:spcPts val="7000"/>
              </a:lnSpc>
            </a:pPr>
            <a:r>
              <a:rPr lang="en-US" sz="5000">
                <a:solidFill>
                  <a:srgbClr val="1D2896"/>
                </a:solidFill>
                <a:latin typeface="Kollektif" panose="020B0604020101010102"/>
              </a:rPr>
              <a:t>subtitle</a:t>
            </a:r>
            <a:endParaRPr lang="en-US" sz="5000">
              <a:solidFill>
                <a:srgbClr val="1D2896"/>
              </a:solidFill>
              <a:latin typeface="Kollektif" panose="020B0604020101010102"/>
            </a:endParaRPr>
          </a:p>
        </p:txBody>
      </p:sp>
      <p:sp>
        <p:nvSpPr>
          <p:cNvPr id="39" name="TextBox 39"/>
          <p:cNvSpPr txBox="1"/>
          <p:nvPr/>
        </p:nvSpPr>
        <p:spPr>
          <a:xfrm>
            <a:off x="952724" y="3717988"/>
            <a:ext cx="7185667" cy="4705985"/>
          </a:xfrm>
          <a:prstGeom prst="rect">
            <a:avLst/>
          </a:prstGeom>
        </p:spPr>
        <p:txBody>
          <a:bodyPr lIns="0" tIns="0" rIns="0" bIns="0" rtlCol="0" anchor="t">
            <a:spAutoFit/>
          </a:bodyPr>
          <a:lstStyle/>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a:p>
            <a:pPr>
              <a:lnSpc>
                <a:spcPts val="2860"/>
              </a:lnSpc>
            </a:pPr>
          </a:p>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p:txBody>
      </p:sp>
      <p:pic>
        <p:nvPicPr>
          <p:cNvPr id="40" name="Picture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7268617">
            <a:off x="11642282" y="-6675289"/>
            <a:ext cx="12657383" cy="1028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95475"/>
            <a:ext cx="9154135" cy="9154135"/>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8762" y="1028700"/>
            <a:ext cx="9120909" cy="9120909"/>
          </a:xfrm>
          <a:prstGeom prst="rect">
            <a:avLst/>
          </a:prstGeom>
        </p:spPr>
      </p:pic>
      <p:grpSp>
        <p:nvGrpSpPr>
          <p:cNvPr id="4" name="Group 4"/>
          <p:cNvGrpSpPr/>
          <p:nvPr/>
        </p:nvGrpSpPr>
        <p:grpSpPr>
          <a:xfrm rot="0">
            <a:off x="1028700" y="9544050"/>
            <a:ext cx="473857" cy="473857"/>
            <a:chOff x="0" y="0"/>
            <a:chExt cx="812800" cy="812800"/>
          </a:xfrm>
        </p:grpSpPr>
        <p:sp>
          <p:nvSpPr>
            <p:cNvPr id="5" name="Freeform 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6" name="TextBox 6"/>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7" name="Group 7"/>
          <p:cNvGrpSpPr/>
          <p:nvPr/>
        </p:nvGrpSpPr>
        <p:grpSpPr>
          <a:xfrm rot="0">
            <a:off x="3371556" y="9544050"/>
            <a:ext cx="473857" cy="473857"/>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9" name="TextBox 9"/>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0" name="Group 10"/>
          <p:cNvGrpSpPr/>
          <p:nvPr/>
        </p:nvGrpSpPr>
        <p:grpSpPr>
          <a:xfrm rot="0">
            <a:off x="1265629" y="9544050"/>
            <a:ext cx="2342856" cy="473857"/>
            <a:chOff x="0" y="0"/>
            <a:chExt cx="617048" cy="124802"/>
          </a:xfrm>
        </p:grpSpPr>
        <p:sp>
          <p:nvSpPr>
            <p:cNvPr id="11" name="Freeform 11"/>
            <p:cNvSpPr/>
            <p:nvPr/>
          </p:nvSpPr>
          <p:spPr>
            <a:xfrm>
              <a:off x="0" y="0"/>
              <a:ext cx="617048" cy="124802"/>
            </a:xfrm>
            <a:custGeom>
              <a:avLst/>
              <a:gdLst/>
              <a:ahLst/>
              <a:cxnLst/>
              <a:rect l="l" t="t" r="r" b="b"/>
              <a:pathLst>
                <a:path w="617048" h="124802">
                  <a:moveTo>
                    <a:pt x="0" y="0"/>
                  </a:moveTo>
                  <a:lnTo>
                    <a:pt x="617048" y="0"/>
                  </a:lnTo>
                  <a:lnTo>
                    <a:pt x="617048" y="124802"/>
                  </a:lnTo>
                  <a:lnTo>
                    <a:pt x="0" y="124802"/>
                  </a:lnTo>
                  <a:close/>
                </a:path>
              </a:pathLst>
            </a:custGeom>
            <a:solidFill>
              <a:srgbClr val="24225C"/>
            </a:solidFill>
          </p:spPr>
        </p:sp>
        <p:sp>
          <p:nvSpPr>
            <p:cNvPr id="12" name="TextBox 12"/>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13" name="Group 13"/>
          <p:cNvGrpSpPr/>
          <p:nvPr/>
        </p:nvGrpSpPr>
        <p:grpSpPr>
          <a:xfrm rot="0">
            <a:off x="15701935" y="9544050"/>
            <a:ext cx="473857" cy="473857"/>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5" name="TextBox 15"/>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6" name="Group 16"/>
          <p:cNvGrpSpPr/>
          <p:nvPr/>
        </p:nvGrpSpPr>
        <p:grpSpPr>
          <a:xfrm rot="0">
            <a:off x="16790205" y="9544050"/>
            <a:ext cx="473857" cy="473857"/>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8" name="TextBox 18"/>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9" name="Group 19"/>
          <p:cNvGrpSpPr/>
          <p:nvPr/>
        </p:nvGrpSpPr>
        <p:grpSpPr>
          <a:xfrm rot="0">
            <a:off x="15938863" y="9544050"/>
            <a:ext cx="1088270" cy="473857"/>
            <a:chOff x="0" y="0"/>
            <a:chExt cx="286623" cy="124802"/>
          </a:xfrm>
        </p:grpSpPr>
        <p:sp>
          <p:nvSpPr>
            <p:cNvPr id="20" name="Freeform 20"/>
            <p:cNvSpPr/>
            <p:nvPr/>
          </p:nvSpPr>
          <p:spPr>
            <a:xfrm>
              <a:off x="0" y="0"/>
              <a:ext cx="286623" cy="124802"/>
            </a:xfrm>
            <a:custGeom>
              <a:avLst/>
              <a:gdLst/>
              <a:ahLst/>
              <a:cxnLst/>
              <a:rect l="l" t="t" r="r" b="b"/>
              <a:pathLst>
                <a:path w="286623" h="124802">
                  <a:moveTo>
                    <a:pt x="0" y="0"/>
                  </a:moveTo>
                  <a:lnTo>
                    <a:pt x="286623" y="0"/>
                  </a:lnTo>
                  <a:lnTo>
                    <a:pt x="286623" y="124802"/>
                  </a:lnTo>
                  <a:lnTo>
                    <a:pt x="0" y="124802"/>
                  </a:lnTo>
                  <a:close/>
                </a:path>
              </a:pathLst>
            </a:custGeom>
            <a:solidFill>
              <a:srgbClr val="24225C"/>
            </a:solidFill>
          </p:spPr>
        </p:sp>
        <p:sp>
          <p:nvSpPr>
            <p:cNvPr id="21" name="TextBox 21"/>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22" name="Group 22"/>
          <p:cNvGrpSpPr/>
          <p:nvPr/>
        </p:nvGrpSpPr>
        <p:grpSpPr>
          <a:xfrm rot="0">
            <a:off x="8674905" y="9544050"/>
            <a:ext cx="473857" cy="473857"/>
            <a:chOff x="0" y="0"/>
            <a:chExt cx="812800" cy="812800"/>
          </a:xfrm>
        </p:grpSpPr>
        <p:sp>
          <p:nvSpPr>
            <p:cNvPr id="23" name="Freeform 2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5" name="Group 25"/>
          <p:cNvGrpSpPr/>
          <p:nvPr/>
        </p:nvGrpSpPr>
        <p:grpSpPr>
          <a:xfrm rot="0">
            <a:off x="9139238" y="9544050"/>
            <a:ext cx="473857" cy="473857"/>
            <a:chOff x="0" y="0"/>
            <a:chExt cx="812800" cy="812800"/>
          </a:xfrm>
        </p:grpSpPr>
        <p:sp>
          <p:nvSpPr>
            <p:cNvPr id="26" name="Freeform 2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7" name="TextBox 27"/>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8" name="Group 28"/>
          <p:cNvGrpSpPr/>
          <p:nvPr/>
        </p:nvGrpSpPr>
        <p:grpSpPr>
          <a:xfrm rot="0">
            <a:off x="8911834" y="9544050"/>
            <a:ext cx="464332" cy="473857"/>
            <a:chOff x="0" y="0"/>
            <a:chExt cx="122293" cy="124802"/>
          </a:xfrm>
        </p:grpSpPr>
        <p:sp>
          <p:nvSpPr>
            <p:cNvPr id="29" name="Freeform 29"/>
            <p:cNvSpPr/>
            <p:nvPr/>
          </p:nvSpPr>
          <p:spPr>
            <a:xfrm>
              <a:off x="0" y="0"/>
              <a:ext cx="122293" cy="124802"/>
            </a:xfrm>
            <a:custGeom>
              <a:avLst/>
              <a:gdLst/>
              <a:ahLst/>
              <a:cxnLst/>
              <a:rect l="l" t="t" r="r" b="b"/>
              <a:pathLst>
                <a:path w="122293" h="124802">
                  <a:moveTo>
                    <a:pt x="0" y="0"/>
                  </a:moveTo>
                  <a:lnTo>
                    <a:pt x="122293" y="0"/>
                  </a:lnTo>
                  <a:lnTo>
                    <a:pt x="122293" y="124802"/>
                  </a:lnTo>
                  <a:lnTo>
                    <a:pt x="0" y="124802"/>
                  </a:lnTo>
                  <a:close/>
                </a:path>
              </a:pathLst>
            </a:custGeom>
            <a:solidFill>
              <a:srgbClr val="24225C"/>
            </a:solidFill>
          </p:spPr>
        </p:sp>
        <p:sp>
          <p:nvSpPr>
            <p:cNvPr id="30" name="TextBox 30"/>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pic>
        <p:nvPicPr>
          <p:cNvPr id="31" name="Picture 3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973740" y="9648895"/>
            <a:ext cx="350045" cy="281309"/>
          </a:xfrm>
          <a:prstGeom prst="rect">
            <a:avLst/>
          </a:prstGeom>
        </p:spPr>
      </p:pic>
      <p:sp>
        <p:nvSpPr>
          <p:cNvPr id="32" name="TextBox 32"/>
          <p:cNvSpPr txBox="1"/>
          <p:nvPr/>
        </p:nvSpPr>
        <p:spPr>
          <a:xfrm>
            <a:off x="10073633" y="1700215"/>
            <a:ext cx="6721334" cy="847725"/>
          </a:xfrm>
          <a:prstGeom prst="rect">
            <a:avLst/>
          </a:prstGeom>
        </p:spPr>
        <p:txBody>
          <a:bodyPr lIns="0" tIns="0" rIns="0" bIns="0" rtlCol="0" anchor="t">
            <a:spAutoFit/>
          </a:bodyPr>
          <a:lstStyle/>
          <a:p>
            <a:pPr>
              <a:lnSpc>
                <a:spcPts val="6300"/>
              </a:lnSpc>
            </a:pPr>
            <a:r>
              <a:rPr lang="en-US" sz="7000">
                <a:solidFill>
                  <a:srgbClr val="24225C"/>
                </a:solidFill>
                <a:latin typeface="Assistant Bold" panose="00000800000000000000"/>
              </a:rPr>
              <a:t>Title</a:t>
            </a:r>
            <a:endParaRPr lang="en-US" sz="7000">
              <a:solidFill>
                <a:srgbClr val="24225C"/>
              </a:solidFill>
              <a:latin typeface="Assistant Bold" panose="00000800000000000000"/>
            </a:endParaRPr>
          </a:p>
        </p:txBody>
      </p:sp>
      <p:sp>
        <p:nvSpPr>
          <p:cNvPr id="33" name="TextBox 33"/>
          <p:cNvSpPr txBox="1"/>
          <p:nvPr/>
        </p:nvSpPr>
        <p:spPr>
          <a:xfrm>
            <a:off x="10073633" y="2347915"/>
            <a:ext cx="6716572" cy="958850"/>
          </a:xfrm>
          <a:prstGeom prst="rect">
            <a:avLst/>
          </a:prstGeom>
        </p:spPr>
        <p:txBody>
          <a:bodyPr lIns="0" tIns="0" rIns="0" bIns="0" rtlCol="0" anchor="t">
            <a:spAutoFit/>
          </a:bodyPr>
          <a:lstStyle/>
          <a:p>
            <a:pPr>
              <a:lnSpc>
                <a:spcPts val="7000"/>
              </a:lnSpc>
            </a:pPr>
            <a:r>
              <a:rPr lang="en-US" sz="5000">
                <a:solidFill>
                  <a:srgbClr val="1D2896"/>
                </a:solidFill>
                <a:latin typeface="Kollektif" panose="020B0604020101010102"/>
              </a:rPr>
              <a:t>subtitle</a:t>
            </a:r>
            <a:endParaRPr lang="en-US" sz="5000">
              <a:solidFill>
                <a:srgbClr val="1D2896"/>
              </a:solidFill>
              <a:latin typeface="Kollektif" panose="020B0604020101010102"/>
            </a:endParaRPr>
          </a:p>
        </p:txBody>
      </p:sp>
      <p:sp>
        <p:nvSpPr>
          <p:cNvPr id="34" name="TextBox 34"/>
          <p:cNvSpPr txBox="1"/>
          <p:nvPr/>
        </p:nvSpPr>
        <p:spPr>
          <a:xfrm>
            <a:off x="10073633" y="3849690"/>
            <a:ext cx="7185667" cy="4705985"/>
          </a:xfrm>
          <a:prstGeom prst="rect">
            <a:avLst/>
          </a:prstGeom>
        </p:spPr>
        <p:txBody>
          <a:bodyPr lIns="0" tIns="0" rIns="0" bIns="0" rtlCol="0" anchor="t">
            <a:spAutoFit/>
          </a:bodyPr>
          <a:lstStyle/>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a:p>
            <a:pPr>
              <a:lnSpc>
                <a:spcPts val="2860"/>
              </a:lnSpc>
            </a:pPr>
          </a:p>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p:txBody>
      </p:sp>
      <p:sp>
        <p:nvSpPr>
          <p:cNvPr id="35" name="TextBox 35"/>
          <p:cNvSpPr txBox="1"/>
          <p:nvPr/>
        </p:nvSpPr>
        <p:spPr>
          <a:xfrm>
            <a:off x="1253218" y="9622229"/>
            <a:ext cx="2355266" cy="307975"/>
          </a:xfrm>
          <a:prstGeom prst="rect">
            <a:avLst/>
          </a:prstGeom>
        </p:spPr>
        <p:txBody>
          <a:bodyPr lIns="0" tIns="0" rIns="0" bIns="0" rtlCol="0" anchor="t">
            <a:spAutoFit/>
          </a:bodyPr>
          <a:lstStyle/>
          <a:p>
            <a:pPr algn="ctr">
              <a:lnSpc>
                <a:spcPts val="2000"/>
              </a:lnSpc>
            </a:pPr>
            <a:r>
              <a:rPr lang="en-US" sz="2000">
                <a:solidFill>
                  <a:srgbClr val="FEFEFE"/>
                </a:solidFill>
                <a:latin typeface="Kollektif Bold" panose="020B0604020101010102"/>
              </a:rPr>
              <a:t>Volume Poject</a:t>
            </a:r>
            <a:endParaRPr lang="en-US" sz="2000">
              <a:solidFill>
                <a:srgbClr val="FEFEFE"/>
              </a:solidFill>
              <a:latin typeface="Kollektif Bold" panose="020B0604020101010102"/>
            </a:endParaRPr>
          </a:p>
        </p:txBody>
      </p:sp>
      <p:sp>
        <p:nvSpPr>
          <p:cNvPr id="36" name="TextBox 36"/>
          <p:cNvSpPr txBox="1"/>
          <p:nvPr/>
        </p:nvSpPr>
        <p:spPr>
          <a:xfrm>
            <a:off x="15938863" y="9622229"/>
            <a:ext cx="1088270" cy="307975"/>
          </a:xfrm>
          <a:prstGeom prst="rect">
            <a:avLst/>
          </a:prstGeom>
        </p:spPr>
        <p:txBody>
          <a:bodyPr lIns="0" tIns="0" rIns="0" bIns="0" rtlCol="0" anchor="t">
            <a:spAutoFit/>
          </a:bodyPr>
          <a:lstStyle/>
          <a:p>
            <a:pPr algn="ctr">
              <a:lnSpc>
                <a:spcPts val="2000"/>
              </a:lnSpc>
            </a:pPr>
            <a:r>
              <a:rPr lang="en-US" sz="2000">
                <a:solidFill>
                  <a:srgbClr val="FFFFFF"/>
                </a:solidFill>
                <a:latin typeface="Kollektif" panose="020B0604020101010102"/>
              </a:rPr>
              <a:t>08</a:t>
            </a:r>
            <a:endParaRPr lang="en-US" sz="2000">
              <a:solidFill>
                <a:srgbClr val="FFFFFF"/>
              </a:solidFill>
              <a:latin typeface="Kollektif" panose="020B0604020101010102"/>
            </a:endParaRPr>
          </a:p>
        </p:txBody>
      </p:sp>
      <p:sp>
        <p:nvSpPr>
          <p:cNvPr id="37" name="TextBox 37"/>
          <p:cNvSpPr txBox="1"/>
          <p:nvPr/>
        </p:nvSpPr>
        <p:spPr>
          <a:xfrm>
            <a:off x="952724" y="1568514"/>
            <a:ext cx="6721334" cy="847725"/>
          </a:xfrm>
          <a:prstGeom prst="rect">
            <a:avLst/>
          </a:prstGeom>
        </p:spPr>
        <p:txBody>
          <a:bodyPr lIns="0" tIns="0" rIns="0" bIns="0" rtlCol="0" anchor="t">
            <a:spAutoFit/>
          </a:bodyPr>
          <a:lstStyle/>
          <a:p>
            <a:pPr>
              <a:lnSpc>
                <a:spcPts val="6300"/>
              </a:lnSpc>
            </a:pPr>
            <a:r>
              <a:rPr lang="en-US" sz="7000">
                <a:solidFill>
                  <a:srgbClr val="24225C"/>
                </a:solidFill>
                <a:latin typeface="Assistant Bold" panose="00000800000000000000"/>
              </a:rPr>
              <a:t>Title</a:t>
            </a:r>
            <a:endParaRPr lang="en-US" sz="7000">
              <a:solidFill>
                <a:srgbClr val="24225C"/>
              </a:solidFill>
              <a:latin typeface="Assistant Bold" panose="00000800000000000000"/>
            </a:endParaRPr>
          </a:p>
        </p:txBody>
      </p:sp>
      <p:sp>
        <p:nvSpPr>
          <p:cNvPr id="38" name="TextBox 38"/>
          <p:cNvSpPr txBox="1"/>
          <p:nvPr/>
        </p:nvSpPr>
        <p:spPr>
          <a:xfrm>
            <a:off x="952724" y="2216213"/>
            <a:ext cx="6716572" cy="958850"/>
          </a:xfrm>
          <a:prstGeom prst="rect">
            <a:avLst/>
          </a:prstGeom>
        </p:spPr>
        <p:txBody>
          <a:bodyPr lIns="0" tIns="0" rIns="0" bIns="0" rtlCol="0" anchor="t">
            <a:spAutoFit/>
          </a:bodyPr>
          <a:lstStyle/>
          <a:p>
            <a:pPr>
              <a:lnSpc>
                <a:spcPts val="7000"/>
              </a:lnSpc>
            </a:pPr>
            <a:r>
              <a:rPr lang="en-US" sz="5000">
                <a:solidFill>
                  <a:srgbClr val="1D2896"/>
                </a:solidFill>
                <a:latin typeface="Kollektif" panose="020B0604020101010102"/>
              </a:rPr>
              <a:t>subtitle</a:t>
            </a:r>
            <a:endParaRPr lang="en-US" sz="5000">
              <a:solidFill>
                <a:srgbClr val="1D2896"/>
              </a:solidFill>
              <a:latin typeface="Kollektif" panose="020B0604020101010102"/>
            </a:endParaRPr>
          </a:p>
        </p:txBody>
      </p:sp>
      <p:sp>
        <p:nvSpPr>
          <p:cNvPr id="39" name="TextBox 39"/>
          <p:cNvSpPr txBox="1"/>
          <p:nvPr/>
        </p:nvSpPr>
        <p:spPr>
          <a:xfrm>
            <a:off x="952724" y="3717988"/>
            <a:ext cx="7185667" cy="4705985"/>
          </a:xfrm>
          <a:prstGeom prst="rect">
            <a:avLst/>
          </a:prstGeom>
        </p:spPr>
        <p:txBody>
          <a:bodyPr lIns="0" tIns="0" rIns="0" bIns="0" rtlCol="0" anchor="t">
            <a:spAutoFit/>
          </a:bodyPr>
          <a:lstStyle/>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a:p>
            <a:pPr>
              <a:lnSpc>
                <a:spcPts val="2860"/>
              </a:lnSpc>
            </a:pPr>
          </a:p>
          <a:p>
            <a:pP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p:txBody>
      </p:sp>
      <p:pic>
        <p:nvPicPr>
          <p:cNvPr id="40" name="Picture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7268617">
            <a:off x="11642282" y="-6675289"/>
            <a:ext cx="12657383" cy="10287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flipH="1">
            <a:off x="9134475" y="0"/>
            <a:ext cx="10287000" cy="10287000"/>
          </a:xfrm>
          <a:prstGeom prst="rect">
            <a:avLst/>
          </a:prstGeom>
        </p:spPr>
      </p:pic>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flipH="1">
            <a:off x="-1143000" y="0"/>
            <a:ext cx="10287000" cy="1028700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292710" flipV="1">
            <a:off x="9504594" y="3800129"/>
            <a:ext cx="12394681" cy="9374886"/>
          </a:xfrm>
          <a:prstGeom prst="rect">
            <a:avLst/>
          </a:prstGeom>
        </p:spPr>
      </p:pic>
      <p:grpSp>
        <p:nvGrpSpPr>
          <p:cNvPr id="5" name="Group 5"/>
          <p:cNvGrpSpPr/>
          <p:nvPr/>
        </p:nvGrpSpPr>
        <p:grpSpPr>
          <a:xfrm rot="0">
            <a:off x="9376166" y="915366"/>
            <a:ext cx="7887896" cy="4334203"/>
            <a:chOff x="0" y="0"/>
            <a:chExt cx="1826726" cy="1003741"/>
          </a:xfrm>
        </p:grpSpPr>
        <p:sp>
          <p:nvSpPr>
            <p:cNvPr id="6" name="Freeform 6"/>
            <p:cNvSpPr/>
            <p:nvPr/>
          </p:nvSpPr>
          <p:spPr>
            <a:xfrm>
              <a:off x="0" y="0"/>
              <a:ext cx="1826726" cy="1003741"/>
            </a:xfrm>
            <a:custGeom>
              <a:avLst/>
              <a:gdLst/>
              <a:ahLst/>
              <a:cxnLst/>
              <a:rect l="l" t="t" r="r" b="b"/>
              <a:pathLst>
                <a:path w="1826726" h="1003741">
                  <a:moveTo>
                    <a:pt x="1702266" y="1003740"/>
                  </a:moveTo>
                  <a:lnTo>
                    <a:pt x="124460" y="1003740"/>
                  </a:lnTo>
                  <a:cubicBezTo>
                    <a:pt x="55880" y="1003740"/>
                    <a:pt x="0" y="947860"/>
                    <a:pt x="0" y="879280"/>
                  </a:cubicBezTo>
                  <a:lnTo>
                    <a:pt x="0" y="124460"/>
                  </a:lnTo>
                  <a:cubicBezTo>
                    <a:pt x="0" y="55880"/>
                    <a:pt x="55880" y="0"/>
                    <a:pt x="124460" y="0"/>
                  </a:cubicBezTo>
                  <a:lnTo>
                    <a:pt x="1702266" y="0"/>
                  </a:lnTo>
                  <a:cubicBezTo>
                    <a:pt x="1770846" y="0"/>
                    <a:pt x="1826726" y="55880"/>
                    <a:pt x="1826726" y="124460"/>
                  </a:cubicBezTo>
                  <a:lnTo>
                    <a:pt x="1826726" y="879281"/>
                  </a:lnTo>
                  <a:cubicBezTo>
                    <a:pt x="1826726" y="947861"/>
                    <a:pt x="1770846" y="1003741"/>
                    <a:pt x="1702266" y="1003741"/>
                  </a:cubicBezTo>
                  <a:close/>
                </a:path>
              </a:pathLst>
            </a:custGeom>
            <a:solidFill>
              <a:srgbClr val="FFFFFF"/>
            </a:solidFill>
          </p:spPr>
        </p:sp>
      </p:grpSp>
      <p:grpSp>
        <p:nvGrpSpPr>
          <p:cNvPr id="7" name="Group 7"/>
          <p:cNvGrpSpPr/>
          <p:nvPr/>
        </p:nvGrpSpPr>
        <p:grpSpPr>
          <a:xfrm rot="0">
            <a:off x="9376166" y="5636022"/>
            <a:ext cx="7887896" cy="3162478"/>
            <a:chOff x="0" y="0"/>
            <a:chExt cx="1826726" cy="732385"/>
          </a:xfrm>
        </p:grpSpPr>
        <p:sp>
          <p:nvSpPr>
            <p:cNvPr id="8" name="Freeform 8"/>
            <p:cNvSpPr/>
            <p:nvPr/>
          </p:nvSpPr>
          <p:spPr>
            <a:xfrm>
              <a:off x="0" y="0"/>
              <a:ext cx="1826726" cy="732386"/>
            </a:xfrm>
            <a:custGeom>
              <a:avLst/>
              <a:gdLst/>
              <a:ahLst/>
              <a:cxnLst/>
              <a:rect l="l" t="t" r="r" b="b"/>
              <a:pathLst>
                <a:path w="1826726" h="732386">
                  <a:moveTo>
                    <a:pt x="1702266" y="732385"/>
                  </a:moveTo>
                  <a:lnTo>
                    <a:pt x="124460" y="732385"/>
                  </a:lnTo>
                  <a:cubicBezTo>
                    <a:pt x="55880" y="732385"/>
                    <a:pt x="0" y="676505"/>
                    <a:pt x="0" y="607925"/>
                  </a:cubicBezTo>
                  <a:lnTo>
                    <a:pt x="0" y="124460"/>
                  </a:lnTo>
                  <a:cubicBezTo>
                    <a:pt x="0" y="55880"/>
                    <a:pt x="55880" y="0"/>
                    <a:pt x="124460" y="0"/>
                  </a:cubicBezTo>
                  <a:lnTo>
                    <a:pt x="1702266" y="0"/>
                  </a:lnTo>
                  <a:cubicBezTo>
                    <a:pt x="1770846" y="0"/>
                    <a:pt x="1826726" y="55880"/>
                    <a:pt x="1826726" y="124460"/>
                  </a:cubicBezTo>
                  <a:lnTo>
                    <a:pt x="1826726" y="607926"/>
                  </a:lnTo>
                  <a:cubicBezTo>
                    <a:pt x="1826726" y="676506"/>
                    <a:pt x="1770846" y="732386"/>
                    <a:pt x="1702266" y="732386"/>
                  </a:cubicBezTo>
                  <a:close/>
                </a:path>
              </a:pathLst>
            </a:custGeom>
            <a:solidFill>
              <a:srgbClr val="FFFFFF"/>
            </a:solidFill>
          </p:spPr>
        </p:sp>
      </p:grpSp>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3107602" flipV="1">
            <a:off x="-1761102" y="-1630074"/>
            <a:ext cx="7082464" cy="5356918"/>
          </a:xfrm>
          <a:prstGeom prst="rect">
            <a:avLst/>
          </a:prstGeom>
        </p:spPr>
      </p:pic>
      <p:grpSp>
        <p:nvGrpSpPr>
          <p:cNvPr id="12" name="Group 12"/>
          <p:cNvGrpSpPr/>
          <p:nvPr/>
        </p:nvGrpSpPr>
        <p:grpSpPr>
          <a:xfrm rot="0">
            <a:off x="1028700" y="9544050"/>
            <a:ext cx="473857" cy="473857"/>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4" name="TextBox 14"/>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5" name="Group 15"/>
          <p:cNvGrpSpPr/>
          <p:nvPr/>
        </p:nvGrpSpPr>
        <p:grpSpPr>
          <a:xfrm rot="0">
            <a:off x="3371556" y="9544050"/>
            <a:ext cx="473857" cy="473857"/>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17" name="TextBox 17"/>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18" name="Group 18"/>
          <p:cNvGrpSpPr/>
          <p:nvPr/>
        </p:nvGrpSpPr>
        <p:grpSpPr>
          <a:xfrm rot="0">
            <a:off x="1265629" y="9544050"/>
            <a:ext cx="2342856" cy="473857"/>
            <a:chOff x="0" y="0"/>
            <a:chExt cx="617048" cy="124802"/>
          </a:xfrm>
        </p:grpSpPr>
        <p:sp>
          <p:nvSpPr>
            <p:cNvPr id="19" name="Freeform 19"/>
            <p:cNvSpPr/>
            <p:nvPr/>
          </p:nvSpPr>
          <p:spPr>
            <a:xfrm>
              <a:off x="0" y="0"/>
              <a:ext cx="617048" cy="124802"/>
            </a:xfrm>
            <a:custGeom>
              <a:avLst/>
              <a:gdLst/>
              <a:ahLst/>
              <a:cxnLst/>
              <a:rect l="l" t="t" r="r" b="b"/>
              <a:pathLst>
                <a:path w="617048" h="124802">
                  <a:moveTo>
                    <a:pt x="0" y="0"/>
                  </a:moveTo>
                  <a:lnTo>
                    <a:pt x="617048" y="0"/>
                  </a:lnTo>
                  <a:lnTo>
                    <a:pt x="617048" y="124802"/>
                  </a:lnTo>
                  <a:lnTo>
                    <a:pt x="0" y="124802"/>
                  </a:lnTo>
                  <a:close/>
                </a:path>
              </a:pathLst>
            </a:custGeom>
            <a:solidFill>
              <a:srgbClr val="24225C"/>
            </a:solidFill>
          </p:spPr>
        </p:sp>
        <p:sp>
          <p:nvSpPr>
            <p:cNvPr id="20" name="TextBox 20"/>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21" name="Group 21"/>
          <p:cNvGrpSpPr/>
          <p:nvPr/>
        </p:nvGrpSpPr>
        <p:grpSpPr>
          <a:xfrm rot="0">
            <a:off x="15701935" y="9544050"/>
            <a:ext cx="473857" cy="473857"/>
            <a:chOff x="0" y="0"/>
            <a:chExt cx="812800" cy="812800"/>
          </a:xfrm>
        </p:grpSpPr>
        <p:sp>
          <p:nvSpPr>
            <p:cNvPr id="22" name="Freeform 2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3" name="TextBox 23"/>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4" name="Group 24"/>
          <p:cNvGrpSpPr/>
          <p:nvPr/>
        </p:nvGrpSpPr>
        <p:grpSpPr>
          <a:xfrm rot="0">
            <a:off x="16790205" y="9544050"/>
            <a:ext cx="473857" cy="473857"/>
            <a:chOff x="0" y="0"/>
            <a:chExt cx="812800" cy="812800"/>
          </a:xfrm>
        </p:grpSpPr>
        <p:sp>
          <p:nvSpPr>
            <p:cNvPr id="25" name="Freeform 2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26" name="TextBox 26"/>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27" name="Group 27"/>
          <p:cNvGrpSpPr/>
          <p:nvPr/>
        </p:nvGrpSpPr>
        <p:grpSpPr>
          <a:xfrm rot="0">
            <a:off x="15938863" y="9544050"/>
            <a:ext cx="1088270" cy="473857"/>
            <a:chOff x="0" y="0"/>
            <a:chExt cx="286623" cy="124802"/>
          </a:xfrm>
        </p:grpSpPr>
        <p:sp>
          <p:nvSpPr>
            <p:cNvPr id="28" name="Freeform 28"/>
            <p:cNvSpPr/>
            <p:nvPr/>
          </p:nvSpPr>
          <p:spPr>
            <a:xfrm>
              <a:off x="0" y="0"/>
              <a:ext cx="286623" cy="124802"/>
            </a:xfrm>
            <a:custGeom>
              <a:avLst/>
              <a:gdLst/>
              <a:ahLst/>
              <a:cxnLst/>
              <a:rect l="l" t="t" r="r" b="b"/>
              <a:pathLst>
                <a:path w="286623" h="124802">
                  <a:moveTo>
                    <a:pt x="0" y="0"/>
                  </a:moveTo>
                  <a:lnTo>
                    <a:pt x="286623" y="0"/>
                  </a:lnTo>
                  <a:lnTo>
                    <a:pt x="286623" y="124802"/>
                  </a:lnTo>
                  <a:lnTo>
                    <a:pt x="0" y="124802"/>
                  </a:lnTo>
                  <a:close/>
                </a:path>
              </a:pathLst>
            </a:custGeom>
            <a:solidFill>
              <a:srgbClr val="24225C"/>
            </a:solidFill>
          </p:spPr>
        </p:sp>
        <p:sp>
          <p:nvSpPr>
            <p:cNvPr id="29" name="TextBox 29"/>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grpSp>
        <p:nvGrpSpPr>
          <p:cNvPr id="30" name="Group 30"/>
          <p:cNvGrpSpPr/>
          <p:nvPr/>
        </p:nvGrpSpPr>
        <p:grpSpPr>
          <a:xfrm rot="0">
            <a:off x="8674905" y="9544050"/>
            <a:ext cx="473857" cy="473857"/>
            <a:chOff x="0" y="0"/>
            <a:chExt cx="812800" cy="812800"/>
          </a:xfrm>
        </p:grpSpPr>
        <p:sp>
          <p:nvSpPr>
            <p:cNvPr id="31" name="Freeform 3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32" name="TextBox 32"/>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33" name="Group 33"/>
          <p:cNvGrpSpPr/>
          <p:nvPr/>
        </p:nvGrpSpPr>
        <p:grpSpPr>
          <a:xfrm rot="0">
            <a:off x="9139238" y="9544050"/>
            <a:ext cx="473857" cy="473857"/>
            <a:chOff x="0" y="0"/>
            <a:chExt cx="812800" cy="812800"/>
          </a:xfrm>
        </p:grpSpPr>
        <p:sp>
          <p:nvSpPr>
            <p:cNvPr id="34" name="Freeform 3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4225C"/>
            </a:solidFill>
          </p:spPr>
        </p:sp>
        <p:sp>
          <p:nvSpPr>
            <p:cNvPr id="35" name="TextBox 35"/>
            <p:cNvSpPr txBox="1"/>
            <p:nvPr/>
          </p:nvSpPr>
          <p:spPr>
            <a:xfrm>
              <a:off x="76200" y="66675"/>
              <a:ext cx="660400" cy="669925"/>
            </a:xfrm>
            <a:prstGeom prst="rect">
              <a:avLst/>
            </a:prstGeom>
          </p:spPr>
          <p:txBody>
            <a:bodyPr lIns="50800" tIns="50800" rIns="50800" bIns="50800" rtlCol="0" anchor="ctr"/>
            <a:lstStyle/>
            <a:p>
              <a:pPr algn="ctr">
                <a:lnSpc>
                  <a:spcPts val="2000"/>
                </a:lnSpc>
              </a:pPr>
            </a:p>
          </p:txBody>
        </p:sp>
      </p:grpSp>
      <p:grpSp>
        <p:nvGrpSpPr>
          <p:cNvPr id="36" name="Group 36"/>
          <p:cNvGrpSpPr/>
          <p:nvPr/>
        </p:nvGrpSpPr>
        <p:grpSpPr>
          <a:xfrm rot="0">
            <a:off x="8911834" y="9544050"/>
            <a:ext cx="464332" cy="473857"/>
            <a:chOff x="0" y="0"/>
            <a:chExt cx="122293" cy="124802"/>
          </a:xfrm>
        </p:grpSpPr>
        <p:sp>
          <p:nvSpPr>
            <p:cNvPr id="37" name="Freeform 37"/>
            <p:cNvSpPr/>
            <p:nvPr/>
          </p:nvSpPr>
          <p:spPr>
            <a:xfrm>
              <a:off x="0" y="0"/>
              <a:ext cx="122293" cy="124802"/>
            </a:xfrm>
            <a:custGeom>
              <a:avLst/>
              <a:gdLst/>
              <a:ahLst/>
              <a:cxnLst/>
              <a:rect l="l" t="t" r="r" b="b"/>
              <a:pathLst>
                <a:path w="122293" h="124802">
                  <a:moveTo>
                    <a:pt x="0" y="0"/>
                  </a:moveTo>
                  <a:lnTo>
                    <a:pt x="122293" y="0"/>
                  </a:lnTo>
                  <a:lnTo>
                    <a:pt x="122293" y="124802"/>
                  </a:lnTo>
                  <a:lnTo>
                    <a:pt x="0" y="124802"/>
                  </a:lnTo>
                  <a:close/>
                </a:path>
              </a:pathLst>
            </a:custGeom>
            <a:solidFill>
              <a:srgbClr val="24225C"/>
            </a:solidFill>
          </p:spPr>
        </p:sp>
        <p:sp>
          <p:nvSpPr>
            <p:cNvPr id="38" name="TextBox 38"/>
            <p:cNvSpPr txBox="1"/>
            <p:nvPr/>
          </p:nvSpPr>
          <p:spPr>
            <a:xfrm>
              <a:off x="0" y="-9525"/>
              <a:ext cx="812800" cy="822325"/>
            </a:xfrm>
            <a:prstGeom prst="rect">
              <a:avLst/>
            </a:prstGeom>
          </p:spPr>
          <p:txBody>
            <a:bodyPr lIns="50800" tIns="50800" rIns="50800" bIns="50800" rtlCol="0" anchor="ctr"/>
            <a:lstStyle/>
            <a:p>
              <a:pPr algn="ctr">
                <a:lnSpc>
                  <a:spcPts val="2000"/>
                </a:lnSpc>
              </a:pPr>
            </a:p>
          </p:txBody>
        </p:sp>
      </p:grpSp>
      <p:pic>
        <p:nvPicPr>
          <p:cNvPr id="39" name="Picture 3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973740" y="9648895"/>
            <a:ext cx="350045" cy="281309"/>
          </a:xfrm>
          <a:prstGeom prst="rect">
            <a:avLst/>
          </a:prstGeom>
        </p:spPr>
      </p:pic>
      <p:sp>
        <p:nvSpPr>
          <p:cNvPr id="40" name="TextBox 40"/>
          <p:cNvSpPr txBox="1"/>
          <p:nvPr/>
        </p:nvSpPr>
        <p:spPr>
          <a:xfrm>
            <a:off x="9934039" y="1787309"/>
            <a:ext cx="6772150" cy="847725"/>
          </a:xfrm>
          <a:prstGeom prst="rect">
            <a:avLst/>
          </a:prstGeom>
        </p:spPr>
        <p:txBody>
          <a:bodyPr lIns="0" tIns="0" rIns="0" bIns="0" rtlCol="0" anchor="t">
            <a:spAutoFit/>
          </a:bodyPr>
          <a:lstStyle/>
          <a:p>
            <a:pPr algn="ctr">
              <a:lnSpc>
                <a:spcPts val="6300"/>
              </a:lnSpc>
            </a:pPr>
            <a:r>
              <a:rPr lang="en-US" sz="7000">
                <a:solidFill>
                  <a:srgbClr val="24225C"/>
                </a:solidFill>
                <a:latin typeface="Assistant Bold" panose="00000800000000000000"/>
              </a:rPr>
              <a:t>Get in Touch</a:t>
            </a:r>
            <a:endParaRPr lang="en-US" sz="7000">
              <a:solidFill>
                <a:srgbClr val="24225C"/>
              </a:solidFill>
              <a:latin typeface="Assistant Bold" panose="00000800000000000000"/>
            </a:endParaRPr>
          </a:p>
        </p:txBody>
      </p:sp>
      <p:sp>
        <p:nvSpPr>
          <p:cNvPr id="41" name="TextBox 41"/>
          <p:cNvSpPr txBox="1"/>
          <p:nvPr/>
        </p:nvSpPr>
        <p:spPr>
          <a:xfrm>
            <a:off x="1253218" y="9622229"/>
            <a:ext cx="2355266" cy="307975"/>
          </a:xfrm>
          <a:prstGeom prst="rect">
            <a:avLst/>
          </a:prstGeom>
        </p:spPr>
        <p:txBody>
          <a:bodyPr lIns="0" tIns="0" rIns="0" bIns="0" rtlCol="0" anchor="t">
            <a:spAutoFit/>
          </a:bodyPr>
          <a:lstStyle/>
          <a:p>
            <a:pPr algn="ctr">
              <a:lnSpc>
                <a:spcPts val="2000"/>
              </a:lnSpc>
            </a:pPr>
            <a:r>
              <a:rPr lang="en-US" sz="2000">
                <a:solidFill>
                  <a:srgbClr val="FEFEFE"/>
                </a:solidFill>
                <a:latin typeface="Kollektif Bold" panose="020B0604020101010102"/>
              </a:rPr>
              <a:t>Volume Poject</a:t>
            </a:r>
            <a:endParaRPr lang="en-US" sz="2000">
              <a:solidFill>
                <a:srgbClr val="FEFEFE"/>
              </a:solidFill>
              <a:latin typeface="Kollektif Bold" panose="020B0604020101010102"/>
            </a:endParaRPr>
          </a:p>
        </p:txBody>
      </p:sp>
      <p:sp>
        <p:nvSpPr>
          <p:cNvPr id="42" name="TextBox 42"/>
          <p:cNvSpPr txBox="1"/>
          <p:nvPr/>
        </p:nvSpPr>
        <p:spPr>
          <a:xfrm>
            <a:off x="15938863" y="9622229"/>
            <a:ext cx="1088270" cy="307975"/>
          </a:xfrm>
          <a:prstGeom prst="rect">
            <a:avLst/>
          </a:prstGeom>
        </p:spPr>
        <p:txBody>
          <a:bodyPr lIns="0" tIns="0" rIns="0" bIns="0" rtlCol="0" anchor="t">
            <a:spAutoFit/>
          </a:bodyPr>
          <a:lstStyle/>
          <a:p>
            <a:pPr algn="ctr">
              <a:lnSpc>
                <a:spcPts val="2000"/>
              </a:lnSpc>
            </a:pPr>
            <a:r>
              <a:rPr lang="en-US" sz="2000">
                <a:solidFill>
                  <a:srgbClr val="FFFFFF"/>
                </a:solidFill>
                <a:latin typeface="Kollektif" panose="020B0604020101010102"/>
              </a:rPr>
              <a:t>09</a:t>
            </a:r>
            <a:endParaRPr lang="en-US" sz="2000">
              <a:solidFill>
                <a:srgbClr val="FFFFFF"/>
              </a:solidFill>
              <a:latin typeface="Kollektif" panose="020B0604020101010102"/>
            </a:endParaRPr>
          </a:p>
        </p:txBody>
      </p:sp>
      <p:sp>
        <p:nvSpPr>
          <p:cNvPr id="43" name="TextBox 43"/>
          <p:cNvSpPr txBox="1"/>
          <p:nvPr/>
        </p:nvSpPr>
        <p:spPr>
          <a:xfrm>
            <a:off x="9934039" y="3138740"/>
            <a:ext cx="6856166" cy="1448435"/>
          </a:xfrm>
          <a:prstGeom prst="rect">
            <a:avLst/>
          </a:prstGeom>
        </p:spPr>
        <p:txBody>
          <a:bodyPr lIns="0" tIns="0" rIns="0" bIns="0" rtlCol="0" anchor="t">
            <a:spAutoFit/>
          </a:bodyPr>
          <a:lstStyle/>
          <a:p>
            <a:pPr algn="ctr">
              <a:lnSpc>
                <a:spcPts val="2860"/>
              </a:lnSpc>
            </a:pPr>
            <a:r>
              <a:rPr lang="en-US" sz="2200">
                <a:solidFill>
                  <a:srgbClr val="24225C"/>
                </a:solidFill>
                <a:latin typeface="Barlow Light Bold" panose="00000500000000000000"/>
              </a:rPr>
              <a:t>Presentation templates are communication tools that can be used as lectures, reports and more. Presentation templates are communication tools that can be used as lectures, reports and more. </a:t>
            </a:r>
            <a:endParaRPr lang="en-US" sz="2200">
              <a:solidFill>
                <a:srgbClr val="24225C"/>
              </a:solidFill>
              <a:latin typeface="Barlow Light Bold" panose="00000500000000000000"/>
            </a:endParaRPr>
          </a:p>
        </p:txBody>
      </p:sp>
      <p:sp>
        <p:nvSpPr>
          <p:cNvPr id="44" name="TextBox 44"/>
          <p:cNvSpPr txBox="1"/>
          <p:nvPr/>
        </p:nvSpPr>
        <p:spPr>
          <a:xfrm>
            <a:off x="9934039" y="6121886"/>
            <a:ext cx="6772150" cy="2124075"/>
          </a:xfrm>
          <a:prstGeom prst="rect">
            <a:avLst/>
          </a:prstGeom>
        </p:spPr>
        <p:txBody>
          <a:bodyPr lIns="0" tIns="0" rIns="0" bIns="0" rtlCol="0" anchor="t">
            <a:spAutoFit/>
          </a:bodyPr>
          <a:lstStyle/>
          <a:p>
            <a:pPr algn="ctr">
              <a:lnSpc>
                <a:spcPts val="4200"/>
              </a:lnSpc>
            </a:pPr>
            <a:r>
              <a:rPr lang="en-US" sz="3000">
                <a:solidFill>
                  <a:srgbClr val="24225C"/>
                </a:solidFill>
                <a:latin typeface="Assistant Bold" panose="00000800000000000000"/>
              </a:rPr>
              <a:t>@reallygreatsite</a:t>
            </a:r>
            <a:endParaRPr lang="en-US" sz="3000">
              <a:solidFill>
                <a:srgbClr val="24225C"/>
              </a:solidFill>
              <a:latin typeface="Assistant Bold" panose="00000800000000000000"/>
            </a:endParaRPr>
          </a:p>
          <a:p>
            <a:pPr algn="ctr">
              <a:lnSpc>
                <a:spcPts val="4200"/>
              </a:lnSpc>
            </a:pPr>
            <a:r>
              <a:rPr lang="en-US" sz="3000">
                <a:solidFill>
                  <a:srgbClr val="24225C"/>
                </a:solidFill>
                <a:latin typeface="Assistant Bold" panose="00000800000000000000"/>
              </a:rPr>
              <a:t>reallygreatsite.com</a:t>
            </a:r>
            <a:endParaRPr lang="en-US" sz="3000">
              <a:solidFill>
                <a:srgbClr val="24225C"/>
              </a:solidFill>
              <a:latin typeface="Assistant Bold" panose="00000800000000000000"/>
            </a:endParaRPr>
          </a:p>
          <a:p>
            <a:pPr algn="ctr">
              <a:lnSpc>
                <a:spcPts val="4200"/>
              </a:lnSpc>
            </a:pPr>
            <a:r>
              <a:rPr lang="en-US" sz="3000">
                <a:solidFill>
                  <a:srgbClr val="24225C"/>
                </a:solidFill>
                <a:latin typeface="Assistant Bold" panose="00000800000000000000"/>
              </a:rPr>
              <a:t>hello@reallygreatsite.com</a:t>
            </a:r>
            <a:endParaRPr lang="en-US" sz="3000">
              <a:solidFill>
                <a:srgbClr val="24225C"/>
              </a:solidFill>
              <a:latin typeface="Assistant Bold" panose="00000800000000000000"/>
            </a:endParaRPr>
          </a:p>
          <a:p>
            <a:pPr algn="ctr">
              <a:lnSpc>
                <a:spcPts val="4200"/>
              </a:lnSpc>
            </a:pPr>
            <a:r>
              <a:rPr lang="en-US" sz="3000">
                <a:solidFill>
                  <a:srgbClr val="24225C"/>
                </a:solidFill>
                <a:latin typeface="Assistant Bold" panose="00000800000000000000"/>
              </a:rPr>
              <a:t>123-456-7890</a:t>
            </a:r>
            <a:endParaRPr lang="en-US" sz="3000">
              <a:solidFill>
                <a:srgbClr val="24225C"/>
              </a:solidFill>
              <a:latin typeface="Assistant Bold" panose="00000800000000000000"/>
            </a:endParaRPr>
          </a:p>
        </p:txBody>
      </p:sp>
      <p:pic>
        <p:nvPicPr>
          <p:cNvPr id="45" name="Picture 44" descr="volume-logo"/>
          <p:cNvPicPr>
            <a:picLocks noChangeAspect="1"/>
          </p:cNvPicPr>
          <p:nvPr/>
        </p:nvPicPr>
        <p:blipFill>
          <a:blip r:embed="rId9"/>
          <a:stretch>
            <a:fillRect/>
          </a:stretch>
        </p:blipFill>
        <p:spPr>
          <a:xfrm>
            <a:off x="533400" y="2400300"/>
            <a:ext cx="7527925" cy="75279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5889</Words>
  <Application>WPS Presentation</Application>
  <PresentationFormat>On-screen Show (4:3)</PresentationFormat>
  <Paragraphs>155</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Kollektif Bold</vt:lpstr>
      <vt:lpstr>Kollektif</vt:lpstr>
      <vt:lpstr>Assistant Bold</vt:lpstr>
      <vt:lpstr>Barlow Light</vt:lpstr>
      <vt:lpstr>Barlow Light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Modern Business Conference Presentation</dc:title>
  <dc:creator/>
  <cp:lastModifiedBy>WebNode</cp:lastModifiedBy>
  <cp:revision>3</cp:revision>
  <dcterms:created xsi:type="dcterms:W3CDTF">2006-08-16T00:00:00Z</dcterms:created>
  <dcterms:modified xsi:type="dcterms:W3CDTF">2022-07-18T10:15:18Z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5F35E2D8450648EB842AB379D09F6D3F</vt:lpwstr>
  </property>
  <property fmtid="{D5CDD505-2E9C-101B-9397-08002B2CF9AE}" pid="3" name="KSOProductBuildVer">
    <vt:lpwstr>1033-11.2.0.11191</vt:lpwstr>
  </property>
</Properties>
</file>