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4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89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1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73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7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6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2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1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3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7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8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5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Prezentare Proiect - Romanian Cities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Mini-</a:t>
            </a:r>
            <a:r>
              <a:rPr dirty="0" err="1"/>
              <a:t>Proiect</a:t>
            </a:r>
            <a:r>
              <a:rPr dirty="0"/>
              <a:t> HTML, CSS &amp; JS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 am învățat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Crearea unui website static</a:t>
            </a:r>
          </a:p>
          <a:p>
            <a:r>
              <a:t>✔️ Utilizarea tag-urilor HTML5</a:t>
            </a:r>
          </a:p>
          <a:p>
            <a:r>
              <a:t>✔️ Aplicarea stilurilor CSS</a:t>
            </a:r>
          </a:p>
          <a:p>
            <a:r>
              <a:t>✔️ Navigația între pagini</a:t>
            </a:r>
          </a:p>
          <a:p>
            <a:r>
              <a:t>✔️ Elemente interactive cu JS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VS Code &amp; Extensii folosite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💻 VS Code - editorul principal</a:t>
            </a:r>
          </a:p>
          <a:p>
            <a:r>
              <a:t>🔵 Live Server - rulare locală</a:t>
            </a:r>
          </a:p>
          <a:p>
            <a:r>
              <a:t>🎨 Prettier - formatare cod</a:t>
            </a:r>
          </a:p>
          <a:p>
            <a:r>
              <a:t>🔍 HTML &amp; CSS Support - completare cod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Structura Proiectului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📄 index.html - Pagina principală</a:t>
            </a:r>
          </a:p>
          <a:p>
            <a:r>
              <a:t>📄 cities.html - Lista orașelor</a:t>
            </a:r>
          </a:p>
          <a:p>
            <a:r>
              <a:t>📄 contact.html - Formular de contact</a:t>
            </a:r>
          </a:p>
          <a:p>
            <a:r>
              <a:t>📂 css/ - Stil global</a:t>
            </a:r>
          </a:p>
          <a:p>
            <a:r>
              <a:t>📂 img/ - Imagini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Funcționalități &amp; Exemple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Navigare între pagini</a:t>
            </a:r>
          </a:p>
          <a:p>
            <a:r>
              <a:t>✅ Descrieri și imagini pentru fiecare oraș</a:t>
            </a:r>
          </a:p>
          <a:p>
            <a:r>
              <a:t>✅ Formular de contact stilizat</a:t>
            </a:r>
          </a:p>
          <a:p>
            <a:r>
              <a:t>✅ Responsive (se adaptează la ecrane mici)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Îmbunătățiri viitoare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⭐ Adăugare animații CSS</a:t>
            </a:r>
          </a:p>
          <a:p>
            <a:r>
              <a:t>⭐ Integrare Google Maps</a:t>
            </a:r>
          </a:p>
          <a:p>
            <a:r>
              <a:t>⭐ Formular funcțional cu validare JS</a:t>
            </a:r>
          </a:p>
          <a:p>
            <a:r>
              <a:t>⭐ Design mai modern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Mulțumesc</a:t>
            </a:r>
            <a:r>
              <a:rPr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Aștept</a:t>
            </a:r>
            <a:r>
              <a:rPr dirty="0"/>
              <a:t> </a:t>
            </a:r>
            <a:r>
              <a:rPr dirty="0" err="1"/>
              <a:t>întrebăr</a:t>
            </a:r>
            <a:r>
              <a:rPr lang="en-US" dirty="0" err="1"/>
              <a:t>i</a:t>
            </a:r>
            <a:r>
              <a:rPr lang="en-US" dirty="0"/>
              <a:t>!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156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 Boardroom</vt:lpstr>
      <vt:lpstr>Prezentare Proiect - Romanian Cities Portfolio</vt:lpstr>
      <vt:lpstr>Ce am învățat</vt:lpstr>
      <vt:lpstr>VS Code &amp; Extensii folosite</vt:lpstr>
      <vt:lpstr>Structura Proiectului</vt:lpstr>
      <vt:lpstr>Funcționalități &amp; Exemple</vt:lpstr>
      <vt:lpstr>Îmbunătățiri viitoare</vt:lpstr>
      <vt:lpstr>Mulțumesc!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Alin Grigorescu</cp:lastModifiedBy>
  <cp:revision>3</cp:revision>
  <dcterms:created xsi:type="dcterms:W3CDTF">2013-01-27T09:14:16Z</dcterms:created>
  <dcterms:modified xsi:type="dcterms:W3CDTF">2025-03-31T08:00:22Z</dcterms:modified>
  <cp:category/>
</cp:coreProperties>
</file>