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62957-8341-42D5-B16A-FB29A3F0BED9}" v="29" dt="2023-12-12T23:21:5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drei" userId="95c1ab96-80a0-44a5-a309-4d88b698ab27" providerId="ADAL" clId="{2A662957-8341-42D5-B16A-FB29A3F0BED9}"/>
    <pc:docChg chg="undo custSel addSld modSld">
      <pc:chgData name="Alex Andrei" userId="95c1ab96-80a0-44a5-a309-4d88b698ab27" providerId="ADAL" clId="{2A662957-8341-42D5-B16A-FB29A3F0BED9}" dt="2023-12-12T23:22:38.929" v="409" actId="478"/>
      <pc:docMkLst>
        <pc:docMk/>
      </pc:docMkLst>
      <pc:sldChg chg="addSp delSp modSp new mod">
        <pc:chgData name="Alex Andrei" userId="95c1ab96-80a0-44a5-a309-4d88b698ab27" providerId="ADAL" clId="{2A662957-8341-42D5-B16A-FB29A3F0BED9}" dt="2023-12-08T01:10:49.650" v="38" actId="1076"/>
        <pc:sldMkLst>
          <pc:docMk/>
          <pc:sldMk cId="56084899" sldId="257"/>
        </pc:sldMkLst>
        <pc:spChg chg="del">
          <ac:chgData name="Alex Andrei" userId="95c1ab96-80a0-44a5-a309-4d88b698ab27" providerId="ADAL" clId="{2A662957-8341-42D5-B16A-FB29A3F0BED9}" dt="2023-12-08T00:02:03.796" v="1" actId="478"/>
          <ac:spMkLst>
            <pc:docMk/>
            <pc:sldMk cId="56084899" sldId="257"/>
            <ac:spMk id="2" creationId="{775C4CD8-036C-E7C9-B36D-702D47A4FE2C}"/>
          </ac:spMkLst>
        </pc:spChg>
        <pc:spChg chg="del">
          <ac:chgData name="Alex Andrei" userId="95c1ab96-80a0-44a5-a309-4d88b698ab27" providerId="ADAL" clId="{2A662957-8341-42D5-B16A-FB29A3F0BED9}" dt="2023-12-08T00:02:03.796" v="1" actId="478"/>
          <ac:spMkLst>
            <pc:docMk/>
            <pc:sldMk cId="56084899" sldId="257"/>
            <ac:spMk id="3" creationId="{2DD2B083-39F6-E0DE-7D44-72B5DCC508FD}"/>
          </ac:spMkLst>
        </pc:spChg>
        <pc:picChg chg="add mod">
          <ac:chgData name="Alex Andrei" userId="95c1ab96-80a0-44a5-a309-4d88b698ab27" providerId="ADAL" clId="{2A662957-8341-42D5-B16A-FB29A3F0BED9}" dt="2023-12-08T00:08:21.354" v="12" actId="14100"/>
          <ac:picMkLst>
            <pc:docMk/>
            <pc:sldMk cId="56084899" sldId="257"/>
            <ac:picMk id="5" creationId="{B18A72E9-1630-9081-BF0B-6355725FE283}"/>
          </ac:picMkLst>
        </pc:picChg>
        <pc:picChg chg="add mod">
          <ac:chgData name="Alex Andrei" userId="95c1ab96-80a0-44a5-a309-4d88b698ab27" providerId="ADAL" clId="{2A662957-8341-42D5-B16A-FB29A3F0BED9}" dt="2023-12-08T00:09:01.037" v="16" actId="14100"/>
          <ac:picMkLst>
            <pc:docMk/>
            <pc:sldMk cId="56084899" sldId="257"/>
            <ac:picMk id="7" creationId="{20426531-C883-D3BB-603D-5F5B648643E6}"/>
          </ac:picMkLst>
        </pc:picChg>
        <pc:picChg chg="add mod">
          <ac:chgData name="Alex Andrei" userId="95c1ab96-80a0-44a5-a309-4d88b698ab27" providerId="ADAL" clId="{2A662957-8341-42D5-B16A-FB29A3F0BED9}" dt="2023-12-08T00:25:35.627" v="29" actId="1076"/>
          <ac:picMkLst>
            <pc:docMk/>
            <pc:sldMk cId="56084899" sldId="257"/>
            <ac:picMk id="9" creationId="{D79327BC-981F-3CF5-27E9-78E64731243D}"/>
          </ac:picMkLst>
        </pc:picChg>
        <pc:picChg chg="add mod">
          <ac:chgData name="Alex Andrei" userId="95c1ab96-80a0-44a5-a309-4d88b698ab27" providerId="ADAL" clId="{2A662957-8341-42D5-B16A-FB29A3F0BED9}" dt="2023-12-08T00:08:30.691" v="14" actId="1076"/>
          <ac:picMkLst>
            <pc:docMk/>
            <pc:sldMk cId="56084899" sldId="257"/>
            <ac:picMk id="11" creationId="{53278D60-0E81-7750-BAD3-B16169134767}"/>
          </ac:picMkLst>
        </pc:picChg>
        <pc:picChg chg="add mod">
          <ac:chgData name="Alex Andrei" userId="95c1ab96-80a0-44a5-a309-4d88b698ab27" providerId="ADAL" clId="{2A662957-8341-42D5-B16A-FB29A3F0BED9}" dt="2023-12-08T00:09:08.923" v="18" actId="1076"/>
          <ac:picMkLst>
            <pc:docMk/>
            <pc:sldMk cId="56084899" sldId="257"/>
            <ac:picMk id="13" creationId="{D64EEBF2-3861-6F22-7DB2-BBD30230A617}"/>
          </ac:picMkLst>
        </pc:picChg>
        <pc:picChg chg="add mod">
          <ac:chgData name="Alex Andrei" userId="95c1ab96-80a0-44a5-a309-4d88b698ab27" providerId="ADAL" clId="{2A662957-8341-42D5-B16A-FB29A3F0BED9}" dt="2023-12-08T00:09:14.138" v="20" actId="1076"/>
          <ac:picMkLst>
            <pc:docMk/>
            <pc:sldMk cId="56084899" sldId="257"/>
            <ac:picMk id="14" creationId="{9AA90938-DC91-BA36-5DD0-87788476578E}"/>
          </ac:picMkLst>
        </pc:picChg>
        <pc:picChg chg="add mod">
          <ac:chgData name="Alex Andrei" userId="95c1ab96-80a0-44a5-a309-4d88b698ab27" providerId="ADAL" clId="{2A662957-8341-42D5-B16A-FB29A3F0BED9}" dt="2023-12-08T00:14:03.499" v="23" actId="1076"/>
          <ac:picMkLst>
            <pc:docMk/>
            <pc:sldMk cId="56084899" sldId="257"/>
            <ac:picMk id="16" creationId="{8CFF38CC-C2C6-7695-E376-9EEA3B720731}"/>
          </ac:picMkLst>
        </pc:picChg>
        <pc:picChg chg="add mod">
          <ac:chgData name="Alex Andrei" userId="95c1ab96-80a0-44a5-a309-4d88b698ab27" providerId="ADAL" clId="{2A662957-8341-42D5-B16A-FB29A3F0BED9}" dt="2023-12-08T00:14:34.430" v="26" actId="1076"/>
          <ac:picMkLst>
            <pc:docMk/>
            <pc:sldMk cId="56084899" sldId="257"/>
            <ac:picMk id="18" creationId="{316273D0-899A-555D-B91C-1ECB374682A5}"/>
          </ac:picMkLst>
        </pc:picChg>
        <pc:picChg chg="add mod">
          <ac:chgData name="Alex Andrei" userId="95c1ab96-80a0-44a5-a309-4d88b698ab27" providerId="ADAL" clId="{2A662957-8341-42D5-B16A-FB29A3F0BED9}" dt="2023-12-08T00:14:43.714" v="28" actId="1076"/>
          <ac:picMkLst>
            <pc:docMk/>
            <pc:sldMk cId="56084899" sldId="257"/>
            <ac:picMk id="19" creationId="{950BC2F1-3D7C-6EDA-178B-BC3A25272066}"/>
          </ac:picMkLst>
        </pc:picChg>
        <pc:picChg chg="add mod">
          <ac:chgData name="Alex Andrei" userId="95c1ab96-80a0-44a5-a309-4d88b698ab27" providerId="ADAL" clId="{2A662957-8341-42D5-B16A-FB29A3F0BED9}" dt="2023-12-08T01:07:05.459" v="34" actId="1076"/>
          <ac:picMkLst>
            <pc:docMk/>
            <pc:sldMk cId="56084899" sldId="257"/>
            <ac:picMk id="21" creationId="{603F414D-6CD6-1A35-D41F-A18E17CF5588}"/>
          </ac:picMkLst>
        </pc:picChg>
        <pc:picChg chg="add mod">
          <ac:chgData name="Alex Andrei" userId="95c1ab96-80a0-44a5-a309-4d88b698ab27" providerId="ADAL" clId="{2A662957-8341-42D5-B16A-FB29A3F0BED9}" dt="2023-12-08T01:07:28.833" v="36" actId="1076"/>
          <ac:picMkLst>
            <pc:docMk/>
            <pc:sldMk cId="56084899" sldId="257"/>
            <ac:picMk id="22" creationId="{68EEDDD5-F8BE-86E3-27D1-37DFA54ECEB8}"/>
          </ac:picMkLst>
        </pc:picChg>
        <pc:picChg chg="add mod">
          <ac:chgData name="Alex Andrei" userId="95c1ab96-80a0-44a5-a309-4d88b698ab27" providerId="ADAL" clId="{2A662957-8341-42D5-B16A-FB29A3F0BED9}" dt="2023-12-08T01:10:49.650" v="38" actId="1076"/>
          <ac:picMkLst>
            <pc:docMk/>
            <pc:sldMk cId="56084899" sldId="257"/>
            <ac:picMk id="24" creationId="{7AAAAE0C-FC0E-7AAE-8F00-CA14A668CB57}"/>
          </ac:picMkLst>
        </pc:picChg>
      </pc:sldChg>
      <pc:sldChg chg="addSp delSp modSp new mod">
        <pc:chgData name="Alex Andrei" userId="95c1ab96-80a0-44a5-a309-4d88b698ab27" providerId="ADAL" clId="{2A662957-8341-42D5-B16A-FB29A3F0BED9}" dt="2023-12-12T23:22:38.929" v="409" actId="478"/>
        <pc:sldMkLst>
          <pc:docMk/>
          <pc:sldMk cId="2522162639" sldId="258"/>
        </pc:sldMkLst>
        <pc:spChg chg="del">
          <ac:chgData name="Alex Andrei" userId="95c1ab96-80a0-44a5-a309-4d88b698ab27" providerId="ADAL" clId="{2A662957-8341-42D5-B16A-FB29A3F0BED9}" dt="2023-12-08T07:41:00.642" v="40" actId="478"/>
          <ac:spMkLst>
            <pc:docMk/>
            <pc:sldMk cId="2522162639" sldId="258"/>
            <ac:spMk id="2" creationId="{A272720A-A078-2B3B-3EEC-F1179A69FC74}"/>
          </ac:spMkLst>
        </pc:spChg>
        <pc:spChg chg="add del mod">
          <ac:chgData name="Alex Andrei" userId="95c1ab96-80a0-44a5-a309-4d88b698ab27" providerId="ADAL" clId="{2A662957-8341-42D5-B16A-FB29A3F0BED9}" dt="2023-12-12T23:22:38.929" v="409" actId="478"/>
          <ac:spMkLst>
            <pc:docMk/>
            <pc:sldMk cId="2522162639" sldId="258"/>
            <ac:spMk id="2" creationId="{E22377B7-AD2F-9536-B43E-4F3B379535BB}"/>
          </ac:spMkLst>
        </pc:spChg>
        <pc:spChg chg="del">
          <ac:chgData name="Alex Andrei" userId="95c1ab96-80a0-44a5-a309-4d88b698ab27" providerId="ADAL" clId="{2A662957-8341-42D5-B16A-FB29A3F0BED9}" dt="2023-12-08T07:41:00.642" v="40" actId="478"/>
          <ac:spMkLst>
            <pc:docMk/>
            <pc:sldMk cId="2522162639" sldId="258"/>
            <ac:spMk id="3" creationId="{86A64EFC-3447-BA83-5CBE-E380D0C4DC7B}"/>
          </ac:spMkLst>
        </pc:spChg>
        <pc:spChg chg="add mod">
          <ac:chgData name="Alex Andrei" userId="95c1ab96-80a0-44a5-a309-4d88b698ab27" providerId="ADAL" clId="{2A662957-8341-42D5-B16A-FB29A3F0BED9}" dt="2023-12-08T07:43:28.438" v="61" actId="1076"/>
          <ac:spMkLst>
            <pc:docMk/>
            <pc:sldMk cId="2522162639" sldId="258"/>
            <ac:spMk id="10" creationId="{D3C69790-B5F2-620E-6CA1-77531CCE4442}"/>
          </ac:spMkLst>
        </pc:spChg>
        <pc:picChg chg="add mod">
          <ac:chgData name="Alex Andrei" userId="95c1ab96-80a0-44a5-a309-4d88b698ab27" providerId="ADAL" clId="{2A662957-8341-42D5-B16A-FB29A3F0BED9}" dt="2023-12-08T07:41:11.104" v="43" actId="1076"/>
          <ac:picMkLst>
            <pc:docMk/>
            <pc:sldMk cId="2522162639" sldId="258"/>
            <ac:picMk id="5" creationId="{9B466232-78F7-43DF-C746-E070C0B5E0D3}"/>
          </ac:picMkLst>
        </pc:picChg>
        <pc:picChg chg="add mod">
          <ac:chgData name="Alex Andrei" userId="95c1ab96-80a0-44a5-a309-4d88b698ab27" providerId="ADAL" clId="{2A662957-8341-42D5-B16A-FB29A3F0BED9}" dt="2023-12-08T07:41:35.228" v="45" actId="1076"/>
          <ac:picMkLst>
            <pc:docMk/>
            <pc:sldMk cId="2522162639" sldId="258"/>
            <ac:picMk id="7" creationId="{69DE4755-F172-9015-7A8D-9D959C26D2C4}"/>
          </ac:picMkLst>
        </pc:picChg>
        <pc:picChg chg="add mod">
          <ac:chgData name="Alex Andrei" userId="95c1ab96-80a0-44a5-a309-4d88b698ab27" providerId="ADAL" clId="{2A662957-8341-42D5-B16A-FB29A3F0BED9}" dt="2023-12-08T07:42:11.713" v="48" actId="1076"/>
          <ac:picMkLst>
            <pc:docMk/>
            <pc:sldMk cId="2522162639" sldId="258"/>
            <ac:picMk id="9" creationId="{398E60A4-1329-EFD9-C6EF-176932EC2875}"/>
          </ac:picMkLst>
        </pc:picChg>
        <pc:picChg chg="add mod">
          <ac:chgData name="Alex Andrei" userId="95c1ab96-80a0-44a5-a309-4d88b698ab27" providerId="ADAL" clId="{2A662957-8341-42D5-B16A-FB29A3F0BED9}" dt="2023-12-08T23:50:39.705" v="64" actId="1076"/>
          <ac:picMkLst>
            <pc:docMk/>
            <pc:sldMk cId="2522162639" sldId="258"/>
            <ac:picMk id="12" creationId="{8C75FB86-DD7E-0B8A-9F4D-3CD4C102ABBF}"/>
          </ac:picMkLst>
        </pc:picChg>
        <pc:picChg chg="add mod">
          <ac:chgData name="Alex Andrei" userId="95c1ab96-80a0-44a5-a309-4d88b698ab27" providerId="ADAL" clId="{2A662957-8341-42D5-B16A-FB29A3F0BED9}" dt="2023-12-08T23:51:57.250" v="66" actId="1076"/>
          <ac:picMkLst>
            <pc:docMk/>
            <pc:sldMk cId="2522162639" sldId="258"/>
            <ac:picMk id="14" creationId="{4339CF06-5813-9006-6FF1-7C60CBEC588D}"/>
          </ac:picMkLst>
        </pc:picChg>
        <pc:picChg chg="add mod">
          <ac:chgData name="Alex Andrei" userId="95c1ab96-80a0-44a5-a309-4d88b698ab27" providerId="ADAL" clId="{2A662957-8341-42D5-B16A-FB29A3F0BED9}" dt="2023-12-08T23:52:55.274" v="69" actId="1076"/>
          <ac:picMkLst>
            <pc:docMk/>
            <pc:sldMk cId="2522162639" sldId="258"/>
            <ac:picMk id="16" creationId="{012C0113-3EDE-0862-08E9-159E3569949D}"/>
          </ac:picMkLst>
        </pc:picChg>
      </pc:sldChg>
      <pc:sldChg chg="delSp new mod">
        <pc:chgData name="Alex Andrei" userId="95c1ab96-80a0-44a5-a309-4d88b698ab27" providerId="ADAL" clId="{2A662957-8341-42D5-B16A-FB29A3F0BED9}" dt="2023-12-09T14:23:14.138" v="71" actId="478"/>
        <pc:sldMkLst>
          <pc:docMk/>
          <pc:sldMk cId="232418083" sldId="259"/>
        </pc:sldMkLst>
        <pc:spChg chg="del">
          <ac:chgData name="Alex Andrei" userId="95c1ab96-80a0-44a5-a309-4d88b698ab27" providerId="ADAL" clId="{2A662957-8341-42D5-B16A-FB29A3F0BED9}" dt="2023-12-09T14:23:14.138" v="71" actId="478"/>
          <ac:spMkLst>
            <pc:docMk/>
            <pc:sldMk cId="232418083" sldId="259"/>
            <ac:spMk id="2" creationId="{3FEAC93B-A862-26E9-AB03-1ECE2D952825}"/>
          </ac:spMkLst>
        </pc:spChg>
        <pc:spChg chg="del">
          <ac:chgData name="Alex Andrei" userId="95c1ab96-80a0-44a5-a309-4d88b698ab27" providerId="ADAL" clId="{2A662957-8341-42D5-B16A-FB29A3F0BED9}" dt="2023-12-09T14:23:14.138" v="71" actId="478"/>
          <ac:spMkLst>
            <pc:docMk/>
            <pc:sldMk cId="232418083" sldId="259"/>
            <ac:spMk id="3" creationId="{E6B18E1B-A324-3229-F5FD-9AC7783A349C}"/>
          </ac:spMkLst>
        </pc:spChg>
      </pc:sldChg>
      <pc:sldChg chg="addSp delSp modSp new mod">
        <pc:chgData name="Alex Andrei" userId="95c1ab96-80a0-44a5-a309-4d88b698ab27" providerId="ADAL" clId="{2A662957-8341-42D5-B16A-FB29A3F0BED9}" dt="2023-12-12T21:52:32.600" v="397" actId="478"/>
        <pc:sldMkLst>
          <pc:docMk/>
          <pc:sldMk cId="366108488" sldId="260"/>
        </pc:sldMkLst>
        <pc:spChg chg="del">
          <ac:chgData name="Alex Andrei" userId="95c1ab96-80a0-44a5-a309-4d88b698ab27" providerId="ADAL" clId="{2A662957-8341-42D5-B16A-FB29A3F0BED9}" dt="2023-12-09T14:23:22.581" v="73" actId="478"/>
          <ac:spMkLst>
            <pc:docMk/>
            <pc:sldMk cId="366108488" sldId="260"/>
            <ac:spMk id="2" creationId="{B3627081-50B4-76C6-A5A4-7AA8E1DE4DCB}"/>
          </ac:spMkLst>
        </pc:spChg>
        <pc:spChg chg="del">
          <ac:chgData name="Alex Andrei" userId="95c1ab96-80a0-44a5-a309-4d88b698ab27" providerId="ADAL" clId="{2A662957-8341-42D5-B16A-FB29A3F0BED9}" dt="2023-12-09T14:23:22.581" v="73" actId="478"/>
          <ac:spMkLst>
            <pc:docMk/>
            <pc:sldMk cId="366108488" sldId="260"/>
            <ac:spMk id="3" creationId="{693530FE-F381-C960-F917-3C36C70A86B9}"/>
          </ac:spMkLst>
        </pc:spChg>
        <pc:spChg chg="add del mod">
          <ac:chgData name="Alex Andrei" userId="95c1ab96-80a0-44a5-a309-4d88b698ab27" providerId="ADAL" clId="{2A662957-8341-42D5-B16A-FB29A3F0BED9}" dt="2023-12-12T21:52:32.600" v="397" actId="478"/>
          <ac:spMkLst>
            <pc:docMk/>
            <pc:sldMk cId="366108488" sldId="260"/>
            <ac:spMk id="3" creationId="{D816F710-7824-D136-FC76-8FC8D13F7284}"/>
          </ac:spMkLst>
        </pc:spChg>
        <pc:picChg chg="add mod">
          <ac:chgData name="Alex Andrei" userId="95c1ab96-80a0-44a5-a309-4d88b698ab27" providerId="ADAL" clId="{2A662957-8341-42D5-B16A-FB29A3F0BED9}" dt="2023-12-10T23:37:10.306" v="350" actId="1076"/>
          <ac:picMkLst>
            <pc:docMk/>
            <pc:sldMk cId="366108488" sldId="260"/>
            <ac:picMk id="2" creationId="{18F32492-57E4-B79E-924A-39AB95DC4770}"/>
          </ac:picMkLst>
        </pc:picChg>
        <pc:picChg chg="add mod">
          <ac:chgData name="Alex Andrei" userId="95c1ab96-80a0-44a5-a309-4d88b698ab27" providerId="ADAL" clId="{2A662957-8341-42D5-B16A-FB29A3F0BED9}" dt="2023-12-10T23:13:04.179" v="340" actId="14826"/>
          <ac:picMkLst>
            <pc:docMk/>
            <pc:sldMk cId="366108488" sldId="260"/>
            <ac:picMk id="5" creationId="{2464594E-5364-2997-3923-BD9F75BDDE41}"/>
          </ac:picMkLst>
        </pc:picChg>
        <pc:picChg chg="add mod">
          <ac:chgData name="Alex Andrei" userId="95c1ab96-80a0-44a5-a309-4d88b698ab27" providerId="ADAL" clId="{2A662957-8341-42D5-B16A-FB29A3F0BED9}" dt="2023-12-10T23:13:38.399" v="341" actId="14826"/>
          <ac:picMkLst>
            <pc:docMk/>
            <pc:sldMk cId="366108488" sldId="260"/>
            <ac:picMk id="7" creationId="{B92F4DE2-D69E-203A-17EB-6C8F92D09179}"/>
          </ac:picMkLst>
        </pc:picChg>
        <pc:picChg chg="add mod">
          <ac:chgData name="Alex Andrei" userId="95c1ab96-80a0-44a5-a309-4d88b698ab27" providerId="ADAL" clId="{2A662957-8341-42D5-B16A-FB29A3F0BED9}" dt="2023-12-10T23:15:40.900" v="342" actId="14826"/>
          <ac:picMkLst>
            <pc:docMk/>
            <pc:sldMk cId="366108488" sldId="260"/>
            <ac:picMk id="9" creationId="{A182F0AF-E899-AF7F-29FA-2489DEDEFEFB}"/>
          </ac:picMkLst>
        </pc:picChg>
        <pc:picChg chg="add mod">
          <ac:chgData name="Alex Andrei" userId="95c1ab96-80a0-44a5-a309-4d88b698ab27" providerId="ADAL" clId="{2A662957-8341-42D5-B16A-FB29A3F0BED9}" dt="2023-12-10T16:35:40.165" v="275" actId="1076"/>
          <ac:picMkLst>
            <pc:docMk/>
            <pc:sldMk cId="366108488" sldId="260"/>
            <ac:picMk id="11" creationId="{E5E4A89B-08A0-A238-DEA4-D77B34455D1E}"/>
          </ac:picMkLst>
        </pc:picChg>
        <pc:picChg chg="add mod">
          <ac:chgData name="Alex Andrei" userId="95c1ab96-80a0-44a5-a309-4d88b698ab27" providerId="ADAL" clId="{2A662957-8341-42D5-B16A-FB29A3F0BED9}" dt="2023-12-10T23:37:10.306" v="350" actId="1076"/>
          <ac:picMkLst>
            <pc:docMk/>
            <pc:sldMk cId="366108488" sldId="260"/>
            <ac:picMk id="13" creationId="{16E7E2E9-99BF-5D49-23F7-B786D9FBDB03}"/>
          </ac:picMkLst>
        </pc:picChg>
        <pc:picChg chg="add mod">
          <ac:chgData name="Alex Andrei" userId="95c1ab96-80a0-44a5-a309-4d88b698ab27" providerId="ADAL" clId="{2A662957-8341-42D5-B16A-FB29A3F0BED9}" dt="2023-12-10T23:37:10.306" v="350" actId="1076"/>
          <ac:picMkLst>
            <pc:docMk/>
            <pc:sldMk cId="366108488" sldId="260"/>
            <ac:picMk id="15" creationId="{F85B71DE-9D17-0FB9-7EF3-865038C2B363}"/>
          </ac:picMkLst>
        </pc:picChg>
        <pc:picChg chg="add mod">
          <ac:chgData name="Alex Andrei" userId="95c1ab96-80a0-44a5-a309-4d88b698ab27" providerId="ADAL" clId="{2A662957-8341-42D5-B16A-FB29A3F0BED9}" dt="2023-12-10T23:37:10.306" v="350" actId="1076"/>
          <ac:picMkLst>
            <pc:docMk/>
            <pc:sldMk cId="366108488" sldId="260"/>
            <ac:picMk id="17" creationId="{A9D79F28-70ED-8092-513C-FC561DFA1D41}"/>
          </ac:picMkLst>
        </pc:picChg>
        <pc:picChg chg="add mod">
          <ac:chgData name="Alex Andrei" userId="95c1ab96-80a0-44a5-a309-4d88b698ab27" providerId="ADAL" clId="{2A662957-8341-42D5-B16A-FB29A3F0BED9}" dt="2023-12-10T23:37:10.306" v="350" actId="1076"/>
          <ac:picMkLst>
            <pc:docMk/>
            <pc:sldMk cId="366108488" sldId="260"/>
            <ac:picMk id="19" creationId="{87171491-026E-5E62-AB1C-7C2F002C167D}"/>
          </ac:picMkLst>
        </pc:picChg>
        <pc:picChg chg="add del mod">
          <ac:chgData name="Alex Andrei" userId="95c1ab96-80a0-44a5-a309-4d88b698ab27" providerId="ADAL" clId="{2A662957-8341-42D5-B16A-FB29A3F0BED9}" dt="2023-12-09T16:33:25.361" v="138" actId="478"/>
          <ac:picMkLst>
            <pc:docMk/>
            <pc:sldMk cId="366108488" sldId="260"/>
            <ac:picMk id="20" creationId="{F4A093F0-16B4-3FA6-5DAB-80D7A6B2FEDB}"/>
          </ac:picMkLst>
        </pc:picChg>
        <pc:picChg chg="add del mod">
          <ac:chgData name="Alex Andrei" userId="95c1ab96-80a0-44a5-a309-4d88b698ab27" providerId="ADAL" clId="{2A662957-8341-42D5-B16A-FB29A3F0BED9}" dt="2023-12-09T16:31:39.351" v="122" actId="21"/>
          <ac:picMkLst>
            <pc:docMk/>
            <pc:sldMk cId="366108488" sldId="260"/>
            <ac:picMk id="21" creationId="{4281C75F-A6C3-685E-814B-FC025D2629DB}"/>
          </ac:picMkLst>
        </pc:picChg>
        <pc:picChg chg="add del mod">
          <ac:chgData name="Alex Andrei" userId="95c1ab96-80a0-44a5-a309-4d88b698ab27" providerId="ADAL" clId="{2A662957-8341-42D5-B16A-FB29A3F0BED9}" dt="2023-12-09T16:33:28.739" v="139" actId="478"/>
          <ac:picMkLst>
            <pc:docMk/>
            <pc:sldMk cId="366108488" sldId="260"/>
            <ac:picMk id="22" creationId="{4B8888F1-A236-04CC-9363-9CE50C8A97B5}"/>
          </ac:picMkLst>
        </pc:picChg>
        <pc:picChg chg="add del mod">
          <ac:chgData name="Alex Andrei" userId="95c1ab96-80a0-44a5-a309-4d88b698ab27" providerId="ADAL" clId="{2A662957-8341-42D5-B16A-FB29A3F0BED9}" dt="2023-12-09T16:34:30.062" v="140" actId="478"/>
          <ac:picMkLst>
            <pc:docMk/>
            <pc:sldMk cId="366108488" sldId="260"/>
            <ac:picMk id="24" creationId="{EBFBD5B8-0711-940B-E061-5006587ACE5A}"/>
          </ac:picMkLst>
        </pc:picChg>
        <pc:picChg chg="add del mod">
          <ac:chgData name="Alex Andrei" userId="95c1ab96-80a0-44a5-a309-4d88b698ab27" providerId="ADAL" clId="{2A662957-8341-42D5-B16A-FB29A3F0BED9}" dt="2023-12-09T16:34:30.062" v="140" actId="478"/>
          <ac:picMkLst>
            <pc:docMk/>
            <pc:sldMk cId="366108488" sldId="260"/>
            <ac:picMk id="26" creationId="{65202843-C594-2240-6B29-06EE77BACC5D}"/>
          </ac:picMkLst>
        </pc:picChg>
        <pc:picChg chg="add del mod">
          <ac:chgData name="Alex Andrei" userId="95c1ab96-80a0-44a5-a309-4d88b698ab27" providerId="ADAL" clId="{2A662957-8341-42D5-B16A-FB29A3F0BED9}" dt="2023-12-09T16:34:30.062" v="140" actId="478"/>
          <ac:picMkLst>
            <pc:docMk/>
            <pc:sldMk cId="366108488" sldId="260"/>
            <ac:picMk id="28" creationId="{9CAD9850-4DA2-DFC1-A65A-BEFBD175B5C8}"/>
          </ac:picMkLst>
        </pc:picChg>
        <pc:picChg chg="add del mod">
          <ac:chgData name="Alex Andrei" userId="95c1ab96-80a0-44a5-a309-4d88b698ab27" providerId="ADAL" clId="{2A662957-8341-42D5-B16A-FB29A3F0BED9}" dt="2023-12-09T16:34:30.062" v="140" actId="478"/>
          <ac:picMkLst>
            <pc:docMk/>
            <pc:sldMk cId="366108488" sldId="260"/>
            <ac:picMk id="29" creationId="{061941C5-3A62-907A-73E3-1EA90C8E0E72}"/>
          </ac:picMkLst>
        </pc:picChg>
        <pc:picChg chg="add del mod">
          <ac:chgData name="Alex Andrei" userId="95c1ab96-80a0-44a5-a309-4d88b698ab27" providerId="ADAL" clId="{2A662957-8341-42D5-B16A-FB29A3F0BED9}" dt="2023-12-10T22:53:04.206" v="335" actId="478"/>
          <ac:picMkLst>
            <pc:docMk/>
            <pc:sldMk cId="366108488" sldId="260"/>
            <ac:picMk id="30" creationId="{7E35FD34-6BE7-ED4F-9587-26F1667BE222}"/>
          </ac:picMkLst>
        </pc:picChg>
        <pc:picChg chg="add mod">
          <ac:chgData name="Alex Andrei" userId="95c1ab96-80a0-44a5-a309-4d88b698ab27" providerId="ADAL" clId="{2A662957-8341-42D5-B16A-FB29A3F0BED9}" dt="2023-12-10T22:53:12.885" v="336" actId="1076"/>
          <ac:picMkLst>
            <pc:docMk/>
            <pc:sldMk cId="366108488" sldId="260"/>
            <ac:picMk id="31" creationId="{72366291-C087-B6ED-8301-7BDCB345F632}"/>
          </ac:picMkLst>
        </pc:picChg>
        <pc:picChg chg="add del mod">
          <ac:chgData name="Alex Andrei" userId="95c1ab96-80a0-44a5-a309-4d88b698ab27" providerId="ADAL" clId="{2A662957-8341-42D5-B16A-FB29A3F0BED9}" dt="2023-12-09T16:33:25.361" v="138" actId="478"/>
          <ac:picMkLst>
            <pc:docMk/>
            <pc:sldMk cId="366108488" sldId="260"/>
            <ac:picMk id="32" creationId="{2D8A2FCA-A314-3A9D-0BCD-23194709EBBB}"/>
          </ac:picMkLst>
        </pc:picChg>
        <pc:picChg chg="add del mod">
          <ac:chgData name="Alex Andrei" userId="95c1ab96-80a0-44a5-a309-4d88b698ab27" providerId="ADAL" clId="{2A662957-8341-42D5-B16A-FB29A3F0BED9}" dt="2023-12-09T16:34:30.062" v="140" actId="478"/>
          <ac:picMkLst>
            <pc:docMk/>
            <pc:sldMk cId="366108488" sldId="260"/>
            <ac:picMk id="34" creationId="{41425BE7-273E-4591-C21B-43CD8B0C0B13}"/>
          </ac:picMkLst>
        </pc:picChg>
        <pc:picChg chg="add del mod">
          <ac:chgData name="Alex Andrei" userId="95c1ab96-80a0-44a5-a309-4d88b698ab27" providerId="ADAL" clId="{2A662957-8341-42D5-B16A-FB29A3F0BED9}" dt="2023-12-09T17:42:03.916" v="148" actId="478"/>
          <ac:picMkLst>
            <pc:docMk/>
            <pc:sldMk cId="366108488" sldId="260"/>
            <ac:picMk id="36" creationId="{06088E66-A49F-2087-46FC-391011D6D9C2}"/>
          </ac:picMkLst>
        </pc:picChg>
        <pc:picChg chg="add del mod">
          <ac:chgData name="Alex Andrei" userId="95c1ab96-80a0-44a5-a309-4d88b698ab27" providerId="ADAL" clId="{2A662957-8341-42D5-B16A-FB29A3F0BED9}" dt="2023-12-09T17:42:04.984" v="149" actId="478"/>
          <ac:picMkLst>
            <pc:docMk/>
            <pc:sldMk cId="366108488" sldId="260"/>
            <ac:picMk id="38" creationId="{2841D4C1-C1A2-6F2A-DC04-17C08C410DBA}"/>
          </ac:picMkLst>
        </pc:picChg>
        <pc:picChg chg="add del mod">
          <ac:chgData name="Alex Andrei" userId="95c1ab96-80a0-44a5-a309-4d88b698ab27" providerId="ADAL" clId="{2A662957-8341-42D5-B16A-FB29A3F0BED9}" dt="2023-12-10T16:35:02.148" v="273" actId="478"/>
          <ac:picMkLst>
            <pc:docMk/>
            <pc:sldMk cId="366108488" sldId="260"/>
            <ac:picMk id="40" creationId="{61B31627-C714-EAF7-958B-2878D5C52D83}"/>
          </ac:picMkLst>
        </pc:picChg>
        <pc:picChg chg="add del mod">
          <ac:chgData name="Alex Andrei" userId="95c1ab96-80a0-44a5-a309-4d88b698ab27" providerId="ADAL" clId="{2A662957-8341-42D5-B16A-FB29A3F0BED9}" dt="2023-12-10T16:35:00.670" v="272" actId="478"/>
          <ac:picMkLst>
            <pc:docMk/>
            <pc:sldMk cId="366108488" sldId="260"/>
            <ac:picMk id="42" creationId="{0760FCCF-246E-E1D7-4024-D57BA4776B7E}"/>
          </ac:picMkLst>
        </pc:picChg>
        <pc:picChg chg="add del mod">
          <ac:chgData name="Alex Andrei" userId="95c1ab96-80a0-44a5-a309-4d88b698ab27" providerId="ADAL" clId="{2A662957-8341-42D5-B16A-FB29A3F0BED9}" dt="2023-12-10T16:35:00.670" v="272" actId="478"/>
          <ac:picMkLst>
            <pc:docMk/>
            <pc:sldMk cId="366108488" sldId="260"/>
            <ac:picMk id="44" creationId="{585F5A50-3966-55D1-81B0-27FD958CAA01}"/>
          </ac:picMkLst>
        </pc:picChg>
        <pc:picChg chg="add del mod">
          <ac:chgData name="Alex Andrei" userId="95c1ab96-80a0-44a5-a309-4d88b698ab27" providerId="ADAL" clId="{2A662957-8341-42D5-B16A-FB29A3F0BED9}" dt="2023-12-10T16:35:00.670" v="272" actId="478"/>
          <ac:picMkLst>
            <pc:docMk/>
            <pc:sldMk cId="366108488" sldId="260"/>
            <ac:picMk id="45" creationId="{3616F7E3-5C77-9BA7-D6CF-5ECE10B7763F}"/>
          </ac:picMkLst>
        </pc:picChg>
        <pc:picChg chg="add del mod">
          <ac:chgData name="Alex Andrei" userId="95c1ab96-80a0-44a5-a309-4d88b698ab27" providerId="ADAL" clId="{2A662957-8341-42D5-B16A-FB29A3F0BED9}" dt="2023-12-10T16:35:00.670" v="272" actId="478"/>
          <ac:picMkLst>
            <pc:docMk/>
            <pc:sldMk cId="366108488" sldId="260"/>
            <ac:picMk id="47" creationId="{75DE682B-26DD-18CB-E992-CFE3250C6479}"/>
          </ac:picMkLst>
        </pc:picChg>
        <pc:picChg chg="add del mod">
          <ac:chgData name="Alex Andrei" userId="95c1ab96-80a0-44a5-a309-4d88b698ab27" providerId="ADAL" clId="{2A662957-8341-42D5-B16A-FB29A3F0BED9}" dt="2023-12-09T20:57:12.888" v="178" actId="478"/>
          <ac:picMkLst>
            <pc:docMk/>
            <pc:sldMk cId="366108488" sldId="260"/>
            <ac:picMk id="49" creationId="{87373A42-E4D6-851F-D966-DCE0042E8869}"/>
          </ac:picMkLst>
        </pc:picChg>
        <pc:picChg chg="add del mod">
          <ac:chgData name="Alex Andrei" userId="95c1ab96-80a0-44a5-a309-4d88b698ab27" providerId="ADAL" clId="{2A662957-8341-42D5-B16A-FB29A3F0BED9}" dt="2023-12-09T21:02:26.164" v="182" actId="478"/>
          <ac:picMkLst>
            <pc:docMk/>
            <pc:sldMk cId="366108488" sldId="260"/>
            <ac:picMk id="51" creationId="{76E5A42F-EEED-27BC-86A5-71092EB6D036}"/>
          </ac:picMkLst>
        </pc:picChg>
        <pc:picChg chg="add mod">
          <ac:chgData name="Alex Andrei" userId="95c1ab96-80a0-44a5-a309-4d88b698ab27" providerId="ADAL" clId="{2A662957-8341-42D5-B16A-FB29A3F0BED9}" dt="2023-12-10T23:28:15.991" v="343" actId="14826"/>
          <ac:picMkLst>
            <pc:docMk/>
            <pc:sldMk cId="366108488" sldId="260"/>
            <ac:picMk id="53" creationId="{E2199419-72E0-CAFD-2E71-76D95599A940}"/>
          </ac:picMkLst>
        </pc:picChg>
        <pc:picChg chg="add mod">
          <ac:chgData name="Alex Andrei" userId="95c1ab96-80a0-44a5-a309-4d88b698ab27" providerId="ADAL" clId="{2A662957-8341-42D5-B16A-FB29A3F0BED9}" dt="2023-12-10T19:16:22.896" v="284" actId="1076"/>
          <ac:picMkLst>
            <pc:docMk/>
            <pc:sldMk cId="366108488" sldId="260"/>
            <ac:picMk id="55" creationId="{ADC98527-B267-8808-2028-948797F6C84A}"/>
          </ac:picMkLst>
        </pc:picChg>
        <pc:picChg chg="add mod">
          <ac:chgData name="Alex Andrei" userId="95c1ab96-80a0-44a5-a309-4d88b698ab27" providerId="ADAL" clId="{2A662957-8341-42D5-B16A-FB29A3F0BED9}" dt="2023-12-10T19:16:22.896" v="284" actId="1076"/>
          <ac:picMkLst>
            <pc:docMk/>
            <pc:sldMk cId="366108488" sldId="260"/>
            <ac:picMk id="56" creationId="{EEDC313E-C4A3-0F6B-CB7A-27B7EC0091D3}"/>
          </ac:picMkLst>
        </pc:picChg>
        <pc:picChg chg="add mod">
          <ac:chgData name="Alex Andrei" userId="95c1ab96-80a0-44a5-a309-4d88b698ab27" providerId="ADAL" clId="{2A662957-8341-42D5-B16A-FB29A3F0BED9}" dt="2023-12-10T23:30:46.457" v="346" actId="14826"/>
          <ac:picMkLst>
            <pc:docMk/>
            <pc:sldMk cId="366108488" sldId="260"/>
            <ac:picMk id="58" creationId="{75934A2C-A207-8CC0-A105-ED8E7DD77B02}"/>
          </ac:picMkLst>
        </pc:picChg>
        <pc:picChg chg="add mod">
          <ac:chgData name="Alex Andrei" userId="95c1ab96-80a0-44a5-a309-4d88b698ab27" providerId="ADAL" clId="{2A662957-8341-42D5-B16A-FB29A3F0BED9}" dt="2023-12-10T23:28:49.121" v="344" actId="14826"/>
          <ac:picMkLst>
            <pc:docMk/>
            <pc:sldMk cId="366108488" sldId="260"/>
            <ac:picMk id="60" creationId="{8FC14F5C-A18D-52DB-9A20-A99136043CD1}"/>
          </ac:picMkLst>
        </pc:picChg>
        <pc:picChg chg="add del">
          <ac:chgData name="Alex Andrei" userId="95c1ab96-80a0-44a5-a309-4d88b698ab27" providerId="ADAL" clId="{2A662957-8341-42D5-B16A-FB29A3F0BED9}" dt="2023-12-09T22:49:15.010" v="204" actId="22"/>
          <ac:picMkLst>
            <pc:docMk/>
            <pc:sldMk cId="366108488" sldId="260"/>
            <ac:picMk id="62" creationId="{CD540985-9D24-BA03-85A2-98CBD35EC154}"/>
          </ac:picMkLst>
        </pc:picChg>
        <pc:picChg chg="add del mod">
          <ac:chgData name="Alex Andrei" userId="95c1ab96-80a0-44a5-a309-4d88b698ab27" providerId="ADAL" clId="{2A662957-8341-42D5-B16A-FB29A3F0BED9}" dt="2023-12-09T23:24:15.059" v="212" actId="478"/>
          <ac:picMkLst>
            <pc:docMk/>
            <pc:sldMk cId="366108488" sldId="260"/>
            <ac:picMk id="63" creationId="{4AB6C5AE-15C5-550B-2B79-494B1F56E30A}"/>
          </ac:picMkLst>
        </pc:picChg>
      </pc:sldChg>
      <pc:sldChg chg="addSp delSp modSp new mod">
        <pc:chgData name="Alex Andrei" userId="95c1ab96-80a0-44a5-a309-4d88b698ab27" providerId="ADAL" clId="{2A662957-8341-42D5-B16A-FB29A3F0BED9}" dt="2023-12-10T20:27:03.890" v="330" actId="478"/>
        <pc:sldMkLst>
          <pc:docMk/>
          <pc:sldMk cId="3890270068" sldId="261"/>
        </pc:sldMkLst>
        <pc:spChg chg="del">
          <ac:chgData name="Alex Andrei" userId="95c1ab96-80a0-44a5-a309-4d88b698ab27" providerId="ADAL" clId="{2A662957-8341-42D5-B16A-FB29A3F0BED9}" dt="2023-12-09T17:43:47.437" v="151" actId="478"/>
          <ac:spMkLst>
            <pc:docMk/>
            <pc:sldMk cId="3890270068" sldId="261"/>
            <ac:spMk id="2" creationId="{397F5E61-FEA4-A044-E626-ECD35513B38C}"/>
          </ac:spMkLst>
        </pc:spChg>
        <pc:spChg chg="add del mod">
          <ac:chgData name="Alex Andrei" userId="95c1ab96-80a0-44a5-a309-4d88b698ab27" providerId="ADAL" clId="{2A662957-8341-42D5-B16A-FB29A3F0BED9}" dt="2023-12-10T20:27:03.890" v="330" actId="478"/>
          <ac:spMkLst>
            <pc:docMk/>
            <pc:sldMk cId="3890270068" sldId="261"/>
            <ac:spMk id="2" creationId="{685F8899-3D97-6652-E9DE-FC52A2440FC9}"/>
          </ac:spMkLst>
        </pc:spChg>
        <pc:spChg chg="del">
          <ac:chgData name="Alex Andrei" userId="95c1ab96-80a0-44a5-a309-4d88b698ab27" providerId="ADAL" clId="{2A662957-8341-42D5-B16A-FB29A3F0BED9}" dt="2023-12-09T17:43:47.437" v="151" actId="478"/>
          <ac:spMkLst>
            <pc:docMk/>
            <pc:sldMk cId="3890270068" sldId="261"/>
            <ac:spMk id="3" creationId="{43342911-BB21-6571-0AA2-7C5926F00EE3}"/>
          </ac:spMkLst>
        </pc:spChg>
        <pc:spChg chg="add mod">
          <ac:chgData name="Alex Andrei" userId="95c1ab96-80a0-44a5-a309-4d88b698ab27" providerId="ADAL" clId="{2A662957-8341-42D5-B16A-FB29A3F0BED9}" dt="2023-12-10T20:22:49.850" v="297" actId="20577"/>
          <ac:spMkLst>
            <pc:docMk/>
            <pc:sldMk cId="3890270068" sldId="261"/>
            <ac:spMk id="6" creationId="{363ED734-4706-DF17-EEE9-E8582372EB0E}"/>
          </ac:spMkLst>
        </pc:spChg>
        <pc:picChg chg="add mod">
          <ac:chgData name="Alex Andrei" userId="95c1ab96-80a0-44a5-a309-4d88b698ab27" providerId="ADAL" clId="{2A662957-8341-42D5-B16A-FB29A3F0BED9}" dt="2023-12-10T15:01:52.789" v="217" actId="1076"/>
          <ac:picMkLst>
            <pc:docMk/>
            <pc:sldMk cId="3890270068" sldId="261"/>
            <ac:picMk id="3" creationId="{B0BB5873-E2C6-1A79-6400-36059B05D076}"/>
          </ac:picMkLst>
        </pc:picChg>
        <pc:picChg chg="add del">
          <ac:chgData name="Alex Andrei" userId="95c1ab96-80a0-44a5-a309-4d88b698ab27" providerId="ADAL" clId="{2A662957-8341-42D5-B16A-FB29A3F0BED9}" dt="2023-12-09T17:43:49.616" v="153" actId="22"/>
          <ac:picMkLst>
            <pc:docMk/>
            <pc:sldMk cId="3890270068" sldId="261"/>
            <ac:picMk id="5" creationId="{4D866D40-DD44-0247-5BAA-54B924B93AD1}"/>
          </ac:picMkLst>
        </pc:picChg>
        <pc:picChg chg="add mod">
          <ac:chgData name="Alex Andrei" userId="95c1ab96-80a0-44a5-a309-4d88b698ab27" providerId="ADAL" clId="{2A662957-8341-42D5-B16A-FB29A3F0BED9}" dt="2023-12-10T15:02:11.880" v="220" actId="1076"/>
          <ac:picMkLst>
            <pc:docMk/>
            <pc:sldMk cId="3890270068" sldId="261"/>
            <ac:picMk id="5" creationId="{924A2570-4F87-28F1-F2D1-8C0337C5535F}"/>
          </ac:picMkLst>
        </pc:picChg>
        <pc:picChg chg="add del">
          <ac:chgData name="Alex Andrei" userId="95c1ab96-80a0-44a5-a309-4d88b698ab27" providerId="ADAL" clId="{2A662957-8341-42D5-B16A-FB29A3F0BED9}" dt="2023-12-09T17:44:54.452" v="155" actId="478"/>
          <ac:picMkLst>
            <pc:docMk/>
            <pc:sldMk cId="3890270068" sldId="261"/>
            <ac:picMk id="6" creationId="{8B84DDCD-F106-D97B-5CF8-52923917EDCB}"/>
          </ac:picMkLst>
        </pc:picChg>
        <pc:picChg chg="add mod">
          <ac:chgData name="Alex Andrei" userId="95c1ab96-80a0-44a5-a309-4d88b698ab27" providerId="ADAL" clId="{2A662957-8341-42D5-B16A-FB29A3F0BED9}" dt="2023-12-10T15:17:40.623" v="246" actId="1076"/>
          <ac:picMkLst>
            <pc:docMk/>
            <pc:sldMk cId="3890270068" sldId="261"/>
            <ac:picMk id="8" creationId="{6485F3B1-BFEF-12C4-4A88-A9640A99FA0B}"/>
          </ac:picMkLst>
        </pc:picChg>
        <pc:picChg chg="add mod">
          <ac:chgData name="Alex Andrei" userId="95c1ab96-80a0-44a5-a309-4d88b698ab27" providerId="ADAL" clId="{2A662957-8341-42D5-B16A-FB29A3F0BED9}" dt="2023-12-10T15:18:01.098" v="249" actId="1076"/>
          <ac:picMkLst>
            <pc:docMk/>
            <pc:sldMk cId="3890270068" sldId="261"/>
            <ac:picMk id="10" creationId="{3DA74E5A-9CE5-BE1C-DC80-C274645F2FCC}"/>
          </ac:picMkLst>
        </pc:picChg>
      </pc:sldChg>
      <pc:sldChg chg="addSp delSp modSp new mod">
        <pc:chgData name="Alex Andrei" userId="95c1ab96-80a0-44a5-a309-4d88b698ab27" providerId="ADAL" clId="{2A662957-8341-42D5-B16A-FB29A3F0BED9}" dt="2023-12-12T21:55:37.773" v="398" actId="1076"/>
        <pc:sldMkLst>
          <pc:docMk/>
          <pc:sldMk cId="2747845028" sldId="262"/>
        </pc:sldMkLst>
        <pc:spChg chg="del">
          <ac:chgData name="Alex Andrei" userId="95c1ab96-80a0-44a5-a309-4d88b698ab27" providerId="ADAL" clId="{2A662957-8341-42D5-B16A-FB29A3F0BED9}" dt="2023-12-10T16:27:42.115" v="254" actId="478"/>
          <ac:spMkLst>
            <pc:docMk/>
            <pc:sldMk cId="2747845028" sldId="262"/>
            <ac:spMk id="2" creationId="{EEA07267-4789-EBC4-055D-E57FE745AFBF}"/>
          </ac:spMkLst>
        </pc:spChg>
        <pc:spChg chg="del">
          <ac:chgData name="Alex Andrei" userId="95c1ab96-80a0-44a5-a309-4d88b698ab27" providerId="ADAL" clId="{2A662957-8341-42D5-B16A-FB29A3F0BED9}" dt="2023-12-10T16:27:42.115" v="254" actId="478"/>
          <ac:spMkLst>
            <pc:docMk/>
            <pc:sldMk cId="2747845028" sldId="262"/>
            <ac:spMk id="3" creationId="{0890A516-28B7-6743-8B47-24567CAEFA6B}"/>
          </ac:spMkLst>
        </pc:spChg>
        <pc:picChg chg="add del mod">
          <ac:chgData name="Alex Andrei" userId="95c1ab96-80a0-44a5-a309-4d88b698ab27" providerId="ADAL" clId="{2A662957-8341-42D5-B16A-FB29A3F0BED9}" dt="2023-12-10T23:36:54.346" v="349"/>
          <ac:picMkLst>
            <pc:docMk/>
            <pc:sldMk cId="2747845028" sldId="262"/>
            <ac:picMk id="2" creationId="{47ED4A44-A234-0600-0904-C3C3D6BC37C0}"/>
          </ac:picMkLst>
        </pc:picChg>
        <pc:picChg chg="add del mod">
          <ac:chgData name="Alex Andrei" userId="95c1ab96-80a0-44a5-a309-4d88b698ab27" providerId="ADAL" clId="{2A662957-8341-42D5-B16A-FB29A3F0BED9}" dt="2023-12-10T23:36:54.346" v="349"/>
          <ac:picMkLst>
            <pc:docMk/>
            <pc:sldMk cId="2747845028" sldId="262"/>
            <ac:picMk id="3" creationId="{4D366E8F-79D7-024D-186E-8A917C0BFC9D}"/>
          </ac:picMkLst>
        </pc:picChg>
        <pc:picChg chg="add del mod">
          <ac:chgData name="Alex Andrei" userId="95c1ab96-80a0-44a5-a309-4d88b698ab27" providerId="ADAL" clId="{2A662957-8341-42D5-B16A-FB29A3F0BED9}" dt="2023-12-10T23:36:54.346" v="349"/>
          <ac:picMkLst>
            <pc:docMk/>
            <pc:sldMk cId="2747845028" sldId="262"/>
            <ac:picMk id="4" creationId="{91205F4E-33E6-0C09-3440-8CB96827F8CA}"/>
          </ac:picMkLst>
        </pc:picChg>
        <pc:picChg chg="add del mod">
          <ac:chgData name="Alex Andrei" userId="95c1ab96-80a0-44a5-a309-4d88b698ab27" providerId="ADAL" clId="{2A662957-8341-42D5-B16A-FB29A3F0BED9}" dt="2023-12-10T23:36:54.346" v="349"/>
          <ac:picMkLst>
            <pc:docMk/>
            <pc:sldMk cId="2747845028" sldId="262"/>
            <ac:picMk id="5" creationId="{5B3A131F-53EA-8000-5EC3-68A198ACB708}"/>
          </ac:picMkLst>
        </pc:picChg>
        <pc:picChg chg="add del">
          <ac:chgData name="Alex Andrei" userId="95c1ab96-80a0-44a5-a309-4d88b698ab27" providerId="ADAL" clId="{2A662957-8341-42D5-B16A-FB29A3F0BED9}" dt="2023-12-10T16:28:07.492" v="256" actId="22"/>
          <ac:picMkLst>
            <pc:docMk/>
            <pc:sldMk cId="2747845028" sldId="262"/>
            <ac:picMk id="5" creationId="{AB09CC95-6B28-3377-22CC-60682BEA55FD}"/>
          </ac:picMkLst>
        </pc:picChg>
        <pc:picChg chg="add mod">
          <ac:chgData name="Alex Andrei" userId="95c1ab96-80a0-44a5-a309-4d88b698ab27" providerId="ADAL" clId="{2A662957-8341-42D5-B16A-FB29A3F0BED9}" dt="2023-12-10T23:54:30.716" v="356" actId="14826"/>
          <ac:picMkLst>
            <pc:docMk/>
            <pc:sldMk cId="2747845028" sldId="262"/>
            <ac:picMk id="6" creationId="{68F4FCE3-B896-6D10-EE71-736D56E2B8E4}"/>
          </ac:picMkLst>
        </pc:picChg>
        <pc:picChg chg="add mod">
          <ac:chgData name="Alex Andrei" userId="95c1ab96-80a0-44a5-a309-4d88b698ab27" providerId="ADAL" clId="{2A662957-8341-42D5-B16A-FB29A3F0BED9}" dt="2023-12-10T23:55:55.269" v="361" actId="14826"/>
          <ac:picMkLst>
            <pc:docMk/>
            <pc:sldMk cId="2747845028" sldId="262"/>
            <ac:picMk id="7" creationId="{3D0FD4CB-B9C7-5A9B-D078-1056B85F38DA}"/>
          </ac:picMkLst>
        </pc:picChg>
        <pc:picChg chg="add mod">
          <ac:chgData name="Alex Andrei" userId="95c1ab96-80a0-44a5-a309-4d88b698ab27" providerId="ADAL" clId="{2A662957-8341-42D5-B16A-FB29A3F0BED9}" dt="2023-12-10T23:39:26.764" v="354" actId="14826"/>
          <ac:picMkLst>
            <pc:docMk/>
            <pc:sldMk cId="2747845028" sldId="262"/>
            <ac:picMk id="8" creationId="{D9E65787-18DC-4CD0-5412-03950DECB4C0}"/>
          </ac:picMkLst>
        </pc:picChg>
        <pc:picChg chg="add mod">
          <ac:chgData name="Alex Andrei" userId="95c1ab96-80a0-44a5-a309-4d88b698ab27" providerId="ADAL" clId="{2A662957-8341-42D5-B16A-FB29A3F0BED9}" dt="2023-12-10T23:57:50.016" v="362" actId="14826"/>
          <ac:picMkLst>
            <pc:docMk/>
            <pc:sldMk cId="2747845028" sldId="262"/>
            <ac:picMk id="9" creationId="{59E77487-70AD-DDEB-AEB0-4D2470CADCC5}"/>
          </ac:picMkLst>
        </pc:picChg>
        <pc:picChg chg="add del mod">
          <ac:chgData name="Alex Andrei" userId="95c1ab96-80a0-44a5-a309-4d88b698ab27" providerId="ADAL" clId="{2A662957-8341-42D5-B16A-FB29A3F0BED9}" dt="2023-12-10T23:54:46.544" v="358" actId="478"/>
          <ac:picMkLst>
            <pc:docMk/>
            <pc:sldMk cId="2747845028" sldId="262"/>
            <ac:picMk id="10" creationId="{0661DA7C-8420-7D99-20FD-741CE61F6D1D}"/>
          </ac:picMkLst>
        </pc:picChg>
        <pc:picChg chg="add del mod">
          <ac:chgData name="Alex Andrei" userId="95c1ab96-80a0-44a5-a309-4d88b698ab27" providerId="ADAL" clId="{2A662957-8341-42D5-B16A-FB29A3F0BED9}" dt="2023-12-10T23:36:35.606" v="347" actId="478"/>
          <ac:picMkLst>
            <pc:docMk/>
            <pc:sldMk cId="2747845028" sldId="262"/>
            <ac:picMk id="11" creationId="{A3C491CF-B268-F693-401D-759ECD9E424A}"/>
          </ac:picMkLst>
        </pc:picChg>
        <pc:picChg chg="add del mod">
          <ac:chgData name="Alex Andrei" userId="95c1ab96-80a0-44a5-a309-4d88b698ab27" providerId="ADAL" clId="{2A662957-8341-42D5-B16A-FB29A3F0BED9}" dt="2023-12-10T23:36:35.606" v="347" actId="478"/>
          <ac:picMkLst>
            <pc:docMk/>
            <pc:sldMk cId="2747845028" sldId="262"/>
            <ac:picMk id="12" creationId="{89DDBC0A-7FC7-D750-1F4B-E0CD51FC921B}"/>
          </ac:picMkLst>
        </pc:picChg>
        <pc:picChg chg="add del mod">
          <ac:chgData name="Alex Andrei" userId="95c1ab96-80a0-44a5-a309-4d88b698ab27" providerId="ADAL" clId="{2A662957-8341-42D5-B16A-FB29A3F0BED9}" dt="2023-12-10T23:36:35.606" v="347" actId="478"/>
          <ac:picMkLst>
            <pc:docMk/>
            <pc:sldMk cId="2747845028" sldId="262"/>
            <ac:picMk id="13" creationId="{D1ADE6A4-95BF-F9F2-CAF7-6F114E3B4977}"/>
          </ac:picMkLst>
        </pc:picChg>
        <pc:picChg chg="add del mod">
          <ac:chgData name="Alex Andrei" userId="95c1ab96-80a0-44a5-a309-4d88b698ab27" providerId="ADAL" clId="{2A662957-8341-42D5-B16A-FB29A3F0BED9}" dt="2023-12-10T23:36:35.606" v="347" actId="478"/>
          <ac:picMkLst>
            <pc:docMk/>
            <pc:sldMk cId="2747845028" sldId="262"/>
            <ac:picMk id="14" creationId="{51BB06AE-BB23-A7E4-8C38-AB15965FC27E}"/>
          </ac:picMkLst>
        </pc:picChg>
        <pc:picChg chg="add del mod">
          <ac:chgData name="Alex Andrei" userId="95c1ab96-80a0-44a5-a309-4d88b698ab27" providerId="ADAL" clId="{2A662957-8341-42D5-B16A-FB29A3F0BED9}" dt="2023-12-10T23:36:35.606" v="347" actId="478"/>
          <ac:picMkLst>
            <pc:docMk/>
            <pc:sldMk cId="2747845028" sldId="262"/>
            <ac:picMk id="15" creationId="{19B17C23-2672-CF0D-0C1D-D78D5453AF83}"/>
          </ac:picMkLst>
        </pc:picChg>
        <pc:picChg chg="add mod">
          <ac:chgData name="Alex Andrei" userId="95c1ab96-80a0-44a5-a309-4d88b698ab27" providerId="ADAL" clId="{2A662957-8341-42D5-B16A-FB29A3F0BED9}" dt="2023-12-10T23:37:49.643" v="353" actId="1076"/>
          <ac:picMkLst>
            <pc:docMk/>
            <pc:sldMk cId="2747845028" sldId="262"/>
            <ac:picMk id="16" creationId="{13AF5A40-A443-4D07-50BE-81BABB03F252}"/>
          </ac:picMkLst>
        </pc:picChg>
        <pc:picChg chg="add mod">
          <ac:chgData name="Alex Andrei" userId="95c1ab96-80a0-44a5-a309-4d88b698ab27" providerId="ADAL" clId="{2A662957-8341-42D5-B16A-FB29A3F0BED9}" dt="2023-12-10T23:37:49.643" v="353" actId="1076"/>
          <ac:picMkLst>
            <pc:docMk/>
            <pc:sldMk cId="2747845028" sldId="262"/>
            <ac:picMk id="17" creationId="{212C1868-63BB-72C1-98D5-2B240CB29A25}"/>
          </ac:picMkLst>
        </pc:picChg>
        <pc:picChg chg="add mod">
          <ac:chgData name="Alex Andrei" userId="95c1ab96-80a0-44a5-a309-4d88b698ab27" providerId="ADAL" clId="{2A662957-8341-42D5-B16A-FB29A3F0BED9}" dt="2023-12-10T23:37:49.643" v="353" actId="1076"/>
          <ac:picMkLst>
            <pc:docMk/>
            <pc:sldMk cId="2747845028" sldId="262"/>
            <ac:picMk id="18" creationId="{3B9A0D4B-8AC8-9567-87CA-5000E108F614}"/>
          </ac:picMkLst>
        </pc:picChg>
        <pc:picChg chg="add mod">
          <ac:chgData name="Alex Andrei" userId="95c1ab96-80a0-44a5-a309-4d88b698ab27" providerId="ADAL" clId="{2A662957-8341-42D5-B16A-FB29A3F0BED9}" dt="2023-12-10T23:37:49.643" v="353" actId="1076"/>
          <ac:picMkLst>
            <pc:docMk/>
            <pc:sldMk cId="2747845028" sldId="262"/>
            <ac:picMk id="19" creationId="{C66543E0-6FB9-1913-6B17-3F80414715DF}"/>
          </ac:picMkLst>
        </pc:picChg>
        <pc:picChg chg="add mod">
          <ac:chgData name="Alex Andrei" userId="95c1ab96-80a0-44a5-a309-4d88b698ab27" providerId="ADAL" clId="{2A662957-8341-42D5-B16A-FB29A3F0BED9}" dt="2023-12-10T23:37:49.643" v="353" actId="1076"/>
          <ac:picMkLst>
            <pc:docMk/>
            <pc:sldMk cId="2747845028" sldId="262"/>
            <ac:picMk id="20" creationId="{47DACCDE-8177-1948-FD91-F0CAADA7F423}"/>
          </ac:picMkLst>
        </pc:picChg>
        <pc:picChg chg="add mod">
          <ac:chgData name="Alex Andrei" userId="95c1ab96-80a0-44a5-a309-4d88b698ab27" providerId="ADAL" clId="{2A662957-8341-42D5-B16A-FB29A3F0BED9}" dt="2023-12-10T23:55:04.475" v="360" actId="1076"/>
          <ac:picMkLst>
            <pc:docMk/>
            <pc:sldMk cId="2747845028" sldId="262"/>
            <ac:picMk id="21" creationId="{A136926E-BA9F-47EE-CD0E-CABD0545EE71}"/>
          </ac:picMkLst>
        </pc:picChg>
        <pc:picChg chg="add mod">
          <ac:chgData name="Alex Andrei" userId="95c1ab96-80a0-44a5-a309-4d88b698ab27" providerId="ADAL" clId="{2A662957-8341-42D5-B16A-FB29A3F0BED9}" dt="2023-12-11T00:11:57.127" v="364" actId="1076"/>
          <ac:picMkLst>
            <pc:docMk/>
            <pc:sldMk cId="2747845028" sldId="262"/>
            <ac:picMk id="22" creationId="{81E6EB9D-6DE2-69F2-42C9-B44CE472D48C}"/>
          </ac:picMkLst>
        </pc:picChg>
        <pc:picChg chg="add mod">
          <ac:chgData name="Alex Andrei" userId="95c1ab96-80a0-44a5-a309-4d88b698ab27" providerId="ADAL" clId="{2A662957-8341-42D5-B16A-FB29A3F0BED9}" dt="2023-12-11T00:11:57.127" v="364" actId="1076"/>
          <ac:picMkLst>
            <pc:docMk/>
            <pc:sldMk cId="2747845028" sldId="262"/>
            <ac:picMk id="23" creationId="{0DB7D13A-3E30-BE89-BA46-BFEDB4C0B92C}"/>
          </ac:picMkLst>
        </pc:picChg>
        <pc:picChg chg="add del mod">
          <ac:chgData name="Alex Andrei" userId="95c1ab96-80a0-44a5-a309-4d88b698ab27" providerId="ADAL" clId="{2A662957-8341-42D5-B16A-FB29A3F0BED9}" dt="2023-12-11T00:13:25.845" v="369" actId="478"/>
          <ac:picMkLst>
            <pc:docMk/>
            <pc:sldMk cId="2747845028" sldId="262"/>
            <ac:picMk id="24" creationId="{197D6416-B2DA-1A55-A873-421EFCC1FF5F}"/>
          </ac:picMkLst>
        </pc:picChg>
        <pc:picChg chg="add mod">
          <ac:chgData name="Alex Andrei" userId="95c1ab96-80a0-44a5-a309-4d88b698ab27" providerId="ADAL" clId="{2A662957-8341-42D5-B16A-FB29A3F0BED9}" dt="2023-12-11T00:11:57.127" v="364" actId="1076"/>
          <ac:picMkLst>
            <pc:docMk/>
            <pc:sldMk cId="2747845028" sldId="262"/>
            <ac:picMk id="25" creationId="{3BEDDF75-82E1-7F55-1D0A-39D58B61CDB5}"/>
          </ac:picMkLst>
        </pc:picChg>
        <pc:picChg chg="add mod">
          <ac:chgData name="Alex Andrei" userId="95c1ab96-80a0-44a5-a309-4d88b698ab27" providerId="ADAL" clId="{2A662957-8341-42D5-B16A-FB29A3F0BED9}" dt="2023-12-11T00:11:57.127" v="364" actId="1076"/>
          <ac:picMkLst>
            <pc:docMk/>
            <pc:sldMk cId="2747845028" sldId="262"/>
            <ac:picMk id="26" creationId="{6B2B087E-3ABB-5696-DD9F-A7ABE7D44069}"/>
          </ac:picMkLst>
        </pc:picChg>
        <pc:picChg chg="add mod">
          <ac:chgData name="Alex Andrei" userId="95c1ab96-80a0-44a5-a309-4d88b698ab27" providerId="ADAL" clId="{2A662957-8341-42D5-B16A-FB29A3F0BED9}" dt="2023-12-12T21:55:37.773" v="398" actId="1076"/>
          <ac:picMkLst>
            <pc:docMk/>
            <pc:sldMk cId="2747845028" sldId="262"/>
            <ac:picMk id="27" creationId="{0223A101-D167-554C-C039-E2AF0728BEB4}"/>
          </ac:picMkLst>
        </pc:picChg>
        <pc:picChg chg="add mod">
          <ac:chgData name="Alex Andrei" userId="95c1ab96-80a0-44a5-a309-4d88b698ab27" providerId="ADAL" clId="{2A662957-8341-42D5-B16A-FB29A3F0BED9}" dt="2023-12-12T21:55:37.773" v="398" actId="1076"/>
          <ac:picMkLst>
            <pc:docMk/>
            <pc:sldMk cId="2747845028" sldId="262"/>
            <ac:picMk id="28" creationId="{8218BAF7-F4EB-D055-108D-93FEFF6E181F}"/>
          </ac:picMkLst>
        </pc:picChg>
        <pc:picChg chg="add del mod">
          <ac:chgData name="Alex Andrei" userId="95c1ab96-80a0-44a5-a309-4d88b698ab27" providerId="ADAL" clId="{2A662957-8341-42D5-B16A-FB29A3F0BED9}" dt="2023-12-11T00:13:14.126" v="368" actId="478"/>
          <ac:picMkLst>
            <pc:docMk/>
            <pc:sldMk cId="2747845028" sldId="262"/>
            <ac:picMk id="29" creationId="{1012288E-CCEC-6DAC-A587-C7F0551F64E5}"/>
          </ac:picMkLst>
        </pc:picChg>
        <pc:picChg chg="add mod">
          <ac:chgData name="Alex Andrei" userId="95c1ab96-80a0-44a5-a309-4d88b698ab27" providerId="ADAL" clId="{2A662957-8341-42D5-B16A-FB29A3F0BED9}" dt="2023-12-12T21:55:37.773" v="398" actId="1076"/>
          <ac:picMkLst>
            <pc:docMk/>
            <pc:sldMk cId="2747845028" sldId="262"/>
            <ac:picMk id="30" creationId="{D0317DAD-AA16-97F1-2E63-2F1A54A7BB82}"/>
          </ac:picMkLst>
        </pc:picChg>
        <pc:picChg chg="add mod">
          <ac:chgData name="Alex Andrei" userId="95c1ab96-80a0-44a5-a309-4d88b698ab27" providerId="ADAL" clId="{2A662957-8341-42D5-B16A-FB29A3F0BED9}" dt="2023-12-12T21:55:37.773" v="398" actId="1076"/>
          <ac:picMkLst>
            <pc:docMk/>
            <pc:sldMk cId="2747845028" sldId="262"/>
            <ac:picMk id="31" creationId="{FA0FD54E-F766-0A91-6D56-22E1888601BC}"/>
          </ac:picMkLst>
        </pc:picChg>
        <pc:picChg chg="add mod">
          <ac:chgData name="Alex Andrei" userId="95c1ab96-80a0-44a5-a309-4d88b698ab27" providerId="ADAL" clId="{2A662957-8341-42D5-B16A-FB29A3F0BED9}" dt="2023-12-11T00:13:35.823" v="371" actId="1076"/>
          <ac:picMkLst>
            <pc:docMk/>
            <pc:sldMk cId="2747845028" sldId="262"/>
            <ac:picMk id="32" creationId="{8C293644-84ED-E205-98AF-F0608E4C6EFA}"/>
          </ac:picMkLst>
        </pc:picChg>
        <pc:picChg chg="add mod">
          <ac:chgData name="Alex Andrei" userId="95c1ab96-80a0-44a5-a309-4d88b698ab27" providerId="ADAL" clId="{2A662957-8341-42D5-B16A-FB29A3F0BED9}" dt="2023-12-12T21:55:37.773" v="398" actId="1076"/>
          <ac:picMkLst>
            <pc:docMk/>
            <pc:sldMk cId="2747845028" sldId="262"/>
            <ac:picMk id="33" creationId="{BB989C2D-3389-21EE-53E9-01E4534F83FC}"/>
          </ac:picMkLst>
        </pc:picChg>
      </pc:sldChg>
      <pc:sldChg chg="addSp delSp modSp new mod">
        <pc:chgData name="Alex Andrei" userId="95c1ab96-80a0-44a5-a309-4d88b698ab27" providerId="ADAL" clId="{2A662957-8341-42D5-B16A-FB29A3F0BED9}" dt="2023-12-10T16:34:49.832" v="271" actId="1076"/>
        <pc:sldMkLst>
          <pc:docMk/>
          <pc:sldMk cId="1803845099" sldId="263"/>
        </pc:sldMkLst>
        <pc:spChg chg="del">
          <ac:chgData name="Alex Andrei" userId="95c1ab96-80a0-44a5-a309-4d88b698ab27" providerId="ADAL" clId="{2A662957-8341-42D5-B16A-FB29A3F0BED9}" dt="2023-12-10T16:34:01.288" v="267" actId="478"/>
          <ac:spMkLst>
            <pc:docMk/>
            <pc:sldMk cId="1803845099" sldId="263"/>
            <ac:spMk id="2" creationId="{2F97F3CE-AAE9-98DF-192A-B963FCDB7344}"/>
          </ac:spMkLst>
        </pc:spChg>
        <pc:spChg chg="del">
          <ac:chgData name="Alex Andrei" userId="95c1ab96-80a0-44a5-a309-4d88b698ab27" providerId="ADAL" clId="{2A662957-8341-42D5-B16A-FB29A3F0BED9}" dt="2023-12-10T16:34:01.288" v="267" actId="478"/>
          <ac:spMkLst>
            <pc:docMk/>
            <pc:sldMk cId="1803845099" sldId="263"/>
            <ac:spMk id="3" creationId="{9D45F12E-D807-2559-D493-49F1E403ED19}"/>
          </ac:spMkLst>
        </pc:spChg>
        <pc:picChg chg="add mod">
          <ac:chgData name="Alex Andrei" userId="95c1ab96-80a0-44a5-a309-4d88b698ab27" providerId="ADAL" clId="{2A662957-8341-42D5-B16A-FB29A3F0BED9}" dt="2023-12-10T16:34:01.899" v="268"/>
          <ac:picMkLst>
            <pc:docMk/>
            <pc:sldMk cId="1803845099" sldId="263"/>
            <ac:picMk id="4" creationId="{2E6C4611-CD8D-62D1-5451-B47492C9425C}"/>
          </ac:picMkLst>
        </pc:picChg>
        <pc:picChg chg="add mod">
          <ac:chgData name="Alex Andrei" userId="95c1ab96-80a0-44a5-a309-4d88b698ab27" providerId="ADAL" clId="{2A662957-8341-42D5-B16A-FB29A3F0BED9}" dt="2023-12-10T16:34:01.899" v="268"/>
          <ac:picMkLst>
            <pc:docMk/>
            <pc:sldMk cId="1803845099" sldId="263"/>
            <ac:picMk id="5" creationId="{33C201D6-9D01-723E-C4CE-5B29DD360A17}"/>
          </ac:picMkLst>
        </pc:picChg>
        <pc:picChg chg="add mod">
          <ac:chgData name="Alex Andrei" userId="95c1ab96-80a0-44a5-a309-4d88b698ab27" providerId="ADAL" clId="{2A662957-8341-42D5-B16A-FB29A3F0BED9}" dt="2023-12-10T16:34:01.899" v="268"/>
          <ac:picMkLst>
            <pc:docMk/>
            <pc:sldMk cId="1803845099" sldId="263"/>
            <ac:picMk id="6" creationId="{538E7ED3-BBF1-14E0-E449-44032D7ACD79}"/>
          </ac:picMkLst>
        </pc:picChg>
        <pc:picChg chg="add mod">
          <ac:chgData name="Alex Andrei" userId="95c1ab96-80a0-44a5-a309-4d88b698ab27" providerId="ADAL" clId="{2A662957-8341-42D5-B16A-FB29A3F0BED9}" dt="2023-12-10T16:34:01.899" v="268"/>
          <ac:picMkLst>
            <pc:docMk/>
            <pc:sldMk cId="1803845099" sldId="263"/>
            <ac:picMk id="7" creationId="{4303A78A-3089-CBFB-AFF3-EA0094DFBDDC}"/>
          </ac:picMkLst>
        </pc:picChg>
        <pc:picChg chg="add mod">
          <ac:chgData name="Alex Andrei" userId="95c1ab96-80a0-44a5-a309-4d88b698ab27" providerId="ADAL" clId="{2A662957-8341-42D5-B16A-FB29A3F0BED9}" dt="2023-12-10T16:34:01.899" v="268"/>
          <ac:picMkLst>
            <pc:docMk/>
            <pc:sldMk cId="1803845099" sldId="263"/>
            <ac:picMk id="8" creationId="{50059092-3B7C-B0D1-14A8-65E0248E0B8E}"/>
          </ac:picMkLst>
        </pc:picChg>
        <pc:picChg chg="add mod">
          <ac:chgData name="Alex Andrei" userId="95c1ab96-80a0-44a5-a309-4d88b698ab27" providerId="ADAL" clId="{2A662957-8341-42D5-B16A-FB29A3F0BED9}" dt="2023-12-10T16:34:49.832" v="271" actId="1076"/>
          <ac:picMkLst>
            <pc:docMk/>
            <pc:sldMk cId="1803845099" sldId="263"/>
            <ac:picMk id="9" creationId="{BC7F5889-D17B-DF64-C968-FB5F2496708C}"/>
          </ac:picMkLst>
        </pc:picChg>
        <pc:picChg chg="add mod">
          <ac:chgData name="Alex Andrei" userId="95c1ab96-80a0-44a5-a309-4d88b698ab27" providerId="ADAL" clId="{2A662957-8341-42D5-B16A-FB29A3F0BED9}" dt="2023-12-10T16:34:49.832" v="271" actId="1076"/>
          <ac:picMkLst>
            <pc:docMk/>
            <pc:sldMk cId="1803845099" sldId="263"/>
            <ac:picMk id="10" creationId="{68928197-AD78-2589-D97D-A6092DB67C69}"/>
          </ac:picMkLst>
        </pc:picChg>
        <pc:picChg chg="add mod">
          <ac:chgData name="Alex Andrei" userId="95c1ab96-80a0-44a5-a309-4d88b698ab27" providerId="ADAL" clId="{2A662957-8341-42D5-B16A-FB29A3F0BED9}" dt="2023-12-10T16:34:49.832" v="271" actId="1076"/>
          <ac:picMkLst>
            <pc:docMk/>
            <pc:sldMk cId="1803845099" sldId="263"/>
            <ac:picMk id="11" creationId="{5CE1F842-A8A0-5889-6D00-CD37E29D1A0B}"/>
          </ac:picMkLst>
        </pc:picChg>
        <pc:picChg chg="add mod">
          <ac:chgData name="Alex Andrei" userId="95c1ab96-80a0-44a5-a309-4d88b698ab27" providerId="ADAL" clId="{2A662957-8341-42D5-B16A-FB29A3F0BED9}" dt="2023-12-10T16:34:49.832" v="271" actId="1076"/>
          <ac:picMkLst>
            <pc:docMk/>
            <pc:sldMk cId="1803845099" sldId="263"/>
            <ac:picMk id="12" creationId="{1F14AB6D-686B-B9DB-6A51-A0E575E3D1BC}"/>
          </ac:picMkLst>
        </pc:picChg>
        <pc:picChg chg="add mod">
          <ac:chgData name="Alex Andrei" userId="95c1ab96-80a0-44a5-a309-4d88b698ab27" providerId="ADAL" clId="{2A662957-8341-42D5-B16A-FB29A3F0BED9}" dt="2023-12-10T16:34:49.832" v="271" actId="1076"/>
          <ac:picMkLst>
            <pc:docMk/>
            <pc:sldMk cId="1803845099" sldId="263"/>
            <ac:picMk id="13" creationId="{B412F7A8-B205-2720-75DC-4FDE7E2D2721}"/>
          </ac:picMkLst>
        </pc:picChg>
      </pc:sldChg>
      <pc:sldChg chg="new">
        <pc:chgData name="Alex Andrei" userId="95c1ab96-80a0-44a5-a309-4d88b698ab27" providerId="ADAL" clId="{2A662957-8341-42D5-B16A-FB29A3F0BED9}" dt="2023-12-10T23:40:38.126" v="355" actId="680"/>
        <pc:sldMkLst>
          <pc:docMk/>
          <pc:sldMk cId="341450316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0D6A-6BAB-A4DC-3F37-B72FD5F1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86456-252A-623C-64DF-14D3EC114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D7C7-151E-6929-DBE6-A1C7C5D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26C7-1B82-19FB-EF71-D82EED16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A789-46ED-ECCE-6187-8163767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B845-911A-30F5-BC14-FDBAFD2B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DD64-B104-2AE8-6FA3-F733EE5E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469-7F0B-EC28-A783-046204EB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328C-0EA6-2912-3BC0-CF3A274A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041F-D1D7-DA1E-139E-8905053E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D9DE6-044E-3246-08B0-EDF0CC341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F20E5-F354-4955-32E0-74C6CBA9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0F27-CFA4-04E9-B35F-9C650C25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6496-BD83-A3D1-296A-E856D5F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BBC2-E140-61DD-8393-D11E345C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12F-FF8C-1B8D-A953-21CBE672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B169-BF3E-66FB-1F0E-B87C1FF7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65B9-7E7B-D89F-A230-D954678A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CD6-C899-6F2C-8801-8121644C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1E5-723E-997C-78F6-73B5A562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8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61F0-4973-D3F1-B0CC-D3491E3D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F59C-7D60-26DA-F447-EC49A66D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31F4-D562-418A-279C-C0687B4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C6D9-8EEE-F672-7323-522694C3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1567-8E7E-AE84-AE97-1776A5F8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10C8-6737-3797-50D3-507B7122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5E2C-AD40-92DF-737E-3D6ED3035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0E4AC-63C3-F17C-0E21-9E5E7BB6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CE07-0A5F-CD5B-0DC2-D7002361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BC2E-151D-9CCF-F006-861EA645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691-BFD0-6288-8019-C4F21AD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111B-D7AD-D51F-B66A-B259F567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6D91-0AD7-1ABD-6747-D2609BA8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78FF-DA5E-854D-C86A-A1A00AC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909A3-1B1B-9192-D1F3-04FCC4DE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4414-68D3-2EC2-8058-6AAD28515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74F8-CEA1-ACD5-7208-27E68566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96459-AD28-ADAC-046A-3E5B6FB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E55A1-D182-D1D8-53B4-EDF52EB3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2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EBB3-AE63-037C-CE73-2DDF7934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7FBA-6D12-1CF4-466A-07A2ED6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F0299-5BA6-DE29-237C-5D66BBC6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A88C-A43B-A5CA-0A5B-A802C264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5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ACAA0-03AA-CBA6-E6F3-54FF97D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3380-9041-E15F-4895-F68C720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B27D-D3F0-C8E0-17D2-ED2340A4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777F-D7A9-3A33-8453-2DE48D1C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310F-036E-ED4F-AA61-F77566A7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38ED-C76F-DC4E-6061-668C168E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44354-17A6-CD6B-D220-E3DA36F1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6B38A-8BF2-C7B6-C854-682210C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5538-DC53-4705-27E4-929EAE90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2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E72B-0E41-BFDC-7465-C7AAFA9E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34033-2212-A326-6614-0897216B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B58F5-A8C3-5AFA-CB66-4718309F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9BE4-6B4D-255D-AD06-7E5DBF4A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85EF-4E84-DC38-FCA2-7DED3979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0502-9B01-4AFE-C944-0648C0DF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7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A3AC1-8C66-927B-B761-07F1DD91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5BB6-A06D-0C9D-1C4D-DDE36637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8BE9-E9FA-ADBD-4B51-15B02628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8C2B-33B5-4C09-BC0E-A44A94FBA70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11AE-FF5D-C0B5-F1BD-3F7B065B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7435-5457-4B3A-24D7-F301CFBE0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91BC-8810-4383-9B02-3A31460D2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07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38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557FB-0EED-1B6D-7094-E682BD17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26456"/>
            <a:ext cx="4391026" cy="260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39E08-6B1F-88BB-8A4D-A0CF0A39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2126456"/>
            <a:ext cx="4348164" cy="2605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4D71C-976E-3200-F6CA-3E6D297FA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10" y="1379211"/>
            <a:ext cx="6005080" cy="213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7CE07-AAC6-9AE3-FF81-22B5619FB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481" y="4326249"/>
            <a:ext cx="2613887" cy="129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8CA22-2CF1-A2BC-B52D-DA3B68DA3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0" y="1680437"/>
            <a:ext cx="156223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A72E9-1630-9081-BF0B-6355725F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02" y="1008641"/>
            <a:ext cx="4391025" cy="260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26531-C883-D3BB-603D-5F5B6486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04" y="616505"/>
            <a:ext cx="4191585" cy="243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327BC-981F-3CF5-27E9-78E64731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317" y="1603194"/>
            <a:ext cx="2143424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78D60-0E81-7750-BAD3-B16169134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96" y="919848"/>
            <a:ext cx="4391025" cy="2605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EEBF2-3861-6F22-7DB2-BBD30230A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24126"/>
            <a:ext cx="4176343" cy="22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A90938-DC91-BA36-5DD0-87788476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08" y="1603194"/>
            <a:ext cx="2143424" cy="52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FF38CC-C2C6-7695-E376-9EEA3B720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01" y="3857012"/>
            <a:ext cx="4391025" cy="2605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6273D0-899A-555D-B91C-1ECB37468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415" y="3689349"/>
            <a:ext cx="4237311" cy="167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BC2F1-3D7C-6EDA-178B-BC3A2527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213" y="5357053"/>
            <a:ext cx="2143424" cy="52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F414D-6CD6-1A35-D41F-A18E17CF5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658" y="3773180"/>
            <a:ext cx="4391025" cy="26050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EDDD5-F8BE-86E3-27D1-37DFA54EC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556" y="3592026"/>
            <a:ext cx="4237087" cy="1707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AAAE0C-FC0E-7AAE-8F00-CA14A668CB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7508" y="4954726"/>
            <a:ext cx="227679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66232-78F7-43DF-C746-E070C0B5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6" y="361999"/>
            <a:ext cx="4391025" cy="260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4755-F172-9015-7A8D-9D959C26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38" y="2095469"/>
            <a:ext cx="2067213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E60A4-1329-EFD9-C6EF-176932EC2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37" y="179093"/>
            <a:ext cx="4077269" cy="182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C69790-B5F2-620E-6CA1-77531CCE4442}"/>
              </a:ext>
            </a:extLst>
          </p:cNvPr>
          <p:cNvSpPr txBox="1"/>
          <p:nvPr/>
        </p:nvSpPr>
        <p:spPr>
          <a:xfrm>
            <a:off x="3399050" y="859402"/>
            <a:ext cx="1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~5h30min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5FB86-DD7E-0B8A-9F4D-3CD4C102A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524" y="361999"/>
            <a:ext cx="4391025" cy="2605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9CF06-5813-9006-6FF1-7C60CBEC5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715" y="1857310"/>
            <a:ext cx="1924319" cy="45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2C0113-3EDE-0862-08E9-159E35699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746" y="179093"/>
            <a:ext cx="4130617" cy="1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6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4594E-5364-2997-3923-BD9F75B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074" y="682510"/>
            <a:ext cx="4391024" cy="2605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F4DE2-D69E-203A-17EB-6C8F92D0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569" y="1290294"/>
            <a:ext cx="1890235" cy="1279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2F0AF-E899-AF7F-29FA-2489DEDEF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986" y="2856541"/>
            <a:ext cx="2451007" cy="97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4A89B-08A0-A238-DEA4-D77B34455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2" y="530088"/>
            <a:ext cx="2781688" cy="15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E7E2E9-99BF-5D49-23F7-B786D9FBD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5657" y="701562"/>
            <a:ext cx="4391025" cy="2605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5B71DE-9D17-0FB9-7EF3-865038C2B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5847" y="1328614"/>
            <a:ext cx="1976914" cy="1288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D79F28-70ED-8092-513C-FC561DFA1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520" y="530088"/>
            <a:ext cx="2774067" cy="190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171491-026E-5E62-AB1C-7C2F002C1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5755" y="2839266"/>
            <a:ext cx="2464938" cy="119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66291-C087-B6ED-8301-7BDCB345F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419" y="2368698"/>
            <a:ext cx="1098070" cy="2670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199419-72E0-CAFD-2E71-76D95599A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074" y="3932867"/>
            <a:ext cx="4391024" cy="260508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DC98527-B267-8808-2028-948797F6C8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867" y="3776476"/>
            <a:ext cx="2804551" cy="19052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EDC313E-C4A3-0F6B-CB7A-27B7EC0091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663" y="5730872"/>
            <a:ext cx="1124037" cy="2670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5934A2C-A207-8CC0-A105-ED8E7DD77B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853" y="6099777"/>
            <a:ext cx="2057692" cy="1143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FC14F5C-A18D-52DB-9A20-A99136043C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832" y="4555236"/>
            <a:ext cx="1890235" cy="1304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F32492-57E4-B79E-924A-39AB95D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62116" y="2376310"/>
            <a:ext cx="1097375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F4FCE3-B896-6D10-EE71-736D56E2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36" y="570542"/>
            <a:ext cx="4391025" cy="260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FD4CB-B9C7-5A9B-D078-1056B85F3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3826" y="1197594"/>
            <a:ext cx="1976914" cy="1288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65787-18DC-4CD0-5412-03950DECB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499" y="415522"/>
            <a:ext cx="2774067" cy="157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77487-70AD-DDEB-AEB0-4D2470CAD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734" y="2713608"/>
            <a:ext cx="2464938" cy="108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AF5A40-A443-4D07-50BE-81BABB03F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524" y="570542"/>
            <a:ext cx="4391025" cy="2605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C1868-63BB-72C1-98D5-2B240CB29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714" y="1197594"/>
            <a:ext cx="1976914" cy="1288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9A0D4B-8AC8-9567-87CA-5000E108F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387" y="399068"/>
            <a:ext cx="2774067" cy="190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6543E0-6FB9-1913-6B17-3F8041471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622" y="2708246"/>
            <a:ext cx="2464938" cy="119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DACCDE-8177-1948-FD91-F0CAADA7F4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1983" y="2245290"/>
            <a:ext cx="1097375" cy="2621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36926E-BA9F-47EE-CD0E-CABD0545EE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734" y="2337897"/>
            <a:ext cx="1097375" cy="262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E6EB9D-6DE2-69F2-42C9-B44CE472D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68" y="3837392"/>
            <a:ext cx="4391024" cy="2605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B7D13A-3E30-BE89-BA46-BFEDB4C0B9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6861" y="3681001"/>
            <a:ext cx="2804551" cy="1905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EDDF75-82E1-7F55-1D0A-39D58B61C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847" y="6004302"/>
            <a:ext cx="2057692" cy="1143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2B087E-3ABB-5696-DD9F-A7ABE7D440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3826" y="4459761"/>
            <a:ext cx="1890235" cy="1304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3A101-D167-554C-C039-E2AF0728BE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635" y="3837392"/>
            <a:ext cx="4391022" cy="26050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18BAF7-F4EB-D055-108D-93FEFF6E18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0383" y="3614335"/>
            <a:ext cx="2883657" cy="262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317DAD-AA16-97F1-2E63-2F1A54A7BB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621" y="5987848"/>
            <a:ext cx="1801837" cy="1143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0FD54E-F766-0A91-6D56-22E188860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392" y="4459761"/>
            <a:ext cx="1890235" cy="1304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293644-84ED-E205-98AF-F0608E4C6E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908" y="5621970"/>
            <a:ext cx="1097375" cy="2621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989C2D-3389-21EE-53E9-01E4534F8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600" y="5616410"/>
            <a:ext cx="1097375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5123-2AE3-0B61-A24F-88828CAE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019C-A0AB-01EA-BBC9-C5928920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5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C4611-CD8D-62D1-5451-B47492C9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30" y="682510"/>
            <a:ext cx="4391025" cy="260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201D6-9D01-723E-C4CE-5B29DD36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20" y="1195160"/>
            <a:ext cx="1976914" cy="1516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E7ED3-BBF1-14E0-E449-44032D7A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93" y="511036"/>
            <a:ext cx="2774067" cy="19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3A78A-3089-CBFB-AFF3-EA0094DFB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428" y="2811915"/>
            <a:ext cx="2464938" cy="13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59092-3B7C-B0D1-14A8-65E0248E0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117" y="2468606"/>
            <a:ext cx="1124037" cy="267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F5889-D17B-DF64-C968-FB5F24967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939" y="696914"/>
            <a:ext cx="4391025" cy="2605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28197-AD78-2589-D97D-A6092DB67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455" y="2887799"/>
            <a:ext cx="2267267" cy="12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1F842-A8A0-5889-6D00-CD37E29D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95" y="1272495"/>
            <a:ext cx="1976914" cy="1516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14AB6D-686B-B9DB-6A51-A0E575E3D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719" y="2479299"/>
            <a:ext cx="1124037" cy="267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2F7A8-B205-2720-75DC-4FDE7E2D2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450" y="518445"/>
            <a:ext cx="2804545" cy="1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4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B5873-E2C6-1A79-6400-36059B05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4" y="475120"/>
            <a:ext cx="4391025" cy="260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A2570-4F87-28F1-F2D1-8C0337C5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11" y="475120"/>
            <a:ext cx="4348163" cy="260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ED734-4706-DF17-EEE9-E8582372EB0E}"/>
              </a:ext>
            </a:extLst>
          </p:cNvPr>
          <p:cNvSpPr txBox="1"/>
          <p:nvPr/>
        </p:nvSpPr>
        <p:spPr>
          <a:xfrm>
            <a:off x="4074834" y="131515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States </a:t>
            </a:r>
            <a:r>
              <a:rPr lang="en-GB" dirty="0" err="1"/>
              <a:t>init</a:t>
            </a:r>
            <a:r>
              <a:rPr lang="en-GB" dirty="0"/>
              <a:t> 0; 20 agents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5F3B1-BFEF-12C4-4A88-A9640A99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3" y="3182258"/>
            <a:ext cx="4391025" cy="2605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74E5A-9CE5-BE1C-DC80-C274645F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111" y="3182258"/>
            <a:ext cx="4348163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Andrei</dc:creator>
  <cp:lastModifiedBy>Alex Andrei</cp:lastModifiedBy>
  <cp:revision>1</cp:revision>
  <dcterms:created xsi:type="dcterms:W3CDTF">2023-12-07T07:35:55Z</dcterms:created>
  <dcterms:modified xsi:type="dcterms:W3CDTF">2023-12-12T23:22:43Z</dcterms:modified>
</cp:coreProperties>
</file>