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1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7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9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5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6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F4CF-77F6-48F8-8220-518EA47E9B4C}" type="datetimeFigureOut">
              <a:rPr lang="en-GB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4505-5960-49BB-8EE6-DBA27BDD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99"/>
          </a:solidFill>
          <a:latin typeface="Brush Script MT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99"/>
          </a:solidFill>
          <a:latin typeface="Brush Script MT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399"/>
          </a:solidFill>
          <a:latin typeface="Brush Script MT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99"/>
          </a:solidFill>
          <a:latin typeface="Brush Script MT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99"/>
          </a:solidFill>
          <a:latin typeface="Brush Script MT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399"/>
          </a:solidFill>
          <a:latin typeface="Brush Script MT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99FF"/>
          </a:solidFill>
        </p:spPr>
        <p:txBody>
          <a:bodyPr/>
          <a:lstStyle/>
          <a:p>
            <a:r>
              <a:rPr lang="en-GB" dirty="0" smtClean="0"/>
              <a:t>Tour of Yorkshire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7 – 12 July 2014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0212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3399"/>
                </a:solidFill>
                <a:latin typeface="Brush Script MT" pitchFamily="66" charset="0"/>
              </a:rPr>
              <a:t>PMMM Cycles Ltd</a:t>
            </a:r>
            <a:endParaRPr lang="en-GB" dirty="0">
              <a:solidFill>
                <a:srgbClr val="003399"/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Tour of Yorkshire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2014-03-12T10:04:06Z</dcterms:created>
  <dcterms:modified xsi:type="dcterms:W3CDTF">2014-03-12T10:46:45Z</dcterms:modified>
</cp:coreProperties>
</file>