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CC"/>
    <a:srgbClr val="FF0000"/>
    <a:srgbClr val="009900"/>
    <a:srgbClr val="FFCCFF"/>
    <a:srgbClr val="BBE0E3"/>
    <a:srgbClr val="FFFFCC"/>
    <a:srgbClr val="33660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60" autoAdjust="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90E98-643B-4972-892E-EFB0C242ED3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46D41B-F5C2-46D6-8652-D0C4438B2B2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1D1E6-7209-42E5-9185-8A44EB662454}" type="slidenum">
              <a:rPr lang="en-GB"/>
              <a:pPr/>
              <a:t>1</a:t>
            </a:fld>
            <a:endParaRPr lang="en-GB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2CE36A-9D1B-4676-AA5F-703395FE3094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6574A-4233-4EE0-9078-10B4F68721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7B0815-D234-48B1-8615-4378966E5394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539A8-E01A-4EC1-93CD-393E48F7D29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79388"/>
            <a:ext cx="2195513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79388"/>
            <a:ext cx="6437312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22AD1-D2D4-4CC7-A1C5-A4F01EA068E0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11F9B-BF85-461C-A46F-91DB83947B4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B3E962-93D0-4BEF-9C9F-EA976CAC9060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D1EE9-A1EE-4213-A965-DEF9C55A16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6B1B9-180E-4B8E-AE66-2F8C4D574931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612B-B088-4861-A4FA-74CC91F2BE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38275"/>
            <a:ext cx="43164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316413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C688A-8F64-438D-862F-37184D25DFF5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623E0-C340-4B3F-BA1F-9DC93A22C4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16ABD-9D3A-4F0A-9C73-5F1BBF08C728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22E67-A277-46D7-9B1F-76EBFE0AD09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FFEB81-7BCA-43CE-86C0-DDEA97627B42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14120-9E20-4B90-9F9E-DB5B167D915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6CCB9-EF37-487F-93E3-6513B1FCA7B7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EE850-C36B-48F6-BF30-DD11FDA209E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1B83D7-F13A-4A83-BCEC-FB007621D4CF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A731B-CDD6-48A2-9EB0-4B3E4404BFF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08FDA-D253-4B6F-824C-1E7A4942DE10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69A77-B027-405B-B1FF-5252053969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79388"/>
            <a:ext cx="8785225" cy="1079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38275"/>
            <a:ext cx="8785225" cy="4678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318250"/>
            <a:ext cx="2159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E2B7353-66F2-4AED-B886-B6E331335540}" type="datetime4">
              <a:rPr lang="en-GB"/>
              <a:pPr/>
              <a:t>06 October 2010</a:t>
            </a:fld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318250"/>
            <a:ext cx="28797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7363" y="6297613"/>
            <a:ext cx="2159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F31FB1-0BBA-4FA3-B7BD-597F3A15AD1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300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0"/>
        </a:spcBef>
        <a:spcAft>
          <a:spcPct val="3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rebuchet MS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INDOOR PENTATHLON COMPETITION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1773238"/>
            <a:ext cx="8642350" cy="4679950"/>
          </a:xfrm>
          <a:noFill/>
        </p:spPr>
        <p:txBody>
          <a:bodyPr anchor="ctr"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GB"/>
              <a:t>SATURDAY JULY 2 at 2:30 pm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GB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GB"/>
              <a:t>at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GB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GB"/>
              <a:t>PENMAWR FITNESS CLUB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8244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Trebuchet MS</vt:lpstr>
      <vt:lpstr>blank</vt:lpstr>
      <vt:lpstr>INDOOR PENTATHLON COMPETITION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PENTATHLON COMPETITION</dc:title>
  <dc:creator/>
  <cp:lastModifiedBy/>
  <cp:revision>10</cp:revision>
  <dcterms:created xsi:type="dcterms:W3CDTF">2009-11-24T19:14:43Z</dcterms:created>
  <dcterms:modified xsi:type="dcterms:W3CDTF">2010-10-06T08:43:55Z</dcterms:modified>
</cp:coreProperties>
</file>