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EBE"/>
    <a:srgbClr val="CCFFCC"/>
    <a:srgbClr val="008000"/>
    <a:srgbClr val="AE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askerville Old Fac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8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8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2C1AAF-41D6-4839-BA88-BD6481AE3D55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1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16FF-F0FE-46BD-B564-F9596B00C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8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askerville Old Fac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askerville Old Fac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askerville Old Fac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askerville Old Fac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askerville Old Fac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WHYLDE SAFARI PARK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8000"/>
                </a:solidFill>
              </a:rPr>
              <a:t>Where wildlife</a:t>
            </a:r>
          </a:p>
          <a:p>
            <a:r>
              <a:rPr lang="en-GB" dirty="0" smtClean="0">
                <a:solidFill>
                  <a:srgbClr val="008000"/>
                </a:solidFill>
              </a:rPr>
              <a:t>is closer</a:t>
            </a:r>
          </a:p>
          <a:p>
            <a:r>
              <a:rPr lang="en-GB" dirty="0">
                <a:solidFill>
                  <a:srgbClr val="008000"/>
                </a:solidFill>
              </a:rPr>
              <a:t>t</a:t>
            </a:r>
            <a:r>
              <a:rPr lang="en-GB" dirty="0" smtClean="0">
                <a:solidFill>
                  <a:srgbClr val="008000"/>
                </a:solidFill>
              </a:rPr>
              <a:t>han you think</a:t>
            </a:r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WHYLDE SAFARI PARK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WHYLDE SAFARI PARK</dc:title>
  <dc:creator>Peter Muir</dc:creator>
  <cp:lastModifiedBy>Peter Muir</cp:lastModifiedBy>
  <cp:revision>4</cp:revision>
  <dcterms:created xsi:type="dcterms:W3CDTF">2013-01-21T14:21:22Z</dcterms:created>
  <dcterms:modified xsi:type="dcterms:W3CDTF">2013-04-22T16:59:19Z</dcterms:modified>
</cp:coreProperties>
</file>