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58" r:id="rId6"/>
    <p:sldId id="261" r:id="rId7"/>
    <p:sldId id="264" r:id="rId8"/>
    <p:sldId id="262" r:id="rId9"/>
    <p:sldId id="278" r:id="rId10"/>
    <p:sldId id="279" r:id="rId11"/>
    <p:sldId id="280" r:id="rId12"/>
    <p:sldId id="28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B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86" d="100"/>
          <a:sy n="86" d="100"/>
        </p:scale>
        <p:origin x="13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26/06/2024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foodclub.netlify.ap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03648" y="1891201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400" b="1" dirty="0"/>
              <a:t>Alinne Martins Cardoso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Bruno Henrique Pasqual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Maycon Sanches B. de Moura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Pietro Adrian R. Da Silva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Rafael Martins Cardoso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93892" y="10173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FoodClub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dirty="0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 dirty="0"/>
          </a:p>
        </p:txBody>
      </p:sp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A01B7372-89C8-5A5E-E3DF-F35C04E7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86493"/>
            <a:ext cx="1656184" cy="1656184"/>
          </a:xfrm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>
            <a:normAutofit/>
          </a:bodyPr>
          <a:lstStyle/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É uma plataforma que facilita a comunicação entre restaurantes e empresas de pequeno e médio porte, proporcionando uma maneira simples para os funcionários escolherem o local de onde desejam pedir a refeição.</a:t>
            </a:r>
            <a:endParaRPr lang="pt-BR" sz="2000" dirty="0">
              <a:solidFill>
                <a:srgbClr val="0F0907"/>
              </a:solidFill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Beneficia ambos os lados, otimizando a gestão dos almoços e facilitando a comunicação</a:t>
            </a: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Relação com Objetivos de Desenvolvimento Sustentável (ODS):</a:t>
            </a:r>
          </a:p>
          <a:p>
            <a:pPr marL="1562096" lvl="3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ODS 8: Trabalho Decente e Crescimento Econômico.</a:t>
            </a:r>
          </a:p>
          <a:p>
            <a:pPr marL="1562096" lvl="3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ODS 9: Indústria, Inovação e Infraestrutura.</a:t>
            </a:r>
            <a:endParaRPr lang="en-US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781043" lvl="2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323843" marR="0" lvl="1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5DF272-617A-A724-1E12-35B38470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Melhoria do ambiente de trabalho ao proporcionar opções de refeição durante o expediente.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Promoção de um ambiente saudável e produtivo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Utilização de tecnologias modernas para melhorar processos empresariais e promover a inovação.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1377E545-1EEE-F733-6D67-F71ED923F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03748"/>
              </p:ext>
            </p:extLst>
          </p:nvPr>
        </p:nvGraphicFramePr>
        <p:xfrm>
          <a:off x="672431" y="1916832"/>
          <a:ext cx="7799138" cy="233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209">
                  <a:extLst>
                    <a:ext uri="{9D8B030D-6E8A-4147-A177-3AD203B41FA5}">
                      <a16:colId xmlns:a16="http://schemas.microsoft.com/office/drawing/2014/main" val="226753582"/>
                    </a:ext>
                  </a:extLst>
                </a:gridCol>
                <a:gridCol w="1946180">
                  <a:extLst>
                    <a:ext uri="{9D8B030D-6E8A-4147-A177-3AD203B41FA5}">
                      <a16:colId xmlns:a16="http://schemas.microsoft.com/office/drawing/2014/main" val="3705964428"/>
                    </a:ext>
                  </a:extLst>
                </a:gridCol>
                <a:gridCol w="3763341">
                  <a:extLst>
                    <a:ext uri="{9D8B030D-6E8A-4147-A177-3AD203B41FA5}">
                      <a16:colId xmlns:a16="http://schemas.microsoft.com/office/drawing/2014/main" val="4205900001"/>
                    </a:ext>
                  </a:extLst>
                </a:gridCol>
                <a:gridCol w="1430408">
                  <a:extLst>
                    <a:ext uri="{9D8B030D-6E8A-4147-A177-3AD203B41FA5}">
                      <a16:colId xmlns:a16="http://schemas.microsoft.com/office/drawing/2014/main" val="3385622608"/>
                    </a:ext>
                  </a:extLst>
                </a:gridCol>
              </a:tblGrid>
              <a:tr h="254415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Nome do Requisito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Associada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05057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de Cadastro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Os usuários devem poder acessar a página de cadastro para criar uma conta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Inicial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684427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RF2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Formulário de Cadastro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A página de cadastro deve conter um formulário para inserir informações pessoais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Página de Cadastro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69395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Cadastrar Cardápio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O Restaurante deverá cadastrar o cardápio para a Empresa e os Funcionários visualizarem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do Restaurante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919678"/>
                  </a:ext>
                </a:extLst>
              </a:tr>
              <a:tr h="388851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RF13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Escolha dos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Deve haver uma opção para os Funcionários escolherem 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de escolha dos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47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https://lfoodclub.netlify.app/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Seleção de vários restaurantes e a gestão de logística para entrega de grandes quantidades de pedidos.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Otimização de Processos: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Facilitação da comunicação entre restaurantes e empresas, agilizando o processo de escolha e entrega de refeições durante o expediente.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Melhoria na gestão do almoço dos funcionários, reduzindo a burocracia e os atrasos no pedido de refeições.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Alcance dos ODS: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Contribuição direta para o ODS 8 (Trabalho Decente e Crescimento Econômico), promovendo um ambiente de trabalho mais saudável e produtivo.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Relacionamento com o ODS 9 (Indústria, Inovação e Infraestrutura) ao utilizar tecnologias modernas para melhorar processos empresariais e promover a inovação.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300" dirty="0"/>
              <a:t>Autorização de Seleção de Múltiplos Restaurantes: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Possibilidade de as empresas selecionarem diversos restaurantes para oferecer variedade aos funcionários.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Ampliação das opções de cardápio e flexibilidade para atender diferentes preferências alimentares.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300" dirty="0"/>
              <a:t>Gestão Logística: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Integração de uma solução logística para entrega de grandes quantidades de pedidos.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Utilização de transporte próprio da plataforma e integração com serviços de entrega existentes.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Otimização do processo de entrega para garantir eficiência e pontualidade, mesmo em pedidos em grande escala.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656184"/>
          </a:xfrm>
        </p:spPr>
        <p:txBody>
          <a:bodyPr>
            <a:normAutofit/>
          </a:bodyPr>
          <a:lstStyle/>
          <a:p>
            <a:r>
              <a:rPr lang="pt-BR" sz="4000" dirty="0"/>
              <a:t>Tela Java</a:t>
            </a:r>
            <a:br>
              <a:rPr lang="pt-BR" sz="4000" dirty="0"/>
            </a:br>
            <a:r>
              <a:rPr lang="pt-BR" sz="4000" dirty="0"/>
              <a:t>Administrador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204864"/>
            <a:ext cx="8568952" cy="37219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para realizar aprovações de empresas e restaurantes no aplicativo e gerenciar as mesmas;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Crud</a:t>
            </a:r>
            <a:r>
              <a:rPr lang="pt-BR" sz="2000" dirty="0"/>
              <a:t> de atividades gerais;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apenas para Administrador da </a:t>
            </a:r>
            <a:r>
              <a:rPr lang="pt-BR" sz="2000" dirty="0" err="1"/>
              <a:t>FoodClub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750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E52E81-111F-4740-AE66-1BDE4EE1ECB0}">
  <ds:schemaRefs>
    <ds:schemaRef ds:uri="http://schemas.microsoft.com/office/infopath/2007/PartnerControls"/>
    <ds:schemaRef ds:uri="http://purl.org/dc/dcmitype/"/>
    <ds:schemaRef ds:uri="http://www.w3.org/XML/1998/namespace"/>
    <ds:schemaRef ds:uri="4fcf8bfb-e1af-4fa0-8424-171ef1943a5f"/>
    <ds:schemaRef ds:uri="07ac67bb-14f7-4b57-8c60-6edee2859eb3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C16C94-11CE-4395-99B3-548CAA58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52d02-3130-4f22-bab7-3b5ec49a1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477</Words>
  <Application>Microsoft Office PowerPoint</Application>
  <PresentationFormat>Apresentação na tela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Oswald</vt:lpstr>
      <vt:lpstr>Tema do Office</vt:lpstr>
      <vt:lpstr>Apresentação do PowerPoint</vt:lpstr>
      <vt:lpstr>Projeto Interdisciplinar II</vt:lpstr>
      <vt:lpstr>Proposta do Software</vt:lpstr>
      <vt:lpstr>Justificativa</vt:lpstr>
      <vt:lpstr>Requisitos</vt:lpstr>
      <vt:lpstr>Site Desenvolvido</vt:lpstr>
      <vt:lpstr>Conclusão</vt:lpstr>
      <vt:lpstr>Implementações Futuras</vt:lpstr>
      <vt:lpstr>Tela Java Administrador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Alinne Martins Cardoso</cp:lastModifiedBy>
  <cp:revision>247</cp:revision>
  <cp:lastPrinted>2021-09-24T00:56:25Z</cp:lastPrinted>
  <dcterms:created xsi:type="dcterms:W3CDTF">2013-10-10T17:31:52Z</dcterms:created>
  <dcterms:modified xsi:type="dcterms:W3CDTF">2024-06-26T20:35:57Z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  <property fmtid="{D5CDD505-2E9C-101B-9397-08002B2CF9AE}" pid="3" name="MediaServiceImageTags">
    <vt:lpwstr/>
  </property>
</Properties>
</file>