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58" r:id="rId5"/>
    <p:sldId id="260" r:id="rId6"/>
    <p:sldId id="263" r:id="rId7"/>
    <p:sldId id="262" r:id="rId8"/>
    <p:sldId id="264" r:id="rId9"/>
    <p:sldId id="261"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60"/>
    <a:srgbClr val="0D53A8"/>
    <a:srgbClr val="F46E21"/>
    <a:srgbClr val="70A1C0"/>
    <a:srgbClr val="1CADE4"/>
    <a:srgbClr val="42BA97"/>
    <a:srgbClr val="688CAA"/>
    <a:srgbClr val="77CEEF"/>
    <a:srgbClr val="28BBC0"/>
    <a:srgbClr val="D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330" autoAdjust="0"/>
  </p:normalViewPr>
  <p:slideViewPr>
    <p:cSldViewPr snapToGrid="0">
      <p:cViewPr varScale="1">
        <p:scale>
          <a:sx n="66" d="100"/>
          <a:sy n="66" d="100"/>
        </p:scale>
        <p:origin x="15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BBA6B7-9F35-44C6-9297-54352FE5398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416EF585-C76E-4414-9ED8-3607849D199A}">
      <dgm:prSet phldrT="[Text]"/>
      <dgm:spPr>
        <a:solidFill>
          <a:schemeClr val="accent4"/>
        </a:solidFill>
        <a:ln>
          <a:solidFill>
            <a:schemeClr val="accent4"/>
          </a:solidFill>
        </a:ln>
      </dgm:spPr>
      <dgm:t>
        <a:bodyPr/>
        <a:lstStyle/>
        <a:p>
          <a:r>
            <a:rPr lang="id-ID" dirty="0" smtClean="0"/>
            <a:t>1</a:t>
          </a:r>
          <a:endParaRPr lang="id-ID" dirty="0"/>
        </a:p>
      </dgm:t>
    </dgm:pt>
    <dgm:pt modelId="{8B7C6573-6A6E-44D4-96EA-E36CCDA6104D}" type="parTrans" cxnId="{BB9592E8-722E-4B18-A61A-9CD16A9EECFC}">
      <dgm:prSet/>
      <dgm:spPr/>
      <dgm:t>
        <a:bodyPr/>
        <a:lstStyle/>
        <a:p>
          <a:endParaRPr lang="id-ID"/>
        </a:p>
      </dgm:t>
    </dgm:pt>
    <dgm:pt modelId="{4BC7A70E-ABC6-4B2D-AA91-505BF0543CC3}" type="sibTrans" cxnId="{BB9592E8-722E-4B18-A61A-9CD16A9EECFC}">
      <dgm:prSet/>
      <dgm:spPr/>
      <dgm:t>
        <a:bodyPr/>
        <a:lstStyle/>
        <a:p>
          <a:endParaRPr lang="id-ID"/>
        </a:p>
      </dgm:t>
    </dgm:pt>
    <dgm:pt modelId="{2A64C3B9-1133-44CC-8166-FDBD7977BFDE}">
      <dgm:prSet phldrT="[Text]"/>
      <dgm:spPr>
        <a:ln>
          <a:solidFill>
            <a:schemeClr val="accent4"/>
          </a:solidFill>
        </a:ln>
      </dgm:spPr>
      <dgm:t>
        <a:bodyPr/>
        <a:lstStyle/>
        <a:p>
          <a:r>
            <a:rPr lang="id-ID" b="1" dirty="0" smtClean="0">
              <a:solidFill>
                <a:srgbClr val="003E60"/>
              </a:solidFill>
            </a:rPr>
            <a:t>Analisis Kebutuhan</a:t>
          </a:r>
          <a:endParaRPr lang="id-ID" b="1" dirty="0">
            <a:solidFill>
              <a:srgbClr val="003E60"/>
            </a:solidFill>
          </a:endParaRPr>
        </a:p>
      </dgm:t>
    </dgm:pt>
    <dgm:pt modelId="{B13A8417-EBF3-427E-AFB7-675679CF87F1}" type="parTrans" cxnId="{97ACF850-B7A1-402D-9BBD-A7DF6FEEAAD5}">
      <dgm:prSet/>
      <dgm:spPr/>
      <dgm:t>
        <a:bodyPr/>
        <a:lstStyle/>
        <a:p>
          <a:endParaRPr lang="id-ID"/>
        </a:p>
      </dgm:t>
    </dgm:pt>
    <dgm:pt modelId="{0B95FF0B-8C6C-4A04-9D4F-D34C7DDF54A7}" type="sibTrans" cxnId="{97ACF850-B7A1-402D-9BBD-A7DF6FEEAAD5}">
      <dgm:prSet/>
      <dgm:spPr/>
      <dgm:t>
        <a:bodyPr/>
        <a:lstStyle/>
        <a:p>
          <a:endParaRPr lang="id-ID"/>
        </a:p>
      </dgm:t>
    </dgm:pt>
    <dgm:pt modelId="{B41E0294-0CF2-4879-899D-7C3F94AD98DB}">
      <dgm:prSet phldrT="[Text]"/>
      <dgm:spPr>
        <a:solidFill>
          <a:srgbClr val="1CADE4"/>
        </a:solidFill>
      </dgm:spPr>
      <dgm:t>
        <a:bodyPr/>
        <a:lstStyle/>
        <a:p>
          <a:r>
            <a:rPr lang="id-ID" dirty="0" smtClean="0"/>
            <a:t>2</a:t>
          </a:r>
          <a:endParaRPr lang="id-ID" dirty="0"/>
        </a:p>
      </dgm:t>
    </dgm:pt>
    <dgm:pt modelId="{49C7161F-2761-4526-903A-0E3BB1285B04}" type="parTrans" cxnId="{03C119F8-0E92-42E4-8287-E6C6DC091A09}">
      <dgm:prSet/>
      <dgm:spPr/>
      <dgm:t>
        <a:bodyPr/>
        <a:lstStyle/>
        <a:p>
          <a:endParaRPr lang="id-ID"/>
        </a:p>
      </dgm:t>
    </dgm:pt>
    <dgm:pt modelId="{05B7EB0D-5643-4420-9AEA-850369F06755}" type="sibTrans" cxnId="{03C119F8-0E92-42E4-8287-E6C6DC091A09}">
      <dgm:prSet/>
      <dgm:spPr/>
      <dgm:t>
        <a:bodyPr/>
        <a:lstStyle/>
        <a:p>
          <a:endParaRPr lang="id-ID"/>
        </a:p>
      </dgm:t>
    </dgm:pt>
    <dgm:pt modelId="{2D46F261-5C1B-4BC3-BA9F-966D1FF23DE8}">
      <dgm:prSet phldrT="[Text]"/>
      <dgm:spPr/>
      <dgm:t>
        <a:bodyPr/>
        <a:lstStyle/>
        <a:p>
          <a:r>
            <a:rPr lang="id-ID" b="1" dirty="0" smtClean="0">
              <a:solidFill>
                <a:srgbClr val="003E60"/>
              </a:solidFill>
            </a:rPr>
            <a:t>Proses Akuisisi Pengetahuan</a:t>
          </a:r>
          <a:endParaRPr lang="id-ID" b="1" dirty="0">
            <a:solidFill>
              <a:srgbClr val="003E60"/>
            </a:solidFill>
          </a:endParaRPr>
        </a:p>
      </dgm:t>
    </dgm:pt>
    <dgm:pt modelId="{0BC551C6-0FF3-468B-80CB-DF9B45589B19}" type="parTrans" cxnId="{069F3754-6445-46D9-8D1A-7B81B4F3E393}">
      <dgm:prSet/>
      <dgm:spPr/>
      <dgm:t>
        <a:bodyPr/>
        <a:lstStyle/>
        <a:p>
          <a:endParaRPr lang="id-ID"/>
        </a:p>
      </dgm:t>
    </dgm:pt>
    <dgm:pt modelId="{A302BC69-0424-469B-AE9B-AF76274CEA4B}" type="sibTrans" cxnId="{069F3754-6445-46D9-8D1A-7B81B4F3E393}">
      <dgm:prSet/>
      <dgm:spPr/>
      <dgm:t>
        <a:bodyPr/>
        <a:lstStyle/>
        <a:p>
          <a:endParaRPr lang="id-ID"/>
        </a:p>
      </dgm:t>
    </dgm:pt>
    <dgm:pt modelId="{3AB7A4EC-3F8B-4B6E-B76B-4508F4ED390F}">
      <dgm:prSet phldrT="[Text]"/>
      <dgm:spPr>
        <a:solidFill>
          <a:schemeClr val="tx2">
            <a:lumMod val="60000"/>
            <a:lumOff val="40000"/>
          </a:schemeClr>
        </a:solidFill>
        <a:ln>
          <a:solidFill>
            <a:srgbClr val="70A1C0"/>
          </a:solidFill>
        </a:ln>
      </dgm:spPr>
      <dgm:t>
        <a:bodyPr/>
        <a:lstStyle/>
        <a:p>
          <a:r>
            <a:rPr lang="id-ID" dirty="0" smtClean="0"/>
            <a:t>3</a:t>
          </a:r>
          <a:endParaRPr lang="id-ID" dirty="0"/>
        </a:p>
      </dgm:t>
    </dgm:pt>
    <dgm:pt modelId="{A53D14B6-8795-4C07-B325-78EBAACDAEE9}" type="parTrans" cxnId="{FD24B68D-D457-4FEC-AEC0-592CFC7EC67D}">
      <dgm:prSet/>
      <dgm:spPr/>
      <dgm:t>
        <a:bodyPr/>
        <a:lstStyle/>
        <a:p>
          <a:endParaRPr lang="id-ID"/>
        </a:p>
      </dgm:t>
    </dgm:pt>
    <dgm:pt modelId="{C07F237A-5630-4AAE-8E88-1DD5D1A84121}" type="sibTrans" cxnId="{FD24B68D-D457-4FEC-AEC0-592CFC7EC67D}">
      <dgm:prSet/>
      <dgm:spPr/>
      <dgm:t>
        <a:bodyPr/>
        <a:lstStyle/>
        <a:p>
          <a:endParaRPr lang="id-ID"/>
        </a:p>
      </dgm:t>
    </dgm:pt>
    <dgm:pt modelId="{5E882628-04E5-463D-912F-518E8348D8E4}">
      <dgm:prSet phldrT="[Text]"/>
      <dgm:spPr>
        <a:solidFill>
          <a:schemeClr val="bg1">
            <a:alpha val="90000"/>
          </a:schemeClr>
        </a:solidFill>
        <a:ln>
          <a:solidFill>
            <a:srgbClr val="70A1C0"/>
          </a:solidFill>
        </a:ln>
      </dgm:spPr>
      <dgm:t>
        <a:bodyPr/>
        <a:lstStyle/>
        <a:p>
          <a:r>
            <a:rPr lang="id-ID" b="1" dirty="0" smtClean="0">
              <a:solidFill>
                <a:srgbClr val="003E60"/>
              </a:solidFill>
            </a:rPr>
            <a:t>Penambahan Basis Pengetahuan</a:t>
          </a:r>
          <a:endParaRPr lang="id-ID" b="1" dirty="0">
            <a:solidFill>
              <a:srgbClr val="003E60"/>
            </a:solidFill>
          </a:endParaRPr>
        </a:p>
      </dgm:t>
    </dgm:pt>
    <dgm:pt modelId="{B4FB6420-B3AA-4049-A0FA-1AA8EB410125}" type="parTrans" cxnId="{FD9E1475-CF4B-4167-8D1C-58427477EF04}">
      <dgm:prSet/>
      <dgm:spPr/>
      <dgm:t>
        <a:bodyPr/>
        <a:lstStyle/>
        <a:p>
          <a:endParaRPr lang="id-ID"/>
        </a:p>
      </dgm:t>
    </dgm:pt>
    <dgm:pt modelId="{070A6EC0-DD57-4C15-B50B-26AE5C3F4AB8}" type="sibTrans" cxnId="{FD9E1475-CF4B-4167-8D1C-58427477EF04}">
      <dgm:prSet/>
      <dgm:spPr/>
      <dgm:t>
        <a:bodyPr/>
        <a:lstStyle/>
        <a:p>
          <a:endParaRPr lang="id-ID"/>
        </a:p>
      </dgm:t>
    </dgm:pt>
    <dgm:pt modelId="{E33B7800-1C2B-4643-9964-4B3D5A4E4390}">
      <dgm:prSet phldrT="[Text]"/>
      <dgm:spPr>
        <a:solidFill>
          <a:srgbClr val="FFC000"/>
        </a:solidFill>
        <a:ln>
          <a:solidFill>
            <a:srgbClr val="FFC000"/>
          </a:solidFill>
        </a:ln>
      </dgm:spPr>
      <dgm:t>
        <a:bodyPr/>
        <a:lstStyle/>
        <a:p>
          <a:r>
            <a:rPr lang="id-ID" dirty="0" smtClean="0"/>
            <a:t>4</a:t>
          </a:r>
          <a:endParaRPr lang="id-ID" dirty="0"/>
        </a:p>
      </dgm:t>
    </dgm:pt>
    <dgm:pt modelId="{47D0D95E-0223-4492-8A64-7F094ED39664}" type="parTrans" cxnId="{09069D30-2480-4082-AB8E-912855063B28}">
      <dgm:prSet/>
      <dgm:spPr/>
      <dgm:t>
        <a:bodyPr/>
        <a:lstStyle/>
        <a:p>
          <a:endParaRPr lang="id-ID"/>
        </a:p>
      </dgm:t>
    </dgm:pt>
    <dgm:pt modelId="{E181FF76-8165-48DE-B637-5F25D284DBBB}" type="sibTrans" cxnId="{09069D30-2480-4082-AB8E-912855063B28}">
      <dgm:prSet/>
      <dgm:spPr/>
      <dgm:t>
        <a:bodyPr/>
        <a:lstStyle/>
        <a:p>
          <a:endParaRPr lang="id-ID"/>
        </a:p>
      </dgm:t>
    </dgm:pt>
    <dgm:pt modelId="{98A3A104-9297-4D9F-8F56-8C8F76A1BB88}">
      <dgm:prSet phldrT="[Text]"/>
      <dgm:spPr>
        <a:ln>
          <a:solidFill>
            <a:srgbClr val="FFC000"/>
          </a:solidFill>
        </a:ln>
      </dgm:spPr>
      <dgm:t>
        <a:bodyPr/>
        <a:lstStyle/>
        <a:p>
          <a:r>
            <a:rPr lang="id-ID" b="1" dirty="0" smtClean="0">
              <a:solidFill>
                <a:srgbClr val="003E60"/>
              </a:solidFill>
            </a:rPr>
            <a:t>Pembuatan Program</a:t>
          </a:r>
          <a:endParaRPr lang="id-ID" b="1" dirty="0">
            <a:solidFill>
              <a:srgbClr val="003E60"/>
            </a:solidFill>
          </a:endParaRPr>
        </a:p>
      </dgm:t>
    </dgm:pt>
    <dgm:pt modelId="{13B6041E-5B6A-4841-A8CE-8A0111D71011}" type="parTrans" cxnId="{45F687B1-FE02-49D3-A5DC-DFEEF103A3A4}">
      <dgm:prSet/>
      <dgm:spPr/>
      <dgm:t>
        <a:bodyPr/>
        <a:lstStyle/>
        <a:p>
          <a:endParaRPr lang="id-ID"/>
        </a:p>
      </dgm:t>
    </dgm:pt>
    <dgm:pt modelId="{E1860E41-F931-411A-A6B7-7F6B925DB72F}" type="sibTrans" cxnId="{45F687B1-FE02-49D3-A5DC-DFEEF103A3A4}">
      <dgm:prSet/>
      <dgm:spPr/>
      <dgm:t>
        <a:bodyPr/>
        <a:lstStyle/>
        <a:p>
          <a:endParaRPr lang="id-ID"/>
        </a:p>
      </dgm:t>
    </dgm:pt>
    <dgm:pt modelId="{43E61FBB-080B-44BE-8A1C-056EC7582F46}">
      <dgm:prSet phldrT="[Text]"/>
      <dgm:spPr>
        <a:solidFill>
          <a:schemeClr val="accent5">
            <a:lumMod val="60000"/>
            <a:lumOff val="40000"/>
          </a:schemeClr>
        </a:solidFill>
        <a:ln>
          <a:solidFill>
            <a:schemeClr val="accent5">
              <a:lumMod val="60000"/>
              <a:lumOff val="40000"/>
            </a:schemeClr>
          </a:solidFill>
        </a:ln>
      </dgm:spPr>
      <dgm:t>
        <a:bodyPr/>
        <a:lstStyle/>
        <a:p>
          <a:r>
            <a:rPr lang="id-ID" dirty="0" smtClean="0"/>
            <a:t>5</a:t>
          </a:r>
          <a:endParaRPr lang="id-ID" dirty="0"/>
        </a:p>
      </dgm:t>
    </dgm:pt>
    <dgm:pt modelId="{D0E949CE-8407-4B0D-A90F-848F897FB124}" type="parTrans" cxnId="{9E832B6B-2CB2-45E4-9D7A-3170AB61A52F}">
      <dgm:prSet/>
      <dgm:spPr/>
      <dgm:t>
        <a:bodyPr/>
        <a:lstStyle/>
        <a:p>
          <a:endParaRPr lang="id-ID"/>
        </a:p>
      </dgm:t>
    </dgm:pt>
    <dgm:pt modelId="{608FFD26-37E8-4B08-A0D6-65F59F5FB55A}" type="sibTrans" cxnId="{9E832B6B-2CB2-45E4-9D7A-3170AB61A52F}">
      <dgm:prSet/>
      <dgm:spPr/>
      <dgm:t>
        <a:bodyPr/>
        <a:lstStyle/>
        <a:p>
          <a:endParaRPr lang="id-ID"/>
        </a:p>
      </dgm:t>
    </dgm:pt>
    <dgm:pt modelId="{4FDAE02A-8CF3-4C1A-A9DA-EC419FEF4CA4}">
      <dgm:prSet phldrT="[Text]"/>
      <dgm:spPr>
        <a:ln>
          <a:solidFill>
            <a:schemeClr val="accent5">
              <a:lumMod val="60000"/>
              <a:lumOff val="40000"/>
            </a:schemeClr>
          </a:solidFill>
        </a:ln>
      </dgm:spPr>
      <dgm:t>
        <a:bodyPr/>
        <a:lstStyle/>
        <a:p>
          <a:r>
            <a:rPr lang="en-US" b="1" dirty="0" err="1" smtClean="0">
              <a:solidFill>
                <a:srgbClr val="003E60"/>
              </a:solidFill>
              <a:latin typeface="+mn-lt"/>
            </a:rPr>
            <a:t>Desain</a:t>
          </a:r>
          <a:r>
            <a:rPr lang="en-US" b="1" dirty="0" smtClean="0">
              <a:solidFill>
                <a:srgbClr val="003E60"/>
              </a:solidFill>
              <a:latin typeface="+mn-lt"/>
            </a:rPr>
            <a:t> </a:t>
          </a:r>
          <a:r>
            <a:rPr lang="en-US" b="1" dirty="0" err="1" smtClean="0">
              <a:solidFill>
                <a:srgbClr val="003E60"/>
              </a:solidFill>
              <a:latin typeface="+mn-lt"/>
            </a:rPr>
            <a:t>Antarmuka</a:t>
          </a:r>
          <a:r>
            <a:rPr lang="en-US" b="1" dirty="0" smtClean="0">
              <a:solidFill>
                <a:srgbClr val="003E60"/>
              </a:solidFill>
              <a:latin typeface="+mn-lt"/>
            </a:rPr>
            <a:t> </a:t>
          </a:r>
          <a:r>
            <a:rPr lang="en-US" b="1" dirty="0" err="1" smtClean="0">
              <a:solidFill>
                <a:srgbClr val="003E60"/>
              </a:solidFill>
              <a:latin typeface="+mn-lt"/>
            </a:rPr>
            <a:t>Pengguna</a:t>
          </a:r>
          <a:endParaRPr lang="id-ID" b="1" dirty="0">
            <a:solidFill>
              <a:srgbClr val="003E60"/>
            </a:solidFill>
          </a:endParaRPr>
        </a:p>
      </dgm:t>
    </dgm:pt>
    <dgm:pt modelId="{387D2168-7E66-48DB-80E0-D3D61E9872A0}" type="parTrans" cxnId="{9F314E5A-1C87-4D41-9B54-1A6D088E5484}">
      <dgm:prSet/>
      <dgm:spPr/>
      <dgm:t>
        <a:bodyPr/>
        <a:lstStyle/>
        <a:p>
          <a:endParaRPr lang="id-ID"/>
        </a:p>
      </dgm:t>
    </dgm:pt>
    <dgm:pt modelId="{CA9E9F36-7C64-48C3-902D-1B53AA5FF89A}" type="sibTrans" cxnId="{9F314E5A-1C87-4D41-9B54-1A6D088E5484}">
      <dgm:prSet/>
      <dgm:spPr/>
      <dgm:t>
        <a:bodyPr/>
        <a:lstStyle/>
        <a:p>
          <a:endParaRPr lang="id-ID"/>
        </a:p>
      </dgm:t>
    </dgm:pt>
    <dgm:pt modelId="{03E149F3-1A29-43D9-B7BC-4FE54705075A}">
      <dgm:prSet phldrT="[Text]"/>
      <dgm:spPr>
        <a:solidFill>
          <a:srgbClr val="F46E21"/>
        </a:solidFill>
        <a:ln>
          <a:solidFill>
            <a:srgbClr val="F46E21"/>
          </a:solidFill>
        </a:ln>
      </dgm:spPr>
      <dgm:t>
        <a:bodyPr/>
        <a:lstStyle/>
        <a:p>
          <a:r>
            <a:rPr lang="id-ID" dirty="0" smtClean="0"/>
            <a:t>6</a:t>
          </a:r>
          <a:endParaRPr lang="id-ID" dirty="0"/>
        </a:p>
      </dgm:t>
    </dgm:pt>
    <dgm:pt modelId="{E4ED0883-FCFD-4299-918A-BAE1E7084168}" type="parTrans" cxnId="{61028BDB-3AEE-48FF-A40C-AE300A94E903}">
      <dgm:prSet/>
      <dgm:spPr/>
      <dgm:t>
        <a:bodyPr/>
        <a:lstStyle/>
        <a:p>
          <a:endParaRPr lang="id-ID"/>
        </a:p>
      </dgm:t>
    </dgm:pt>
    <dgm:pt modelId="{A6157E24-F0C9-42C9-A652-80AF7C45ABCC}" type="sibTrans" cxnId="{61028BDB-3AEE-48FF-A40C-AE300A94E903}">
      <dgm:prSet/>
      <dgm:spPr/>
      <dgm:t>
        <a:bodyPr/>
        <a:lstStyle/>
        <a:p>
          <a:endParaRPr lang="id-ID"/>
        </a:p>
      </dgm:t>
    </dgm:pt>
    <dgm:pt modelId="{058B7A91-4F6C-4554-BEF6-5296F564C433}">
      <dgm:prSet phldrT="[Text]"/>
      <dgm:spPr>
        <a:ln>
          <a:solidFill>
            <a:srgbClr val="F46E21"/>
          </a:solidFill>
        </a:ln>
      </dgm:spPr>
      <dgm:t>
        <a:bodyPr/>
        <a:lstStyle/>
        <a:p>
          <a:r>
            <a:rPr lang="en-US" b="1" dirty="0" err="1" smtClean="0">
              <a:solidFill>
                <a:srgbClr val="003E60"/>
              </a:solidFill>
              <a:latin typeface="+mn-lt"/>
            </a:rPr>
            <a:t>Verifikasi</a:t>
          </a:r>
          <a:r>
            <a:rPr lang="en-US" b="1" dirty="0" smtClean="0">
              <a:solidFill>
                <a:srgbClr val="003E60"/>
              </a:solidFill>
              <a:latin typeface="+mn-lt"/>
            </a:rPr>
            <a:t> </a:t>
          </a:r>
          <a:r>
            <a:rPr lang="en-US" b="1" dirty="0" err="1" smtClean="0">
              <a:solidFill>
                <a:srgbClr val="003E60"/>
              </a:solidFill>
              <a:latin typeface="+mn-lt"/>
            </a:rPr>
            <a:t>dan</a:t>
          </a:r>
          <a:r>
            <a:rPr lang="en-US" b="1" dirty="0" smtClean="0">
              <a:solidFill>
                <a:srgbClr val="003E60"/>
              </a:solidFill>
              <a:latin typeface="+mn-lt"/>
            </a:rPr>
            <a:t> </a:t>
          </a:r>
          <a:r>
            <a:rPr lang="en-US" b="1" dirty="0" err="1" smtClean="0">
              <a:solidFill>
                <a:srgbClr val="003E60"/>
              </a:solidFill>
              <a:latin typeface="+mn-lt"/>
            </a:rPr>
            <a:t>Validasi</a:t>
          </a:r>
          <a:r>
            <a:rPr lang="en-US" b="1" dirty="0" smtClean="0">
              <a:solidFill>
                <a:srgbClr val="003E60"/>
              </a:solidFill>
              <a:latin typeface="+mn-lt"/>
            </a:rPr>
            <a:t> </a:t>
          </a:r>
          <a:r>
            <a:rPr lang="en-US" b="1" dirty="0" err="1" smtClean="0">
              <a:solidFill>
                <a:srgbClr val="003E60"/>
              </a:solidFill>
              <a:latin typeface="+mn-lt"/>
            </a:rPr>
            <a:t>Sistem</a:t>
          </a:r>
          <a:endParaRPr lang="id-ID" b="1" dirty="0">
            <a:solidFill>
              <a:srgbClr val="003E60"/>
            </a:solidFill>
          </a:endParaRPr>
        </a:p>
      </dgm:t>
    </dgm:pt>
    <dgm:pt modelId="{6208D806-2E86-49E5-A861-381690F49399}" type="parTrans" cxnId="{0E03D413-9144-415D-964D-5ECD854B1216}">
      <dgm:prSet/>
      <dgm:spPr/>
      <dgm:t>
        <a:bodyPr/>
        <a:lstStyle/>
        <a:p>
          <a:endParaRPr lang="id-ID"/>
        </a:p>
      </dgm:t>
    </dgm:pt>
    <dgm:pt modelId="{9826D88C-1619-42C6-837E-6CF7CD205FA6}" type="sibTrans" cxnId="{0E03D413-9144-415D-964D-5ECD854B1216}">
      <dgm:prSet/>
      <dgm:spPr/>
      <dgm:t>
        <a:bodyPr/>
        <a:lstStyle/>
        <a:p>
          <a:endParaRPr lang="id-ID"/>
        </a:p>
      </dgm:t>
    </dgm:pt>
    <dgm:pt modelId="{0615765F-51AB-4CD6-886E-7AFDB7D8059A}" type="pres">
      <dgm:prSet presAssocID="{22BBA6B7-9F35-44C6-9297-54352FE5398A}" presName="linearFlow" presStyleCnt="0">
        <dgm:presLayoutVars>
          <dgm:dir/>
          <dgm:animLvl val="lvl"/>
          <dgm:resizeHandles val="exact"/>
        </dgm:presLayoutVars>
      </dgm:prSet>
      <dgm:spPr/>
      <dgm:t>
        <a:bodyPr/>
        <a:lstStyle/>
        <a:p>
          <a:endParaRPr lang="id-ID"/>
        </a:p>
      </dgm:t>
    </dgm:pt>
    <dgm:pt modelId="{D331503E-A166-46D0-A37B-F8FE0211B75D}" type="pres">
      <dgm:prSet presAssocID="{416EF585-C76E-4414-9ED8-3607849D199A}" presName="composite" presStyleCnt="0"/>
      <dgm:spPr/>
    </dgm:pt>
    <dgm:pt modelId="{E183E092-F294-4D1F-A711-FF33210B85DC}" type="pres">
      <dgm:prSet presAssocID="{416EF585-C76E-4414-9ED8-3607849D199A}" presName="parentText" presStyleLbl="alignNode1" presStyleIdx="0" presStyleCnt="6">
        <dgm:presLayoutVars>
          <dgm:chMax val="1"/>
          <dgm:bulletEnabled val="1"/>
        </dgm:presLayoutVars>
      </dgm:prSet>
      <dgm:spPr/>
      <dgm:t>
        <a:bodyPr/>
        <a:lstStyle/>
        <a:p>
          <a:endParaRPr lang="id-ID"/>
        </a:p>
      </dgm:t>
    </dgm:pt>
    <dgm:pt modelId="{8D9BE9D0-B14E-4115-863A-379C6B357246}" type="pres">
      <dgm:prSet presAssocID="{416EF585-C76E-4414-9ED8-3607849D199A}" presName="descendantText" presStyleLbl="alignAcc1" presStyleIdx="0" presStyleCnt="6">
        <dgm:presLayoutVars>
          <dgm:bulletEnabled val="1"/>
        </dgm:presLayoutVars>
      </dgm:prSet>
      <dgm:spPr/>
      <dgm:t>
        <a:bodyPr/>
        <a:lstStyle/>
        <a:p>
          <a:endParaRPr lang="id-ID"/>
        </a:p>
      </dgm:t>
    </dgm:pt>
    <dgm:pt modelId="{EB0BFF47-CADC-4D85-B900-D272831F009C}" type="pres">
      <dgm:prSet presAssocID="{4BC7A70E-ABC6-4B2D-AA91-505BF0543CC3}" presName="sp" presStyleCnt="0"/>
      <dgm:spPr/>
    </dgm:pt>
    <dgm:pt modelId="{9E21D6F0-F898-41F8-B135-043F5F2EDCA3}" type="pres">
      <dgm:prSet presAssocID="{B41E0294-0CF2-4879-899D-7C3F94AD98DB}" presName="composite" presStyleCnt="0"/>
      <dgm:spPr/>
    </dgm:pt>
    <dgm:pt modelId="{8E227A4C-CD3B-4B35-ADCB-93D421EEEDD0}" type="pres">
      <dgm:prSet presAssocID="{B41E0294-0CF2-4879-899D-7C3F94AD98DB}" presName="parentText" presStyleLbl="alignNode1" presStyleIdx="1" presStyleCnt="6">
        <dgm:presLayoutVars>
          <dgm:chMax val="1"/>
          <dgm:bulletEnabled val="1"/>
        </dgm:presLayoutVars>
      </dgm:prSet>
      <dgm:spPr/>
      <dgm:t>
        <a:bodyPr/>
        <a:lstStyle/>
        <a:p>
          <a:endParaRPr lang="id-ID"/>
        </a:p>
      </dgm:t>
    </dgm:pt>
    <dgm:pt modelId="{57229587-B7A9-4091-BAD2-987BA1C55653}" type="pres">
      <dgm:prSet presAssocID="{B41E0294-0CF2-4879-899D-7C3F94AD98DB}" presName="descendantText" presStyleLbl="alignAcc1" presStyleIdx="1" presStyleCnt="6">
        <dgm:presLayoutVars>
          <dgm:bulletEnabled val="1"/>
        </dgm:presLayoutVars>
      </dgm:prSet>
      <dgm:spPr/>
      <dgm:t>
        <a:bodyPr/>
        <a:lstStyle/>
        <a:p>
          <a:endParaRPr lang="id-ID"/>
        </a:p>
      </dgm:t>
    </dgm:pt>
    <dgm:pt modelId="{8C9BFD06-2250-43BF-A9A4-4F17F8EFA84B}" type="pres">
      <dgm:prSet presAssocID="{05B7EB0D-5643-4420-9AEA-850369F06755}" presName="sp" presStyleCnt="0"/>
      <dgm:spPr/>
    </dgm:pt>
    <dgm:pt modelId="{DF7B0DA6-DB9D-4A2E-8626-7819A2BD86EC}" type="pres">
      <dgm:prSet presAssocID="{3AB7A4EC-3F8B-4B6E-B76B-4508F4ED390F}" presName="composite" presStyleCnt="0"/>
      <dgm:spPr/>
    </dgm:pt>
    <dgm:pt modelId="{D4E1A9D5-4560-4893-B4FE-906D8C69E295}" type="pres">
      <dgm:prSet presAssocID="{3AB7A4EC-3F8B-4B6E-B76B-4508F4ED390F}" presName="parentText" presStyleLbl="alignNode1" presStyleIdx="2" presStyleCnt="6">
        <dgm:presLayoutVars>
          <dgm:chMax val="1"/>
          <dgm:bulletEnabled val="1"/>
        </dgm:presLayoutVars>
      </dgm:prSet>
      <dgm:spPr/>
      <dgm:t>
        <a:bodyPr/>
        <a:lstStyle/>
        <a:p>
          <a:endParaRPr lang="id-ID"/>
        </a:p>
      </dgm:t>
    </dgm:pt>
    <dgm:pt modelId="{B4A07C28-1819-4709-A754-06EE036FBCA7}" type="pres">
      <dgm:prSet presAssocID="{3AB7A4EC-3F8B-4B6E-B76B-4508F4ED390F}" presName="descendantText" presStyleLbl="alignAcc1" presStyleIdx="2" presStyleCnt="6">
        <dgm:presLayoutVars>
          <dgm:bulletEnabled val="1"/>
        </dgm:presLayoutVars>
      </dgm:prSet>
      <dgm:spPr/>
      <dgm:t>
        <a:bodyPr/>
        <a:lstStyle/>
        <a:p>
          <a:endParaRPr lang="id-ID"/>
        </a:p>
      </dgm:t>
    </dgm:pt>
    <dgm:pt modelId="{630BD88A-ECCA-475D-9E6E-DDDA1C2F5E68}" type="pres">
      <dgm:prSet presAssocID="{C07F237A-5630-4AAE-8E88-1DD5D1A84121}" presName="sp" presStyleCnt="0"/>
      <dgm:spPr/>
    </dgm:pt>
    <dgm:pt modelId="{87964611-962D-44DB-BE01-2B3A8C9EBD3C}" type="pres">
      <dgm:prSet presAssocID="{E33B7800-1C2B-4643-9964-4B3D5A4E4390}" presName="composite" presStyleCnt="0"/>
      <dgm:spPr/>
    </dgm:pt>
    <dgm:pt modelId="{EB92CB20-A053-4958-9FFB-F2BC03F24B9C}" type="pres">
      <dgm:prSet presAssocID="{E33B7800-1C2B-4643-9964-4B3D5A4E4390}" presName="parentText" presStyleLbl="alignNode1" presStyleIdx="3" presStyleCnt="6">
        <dgm:presLayoutVars>
          <dgm:chMax val="1"/>
          <dgm:bulletEnabled val="1"/>
        </dgm:presLayoutVars>
      </dgm:prSet>
      <dgm:spPr/>
      <dgm:t>
        <a:bodyPr/>
        <a:lstStyle/>
        <a:p>
          <a:endParaRPr lang="id-ID"/>
        </a:p>
      </dgm:t>
    </dgm:pt>
    <dgm:pt modelId="{3A6D552F-DC1C-449F-BB72-EA7C2A53CBB0}" type="pres">
      <dgm:prSet presAssocID="{E33B7800-1C2B-4643-9964-4B3D5A4E4390}" presName="descendantText" presStyleLbl="alignAcc1" presStyleIdx="3" presStyleCnt="6">
        <dgm:presLayoutVars>
          <dgm:bulletEnabled val="1"/>
        </dgm:presLayoutVars>
      </dgm:prSet>
      <dgm:spPr/>
      <dgm:t>
        <a:bodyPr/>
        <a:lstStyle/>
        <a:p>
          <a:endParaRPr lang="id-ID"/>
        </a:p>
      </dgm:t>
    </dgm:pt>
    <dgm:pt modelId="{FDF3DEB2-ECF2-460D-B415-27DD54729210}" type="pres">
      <dgm:prSet presAssocID="{E181FF76-8165-48DE-B637-5F25D284DBBB}" presName="sp" presStyleCnt="0"/>
      <dgm:spPr/>
    </dgm:pt>
    <dgm:pt modelId="{4EDA1A04-6E76-4386-A4BA-2E150E3D7312}" type="pres">
      <dgm:prSet presAssocID="{43E61FBB-080B-44BE-8A1C-056EC7582F46}" presName="composite" presStyleCnt="0"/>
      <dgm:spPr/>
    </dgm:pt>
    <dgm:pt modelId="{FE68E42C-978C-40E2-A06B-F19E0AACA9F4}" type="pres">
      <dgm:prSet presAssocID="{43E61FBB-080B-44BE-8A1C-056EC7582F46}" presName="parentText" presStyleLbl="alignNode1" presStyleIdx="4" presStyleCnt="6">
        <dgm:presLayoutVars>
          <dgm:chMax val="1"/>
          <dgm:bulletEnabled val="1"/>
        </dgm:presLayoutVars>
      </dgm:prSet>
      <dgm:spPr/>
      <dgm:t>
        <a:bodyPr/>
        <a:lstStyle/>
        <a:p>
          <a:endParaRPr lang="id-ID"/>
        </a:p>
      </dgm:t>
    </dgm:pt>
    <dgm:pt modelId="{0C641F42-05AB-421C-B2C8-0EF04A46F6B0}" type="pres">
      <dgm:prSet presAssocID="{43E61FBB-080B-44BE-8A1C-056EC7582F46}" presName="descendantText" presStyleLbl="alignAcc1" presStyleIdx="4" presStyleCnt="6">
        <dgm:presLayoutVars>
          <dgm:bulletEnabled val="1"/>
        </dgm:presLayoutVars>
      </dgm:prSet>
      <dgm:spPr/>
      <dgm:t>
        <a:bodyPr/>
        <a:lstStyle/>
        <a:p>
          <a:endParaRPr lang="id-ID"/>
        </a:p>
      </dgm:t>
    </dgm:pt>
    <dgm:pt modelId="{BC017764-7B14-4B31-A938-F44DD8D65686}" type="pres">
      <dgm:prSet presAssocID="{608FFD26-37E8-4B08-A0D6-65F59F5FB55A}" presName="sp" presStyleCnt="0"/>
      <dgm:spPr/>
    </dgm:pt>
    <dgm:pt modelId="{BDE6C218-D04E-484B-8283-4253FF3B8388}" type="pres">
      <dgm:prSet presAssocID="{03E149F3-1A29-43D9-B7BC-4FE54705075A}" presName="composite" presStyleCnt="0"/>
      <dgm:spPr/>
    </dgm:pt>
    <dgm:pt modelId="{12980F39-0306-4EC0-A4F5-0488E5047BE0}" type="pres">
      <dgm:prSet presAssocID="{03E149F3-1A29-43D9-B7BC-4FE54705075A}" presName="parentText" presStyleLbl="alignNode1" presStyleIdx="5" presStyleCnt="6">
        <dgm:presLayoutVars>
          <dgm:chMax val="1"/>
          <dgm:bulletEnabled val="1"/>
        </dgm:presLayoutVars>
      </dgm:prSet>
      <dgm:spPr/>
      <dgm:t>
        <a:bodyPr/>
        <a:lstStyle/>
        <a:p>
          <a:endParaRPr lang="id-ID"/>
        </a:p>
      </dgm:t>
    </dgm:pt>
    <dgm:pt modelId="{7944FE5A-1824-46ED-A136-CE518D11BCAC}" type="pres">
      <dgm:prSet presAssocID="{03E149F3-1A29-43D9-B7BC-4FE54705075A}" presName="descendantText" presStyleLbl="alignAcc1" presStyleIdx="5" presStyleCnt="6">
        <dgm:presLayoutVars>
          <dgm:bulletEnabled val="1"/>
        </dgm:presLayoutVars>
      </dgm:prSet>
      <dgm:spPr/>
      <dgm:t>
        <a:bodyPr/>
        <a:lstStyle/>
        <a:p>
          <a:endParaRPr lang="id-ID"/>
        </a:p>
      </dgm:t>
    </dgm:pt>
  </dgm:ptLst>
  <dgm:cxnLst>
    <dgm:cxn modelId="{45F687B1-FE02-49D3-A5DC-DFEEF103A3A4}" srcId="{E33B7800-1C2B-4643-9964-4B3D5A4E4390}" destId="{98A3A104-9297-4D9F-8F56-8C8F76A1BB88}" srcOrd="0" destOrd="0" parTransId="{13B6041E-5B6A-4841-A8CE-8A0111D71011}" sibTransId="{E1860E41-F931-411A-A6B7-7F6B925DB72F}"/>
    <dgm:cxn modelId="{069F3754-6445-46D9-8D1A-7B81B4F3E393}" srcId="{B41E0294-0CF2-4879-899D-7C3F94AD98DB}" destId="{2D46F261-5C1B-4BC3-BA9F-966D1FF23DE8}" srcOrd="0" destOrd="0" parTransId="{0BC551C6-0FF3-468B-80CB-DF9B45589B19}" sibTransId="{A302BC69-0424-469B-AE9B-AF76274CEA4B}"/>
    <dgm:cxn modelId="{0B2586F2-1150-4481-9BB4-E96D09260911}" type="presOf" srcId="{5E882628-04E5-463D-912F-518E8348D8E4}" destId="{B4A07C28-1819-4709-A754-06EE036FBCA7}" srcOrd="0" destOrd="0" presId="urn:microsoft.com/office/officeart/2005/8/layout/chevron2"/>
    <dgm:cxn modelId="{FD9E1475-CF4B-4167-8D1C-58427477EF04}" srcId="{3AB7A4EC-3F8B-4B6E-B76B-4508F4ED390F}" destId="{5E882628-04E5-463D-912F-518E8348D8E4}" srcOrd="0" destOrd="0" parTransId="{B4FB6420-B3AA-4049-A0FA-1AA8EB410125}" sibTransId="{070A6EC0-DD57-4C15-B50B-26AE5C3F4AB8}"/>
    <dgm:cxn modelId="{9E832B6B-2CB2-45E4-9D7A-3170AB61A52F}" srcId="{22BBA6B7-9F35-44C6-9297-54352FE5398A}" destId="{43E61FBB-080B-44BE-8A1C-056EC7582F46}" srcOrd="4" destOrd="0" parTransId="{D0E949CE-8407-4B0D-A90F-848F897FB124}" sibTransId="{608FFD26-37E8-4B08-A0D6-65F59F5FB55A}"/>
    <dgm:cxn modelId="{E916E3AF-E745-4DA4-8884-6C6BD71E4D6C}" type="presOf" srcId="{B41E0294-0CF2-4879-899D-7C3F94AD98DB}" destId="{8E227A4C-CD3B-4B35-ADCB-93D421EEEDD0}" srcOrd="0" destOrd="0" presId="urn:microsoft.com/office/officeart/2005/8/layout/chevron2"/>
    <dgm:cxn modelId="{3F8CFBC8-B262-403E-A04D-B889C4E0CDCA}" type="presOf" srcId="{E33B7800-1C2B-4643-9964-4B3D5A4E4390}" destId="{EB92CB20-A053-4958-9FFB-F2BC03F24B9C}" srcOrd="0" destOrd="0" presId="urn:microsoft.com/office/officeart/2005/8/layout/chevron2"/>
    <dgm:cxn modelId="{0E03D413-9144-415D-964D-5ECD854B1216}" srcId="{03E149F3-1A29-43D9-B7BC-4FE54705075A}" destId="{058B7A91-4F6C-4554-BEF6-5296F564C433}" srcOrd="0" destOrd="0" parTransId="{6208D806-2E86-49E5-A861-381690F49399}" sibTransId="{9826D88C-1619-42C6-837E-6CF7CD205FA6}"/>
    <dgm:cxn modelId="{03C119F8-0E92-42E4-8287-E6C6DC091A09}" srcId="{22BBA6B7-9F35-44C6-9297-54352FE5398A}" destId="{B41E0294-0CF2-4879-899D-7C3F94AD98DB}" srcOrd="1" destOrd="0" parTransId="{49C7161F-2761-4526-903A-0E3BB1285B04}" sibTransId="{05B7EB0D-5643-4420-9AEA-850369F06755}"/>
    <dgm:cxn modelId="{09069D30-2480-4082-AB8E-912855063B28}" srcId="{22BBA6B7-9F35-44C6-9297-54352FE5398A}" destId="{E33B7800-1C2B-4643-9964-4B3D5A4E4390}" srcOrd="3" destOrd="0" parTransId="{47D0D95E-0223-4492-8A64-7F094ED39664}" sibTransId="{E181FF76-8165-48DE-B637-5F25D284DBBB}"/>
    <dgm:cxn modelId="{1184E700-3F58-4542-AD63-273C9029E083}" type="presOf" srcId="{3AB7A4EC-3F8B-4B6E-B76B-4508F4ED390F}" destId="{D4E1A9D5-4560-4893-B4FE-906D8C69E295}" srcOrd="0" destOrd="0" presId="urn:microsoft.com/office/officeart/2005/8/layout/chevron2"/>
    <dgm:cxn modelId="{FD24B68D-D457-4FEC-AEC0-592CFC7EC67D}" srcId="{22BBA6B7-9F35-44C6-9297-54352FE5398A}" destId="{3AB7A4EC-3F8B-4B6E-B76B-4508F4ED390F}" srcOrd="2" destOrd="0" parTransId="{A53D14B6-8795-4C07-B325-78EBAACDAEE9}" sibTransId="{C07F237A-5630-4AAE-8E88-1DD5D1A84121}"/>
    <dgm:cxn modelId="{9F314E5A-1C87-4D41-9B54-1A6D088E5484}" srcId="{43E61FBB-080B-44BE-8A1C-056EC7582F46}" destId="{4FDAE02A-8CF3-4C1A-A9DA-EC419FEF4CA4}" srcOrd="0" destOrd="0" parTransId="{387D2168-7E66-48DB-80E0-D3D61E9872A0}" sibTransId="{CA9E9F36-7C64-48C3-902D-1B53AA5FF89A}"/>
    <dgm:cxn modelId="{C0F7A7DA-B292-4AD6-8100-671001AD1B2B}" type="presOf" srcId="{22BBA6B7-9F35-44C6-9297-54352FE5398A}" destId="{0615765F-51AB-4CD6-886E-7AFDB7D8059A}" srcOrd="0" destOrd="0" presId="urn:microsoft.com/office/officeart/2005/8/layout/chevron2"/>
    <dgm:cxn modelId="{35320B22-9ED8-407B-8B7F-5CC924CC4526}" type="presOf" srcId="{416EF585-C76E-4414-9ED8-3607849D199A}" destId="{E183E092-F294-4D1F-A711-FF33210B85DC}" srcOrd="0" destOrd="0" presId="urn:microsoft.com/office/officeart/2005/8/layout/chevron2"/>
    <dgm:cxn modelId="{909FCFCA-69F9-4FE2-A99F-F93242D61CC1}" type="presOf" srcId="{058B7A91-4F6C-4554-BEF6-5296F564C433}" destId="{7944FE5A-1824-46ED-A136-CE518D11BCAC}" srcOrd="0" destOrd="0" presId="urn:microsoft.com/office/officeart/2005/8/layout/chevron2"/>
    <dgm:cxn modelId="{E5205032-C2E2-40A7-9190-AADCA9265593}" type="presOf" srcId="{43E61FBB-080B-44BE-8A1C-056EC7582F46}" destId="{FE68E42C-978C-40E2-A06B-F19E0AACA9F4}" srcOrd="0" destOrd="0" presId="urn:microsoft.com/office/officeart/2005/8/layout/chevron2"/>
    <dgm:cxn modelId="{61028BDB-3AEE-48FF-A40C-AE300A94E903}" srcId="{22BBA6B7-9F35-44C6-9297-54352FE5398A}" destId="{03E149F3-1A29-43D9-B7BC-4FE54705075A}" srcOrd="5" destOrd="0" parTransId="{E4ED0883-FCFD-4299-918A-BAE1E7084168}" sibTransId="{A6157E24-F0C9-42C9-A652-80AF7C45ABCC}"/>
    <dgm:cxn modelId="{82CC676E-C389-4C3F-A3D6-A3AFA210836B}" type="presOf" srcId="{03E149F3-1A29-43D9-B7BC-4FE54705075A}" destId="{12980F39-0306-4EC0-A4F5-0488E5047BE0}" srcOrd="0" destOrd="0" presId="urn:microsoft.com/office/officeart/2005/8/layout/chevron2"/>
    <dgm:cxn modelId="{BB9592E8-722E-4B18-A61A-9CD16A9EECFC}" srcId="{22BBA6B7-9F35-44C6-9297-54352FE5398A}" destId="{416EF585-C76E-4414-9ED8-3607849D199A}" srcOrd="0" destOrd="0" parTransId="{8B7C6573-6A6E-44D4-96EA-E36CCDA6104D}" sibTransId="{4BC7A70E-ABC6-4B2D-AA91-505BF0543CC3}"/>
    <dgm:cxn modelId="{F48CDCF0-F9A4-4E40-AAB5-D8CA1515761C}" type="presOf" srcId="{98A3A104-9297-4D9F-8F56-8C8F76A1BB88}" destId="{3A6D552F-DC1C-449F-BB72-EA7C2A53CBB0}" srcOrd="0" destOrd="0" presId="urn:microsoft.com/office/officeart/2005/8/layout/chevron2"/>
    <dgm:cxn modelId="{16397D82-4274-48DE-B527-AA66A8876184}" type="presOf" srcId="{4FDAE02A-8CF3-4C1A-A9DA-EC419FEF4CA4}" destId="{0C641F42-05AB-421C-B2C8-0EF04A46F6B0}" srcOrd="0" destOrd="0" presId="urn:microsoft.com/office/officeart/2005/8/layout/chevron2"/>
    <dgm:cxn modelId="{6B9429F3-7E5A-4C17-B381-CF73EB1FB159}" type="presOf" srcId="{2D46F261-5C1B-4BC3-BA9F-966D1FF23DE8}" destId="{57229587-B7A9-4091-BAD2-987BA1C55653}" srcOrd="0" destOrd="0" presId="urn:microsoft.com/office/officeart/2005/8/layout/chevron2"/>
    <dgm:cxn modelId="{97ACF850-B7A1-402D-9BBD-A7DF6FEEAAD5}" srcId="{416EF585-C76E-4414-9ED8-3607849D199A}" destId="{2A64C3B9-1133-44CC-8166-FDBD7977BFDE}" srcOrd="0" destOrd="0" parTransId="{B13A8417-EBF3-427E-AFB7-675679CF87F1}" sibTransId="{0B95FF0B-8C6C-4A04-9D4F-D34C7DDF54A7}"/>
    <dgm:cxn modelId="{A47DDF2F-15A6-4307-9CD4-6F0496BA735A}" type="presOf" srcId="{2A64C3B9-1133-44CC-8166-FDBD7977BFDE}" destId="{8D9BE9D0-B14E-4115-863A-379C6B357246}" srcOrd="0" destOrd="0" presId="urn:microsoft.com/office/officeart/2005/8/layout/chevron2"/>
    <dgm:cxn modelId="{9BB71C92-5B61-43FF-B794-54FABD45BB51}" type="presParOf" srcId="{0615765F-51AB-4CD6-886E-7AFDB7D8059A}" destId="{D331503E-A166-46D0-A37B-F8FE0211B75D}" srcOrd="0" destOrd="0" presId="urn:microsoft.com/office/officeart/2005/8/layout/chevron2"/>
    <dgm:cxn modelId="{7EE82A59-7FAC-4DD1-8E35-48A087D35CA6}" type="presParOf" srcId="{D331503E-A166-46D0-A37B-F8FE0211B75D}" destId="{E183E092-F294-4D1F-A711-FF33210B85DC}" srcOrd="0" destOrd="0" presId="urn:microsoft.com/office/officeart/2005/8/layout/chevron2"/>
    <dgm:cxn modelId="{6ABD8A40-9589-4BA8-AD0F-E4077B3BD630}" type="presParOf" srcId="{D331503E-A166-46D0-A37B-F8FE0211B75D}" destId="{8D9BE9D0-B14E-4115-863A-379C6B357246}" srcOrd="1" destOrd="0" presId="urn:microsoft.com/office/officeart/2005/8/layout/chevron2"/>
    <dgm:cxn modelId="{9BDFE173-FCB5-4F24-8F4C-79222BD7C95E}" type="presParOf" srcId="{0615765F-51AB-4CD6-886E-7AFDB7D8059A}" destId="{EB0BFF47-CADC-4D85-B900-D272831F009C}" srcOrd="1" destOrd="0" presId="urn:microsoft.com/office/officeart/2005/8/layout/chevron2"/>
    <dgm:cxn modelId="{1426EDB0-CB6D-4F3B-8F45-890901B5E6D9}" type="presParOf" srcId="{0615765F-51AB-4CD6-886E-7AFDB7D8059A}" destId="{9E21D6F0-F898-41F8-B135-043F5F2EDCA3}" srcOrd="2" destOrd="0" presId="urn:microsoft.com/office/officeart/2005/8/layout/chevron2"/>
    <dgm:cxn modelId="{A724996F-732E-43E3-ABE5-F5C545EE1ED9}" type="presParOf" srcId="{9E21D6F0-F898-41F8-B135-043F5F2EDCA3}" destId="{8E227A4C-CD3B-4B35-ADCB-93D421EEEDD0}" srcOrd="0" destOrd="0" presId="urn:microsoft.com/office/officeart/2005/8/layout/chevron2"/>
    <dgm:cxn modelId="{2F80A26D-7FF0-4A6C-A0B8-CD3BBD59610D}" type="presParOf" srcId="{9E21D6F0-F898-41F8-B135-043F5F2EDCA3}" destId="{57229587-B7A9-4091-BAD2-987BA1C55653}" srcOrd="1" destOrd="0" presId="urn:microsoft.com/office/officeart/2005/8/layout/chevron2"/>
    <dgm:cxn modelId="{0245B14F-A258-4298-87A9-3BAD24C985CB}" type="presParOf" srcId="{0615765F-51AB-4CD6-886E-7AFDB7D8059A}" destId="{8C9BFD06-2250-43BF-A9A4-4F17F8EFA84B}" srcOrd="3" destOrd="0" presId="urn:microsoft.com/office/officeart/2005/8/layout/chevron2"/>
    <dgm:cxn modelId="{97533AEC-6BBD-4169-893F-BEF36B997280}" type="presParOf" srcId="{0615765F-51AB-4CD6-886E-7AFDB7D8059A}" destId="{DF7B0DA6-DB9D-4A2E-8626-7819A2BD86EC}" srcOrd="4" destOrd="0" presId="urn:microsoft.com/office/officeart/2005/8/layout/chevron2"/>
    <dgm:cxn modelId="{5708A171-FCFE-4FCD-846A-6CA5EC3CAF95}" type="presParOf" srcId="{DF7B0DA6-DB9D-4A2E-8626-7819A2BD86EC}" destId="{D4E1A9D5-4560-4893-B4FE-906D8C69E295}" srcOrd="0" destOrd="0" presId="urn:microsoft.com/office/officeart/2005/8/layout/chevron2"/>
    <dgm:cxn modelId="{CA7738F9-2AF7-40BE-9C0E-231DF73E993D}" type="presParOf" srcId="{DF7B0DA6-DB9D-4A2E-8626-7819A2BD86EC}" destId="{B4A07C28-1819-4709-A754-06EE036FBCA7}" srcOrd="1" destOrd="0" presId="urn:microsoft.com/office/officeart/2005/8/layout/chevron2"/>
    <dgm:cxn modelId="{6AED140E-3CF4-4337-A36F-A9E62ECBFA01}" type="presParOf" srcId="{0615765F-51AB-4CD6-886E-7AFDB7D8059A}" destId="{630BD88A-ECCA-475D-9E6E-DDDA1C2F5E68}" srcOrd="5" destOrd="0" presId="urn:microsoft.com/office/officeart/2005/8/layout/chevron2"/>
    <dgm:cxn modelId="{E4BE0364-DA41-4952-B8AA-633C8F08EBC1}" type="presParOf" srcId="{0615765F-51AB-4CD6-886E-7AFDB7D8059A}" destId="{87964611-962D-44DB-BE01-2B3A8C9EBD3C}" srcOrd="6" destOrd="0" presId="urn:microsoft.com/office/officeart/2005/8/layout/chevron2"/>
    <dgm:cxn modelId="{91F699DC-9DC1-4DB2-B6B1-E0CFF64D8567}" type="presParOf" srcId="{87964611-962D-44DB-BE01-2B3A8C9EBD3C}" destId="{EB92CB20-A053-4958-9FFB-F2BC03F24B9C}" srcOrd="0" destOrd="0" presId="urn:microsoft.com/office/officeart/2005/8/layout/chevron2"/>
    <dgm:cxn modelId="{739BF041-1B51-4A21-9B96-51C15A0895C8}" type="presParOf" srcId="{87964611-962D-44DB-BE01-2B3A8C9EBD3C}" destId="{3A6D552F-DC1C-449F-BB72-EA7C2A53CBB0}" srcOrd="1" destOrd="0" presId="urn:microsoft.com/office/officeart/2005/8/layout/chevron2"/>
    <dgm:cxn modelId="{0DC944C6-9357-4E08-9835-C2233E968FE1}" type="presParOf" srcId="{0615765F-51AB-4CD6-886E-7AFDB7D8059A}" destId="{FDF3DEB2-ECF2-460D-B415-27DD54729210}" srcOrd="7" destOrd="0" presId="urn:microsoft.com/office/officeart/2005/8/layout/chevron2"/>
    <dgm:cxn modelId="{9B1E3B55-25FF-4B32-9510-A5F8FD81B103}" type="presParOf" srcId="{0615765F-51AB-4CD6-886E-7AFDB7D8059A}" destId="{4EDA1A04-6E76-4386-A4BA-2E150E3D7312}" srcOrd="8" destOrd="0" presId="urn:microsoft.com/office/officeart/2005/8/layout/chevron2"/>
    <dgm:cxn modelId="{358B6299-390E-4E66-A415-4A0B89D23B19}" type="presParOf" srcId="{4EDA1A04-6E76-4386-A4BA-2E150E3D7312}" destId="{FE68E42C-978C-40E2-A06B-F19E0AACA9F4}" srcOrd="0" destOrd="0" presId="urn:microsoft.com/office/officeart/2005/8/layout/chevron2"/>
    <dgm:cxn modelId="{F27A6BEB-1B6D-4AD4-AB95-793301F02573}" type="presParOf" srcId="{4EDA1A04-6E76-4386-A4BA-2E150E3D7312}" destId="{0C641F42-05AB-421C-B2C8-0EF04A46F6B0}" srcOrd="1" destOrd="0" presId="urn:microsoft.com/office/officeart/2005/8/layout/chevron2"/>
    <dgm:cxn modelId="{F727167F-1131-4BC8-A102-4AAF3E2F6482}" type="presParOf" srcId="{0615765F-51AB-4CD6-886E-7AFDB7D8059A}" destId="{BC017764-7B14-4B31-A938-F44DD8D65686}" srcOrd="9" destOrd="0" presId="urn:microsoft.com/office/officeart/2005/8/layout/chevron2"/>
    <dgm:cxn modelId="{D657BF06-E721-4662-B0A4-F9A754379CC4}" type="presParOf" srcId="{0615765F-51AB-4CD6-886E-7AFDB7D8059A}" destId="{BDE6C218-D04E-484B-8283-4253FF3B8388}" srcOrd="10" destOrd="0" presId="urn:microsoft.com/office/officeart/2005/8/layout/chevron2"/>
    <dgm:cxn modelId="{03B21FD5-3F7A-498A-9428-A83C0A36A8FB}" type="presParOf" srcId="{BDE6C218-D04E-484B-8283-4253FF3B8388}" destId="{12980F39-0306-4EC0-A4F5-0488E5047BE0}" srcOrd="0" destOrd="0" presId="urn:microsoft.com/office/officeart/2005/8/layout/chevron2"/>
    <dgm:cxn modelId="{5296B888-0AE7-4584-BC32-3163AB0AD648}" type="presParOf" srcId="{BDE6C218-D04E-484B-8283-4253FF3B8388}" destId="{7944FE5A-1824-46ED-A136-CE518D11BCA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3E092-F294-4D1F-A711-FF33210B85DC}">
      <dsp:nvSpPr>
        <dsp:cNvPr id="0" name=""/>
        <dsp:cNvSpPr/>
      </dsp:nvSpPr>
      <dsp:spPr>
        <a:xfrm rot="5400000">
          <a:off x="-135754" y="137214"/>
          <a:ext cx="905028" cy="633520"/>
        </a:xfrm>
        <a:prstGeom prst="chevron">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1</a:t>
          </a:r>
          <a:endParaRPr lang="id-ID" sz="1800" kern="1200" dirty="0"/>
        </a:p>
      </dsp:txBody>
      <dsp:txXfrm rot="-5400000">
        <a:off x="0" y="318220"/>
        <a:ext cx="633520" cy="271508"/>
      </dsp:txXfrm>
    </dsp:sp>
    <dsp:sp modelId="{8D9BE9D0-B14E-4115-863A-379C6B357246}">
      <dsp:nvSpPr>
        <dsp:cNvPr id="0" name=""/>
        <dsp:cNvSpPr/>
      </dsp:nvSpPr>
      <dsp:spPr>
        <a:xfrm rot="5400000">
          <a:off x="2511825" y="-1876845"/>
          <a:ext cx="588268" cy="4344879"/>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id-ID" sz="1900" b="1" kern="1200" dirty="0" smtClean="0">
              <a:solidFill>
                <a:srgbClr val="003E60"/>
              </a:solidFill>
            </a:rPr>
            <a:t>Analisis Kebutuhan</a:t>
          </a:r>
          <a:endParaRPr lang="id-ID" sz="1900" b="1" kern="1200" dirty="0">
            <a:solidFill>
              <a:srgbClr val="003E60"/>
            </a:solidFill>
          </a:endParaRPr>
        </a:p>
      </dsp:txBody>
      <dsp:txXfrm rot="-5400000">
        <a:off x="633520" y="30177"/>
        <a:ext cx="4316162" cy="530834"/>
      </dsp:txXfrm>
    </dsp:sp>
    <dsp:sp modelId="{8E227A4C-CD3B-4B35-ADCB-93D421EEEDD0}">
      <dsp:nvSpPr>
        <dsp:cNvPr id="0" name=""/>
        <dsp:cNvSpPr/>
      </dsp:nvSpPr>
      <dsp:spPr>
        <a:xfrm rot="5400000">
          <a:off x="-135754" y="944157"/>
          <a:ext cx="905028" cy="633520"/>
        </a:xfrm>
        <a:prstGeom prst="chevron">
          <a:avLst/>
        </a:prstGeom>
        <a:solidFill>
          <a:srgbClr val="1CADE4"/>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2</a:t>
          </a:r>
          <a:endParaRPr lang="id-ID" sz="1800" kern="1200" dirty="0"/>
        </a:p>
      </dsp:txBody>
      <dsp:txXfrm rot="-5400000">
        <a:off x="0" y="1125163"/>
        <a:ext cx="633520" cy="271508"/>
      </dsp:txXfrm>
    </dsp:sp>
    <dsp:sp modelId="{57229587-B7A9-4091-BAD2-987BA1C55653}">
      <dsp:nvSpPr>
        <dsp:cNvPr id="0" name=""/>
        <dsp:cNvSpPr/>
      </dsp:nvSpPr>
      <dsp:spPr>
        <a:xfrm rot="5400000">
          <a:off x="2511825" y="-1069902"/>
          <a:ext cx="588268" cy="434487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id-ID" sz="1900" b="1" kern="1200" dirty="0" smtClean="0">
              <a:solidFill>
                <a:srgbClr val="003E60"/>
              </a:solidFill>
            </a:rPr>
            <a:t>Proses Akuisisi Pengetahuan</a:t>
          </a:r>
          <a:endParaRPr lang="id-ID" sz="1900" b="1" kern="1200" dirty="0">
            <a:solidFill>
              <a:srgbClr val="003E60"/>
            </a:solidFill>
          </a:endParaRPr>
        </a:p>
      </dsp:txBody>
      <dsp:txXfrm rot="-5400000">
        <a:off x="633520" y="837120"/>
        <a:ext cx="4316162" cy="530834"/>
      </dsp:txXfrm>
    </dsp:sp>
    <dsp:sp modelId="{D4E1A9D5-4560-4893-B4FE-906D8C69E295}">
      <dsp:nvSpPr>
        <dsp:cNvPr id="0" name=""/>
        <dsp:cNvSpPr/>
      </dsp:nvSpPr>
      <dsp:spPr>
        <a:xfrm rot="5400000">
          <a:off x="-135754" y="1751100"/>
          <a:ext cx="905028" cy="633520"/>
        </a:xfrm>
        <a:prstGeom prst="chevron">
          <a:avLst/>
        </a:prstGeom>
        <a:solidFill>
          <a:schemeClr val="tx2">
            <a:lumMod val="60000"/>
            <a:lumOff val="40000"/>
          </a:schemeClr>
        </a:solidFill>
        <a:ln w="25400" cap="flat" cmpd="sng" algn="ctr">
          <a:solidFill>
            <a:srgbClr val="70A1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3</a:t>
          </a:r>
          <a:endParaRPr lang="id-ID" sz="1800" kern="1200" dirty="0"/>
        </a:p>
      </dsp:txBody>
      <dsp:txXfrm rot="-5400000">
        <a:off x="0" y="1932106"/>
        <a:ext cx="633520" cy="271508"/>
      </dsp:txXfrm>
    </dsp:sp>
    <dsp:sp modelId="{B4A07C28-1819-4709-A754-06EE036FBCA7}">
      <dsp:nvSpPr>
        <dsp:cNvPr id="0" name=""/>
        <dsp:cNvSpPr/>
      </dsp:nvSpPr>
      <dsp:spPr>
        <a:xfrm rot="5400000">
          <a:off x="2511825" y="-262958"/>
          <a:ext cx="588268" cy="4344879"/>
        </a:xfrm>
        <a:prstGeom prst="round2SameRect">
          <a:avLst/>
        </a:prstGeom>
        <a:solidFill>
          <a:schemeClr val="bg1">
            <a:alpha val="90000"/>
          </a:schemeClr>
        </a:solidFill>
        <a:ln w="25400" cap="flat" cmpd="sng" algn="ctr">
          <a:solidFill>
            <a:srgbClr val="70A1C0"/>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id-ID" sz="1900" b="1" kern="1200" dirty="0" smtClean="0">
              <a:solidFill>
                <a:srgbClr val="003E60"/>
              </a:solidFill>
            </a:rPr>
            <a:t>Penambahan Basis Pengetahuan</a:t>
          </a:r>
          <a:endParaRPr lang="id-ID" sz="1900" b="1" kern="1200" dirty="0">
            <a:solidFill>
              <a:srgbClr val="003E60"/>
            </a:solidFill>
          </a:endParaRPr>
        </a:p>
      </dsp:txBody>
      <dsp:txXfrm rot="-5400000">
        <a:off x="633520" y="1644064"/>
        <a:ext cx="4316162" cy="530834"/>
      </dsp:txXfrm>
    </dsp:sp>
    <dsp:sp modelId="{EB92CB20-A053-4958-9FFB-F2BC03F24B9C}">
      <dsp:nvSpPr>
        <dsp:cNvPr id="0" name=""/>
        <dsp:cNvSpPr/>
      </dsp:nvSpPr>
      <dsp:spPr>
        <a:xfrm rot="5400000">
          <a:off x="-135754" y="2558043"/>
          <a:ext cx="905028" cy="633520"/>
        </a:xfrm>
        <a:prstGeom prst="chevron">
          <a:avLst/>
        </a:prstGeom>
        <a:solidFill>
          <a:srgbClr val="FFC000"/>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4</a:t>
          </a:r>
          <a:endParaRPr lang="id-ID" sz="1800" kern="1200" dirty="0"/>
        </a:p>
      </dsp:txBody>
      <dsp:txXfrm rot="-5400000">
        <a:off x="0" y="2739049"/>
        <a:ext cx="633520" cy="271508"/>
      </dsp:txXfrm>
    </dsp:sp>
    <dsp:sp modelId="{3A6D552F-DC1C-449F-BB72-EA7C2A53CBB0}">
      <dsp:nvSpPr>
        <dsp:cNvPr id="0" name=""/>
        <dsp:cNvSpPr/>
      </dsp:nvSpPr>
      <dsp:spPr>
        <a:xfrm rot="5400000">
          <a:off x="2511825" y="543984"/>
          <a:ext cx="588268" cy="4344879"/>
        </a:xfrm>
        <a:prstGeom prst="round2SameRect">
          <a:avLst/>
        </a:prstGeom>
        <a:solidFill>
          <a:schemeClr val="lt1">
            <a:alpha val="90000"/>
            <a:hueOff val="0"/>
            <a:satOff val="0"/>
            <a:lumOff val="0"/>
            <a:alphaOff val="0"/>
          </a:schemeClr>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id-ID" sz="1900" b="1" kern="1200" dirty="0" smtClean="0">
              <a:solidFill>
                <a:srgbClr val="003E60"/>
              </a:solidFill>
            </a:rPr>
            <a:t>Pembuatan Program</a:t>
          </a:r>
          <a:endParaRPr lang="id-ID" sz="1900" b="1" kern="1200" dirty="0">
            <a:solidFill>
              <a:srgbClr val="003E60"/>
            </a:solidFill>
          </a:endParaRPr>
        </a:p>
      </dsp:txBody>
      <dsp:txXfrm rot="-5400000">
        <a:off x="633520" y="2451007"/>
        <a:ext cx="4316162" cy="530834"/>
      </dsp:txXfrm>
    </dsp:sp>
    <dsp:sp modelId="{FE68E42C-978C-40E2-A06B-F19E0AACA9F4}">
      <dsp:nvSpPr>
        <dsp:cNvPr id="0" name=""/>
        <dsp:cNvSpPr/>
      </dsp:nvSpPr>
      <dsp:spPr>
        <a:xfrm rot="5400000">
          <a:off x="-135754" y="3364986"/>
          <a:ext cx="905028" cy="633520"/>
        </a:xfrm>
        <a:prstGeom prst="chevron">
          <a:avLst/>
        </a:prstGeom>
        <a:solidFill>
          <a:schemeClr val="accent5">
            <a:lumMod val="60000"/>
            <a:lumOff val="4000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5</a:t>
          </a:r>
          <a:endParaRPr lang="id-ID" sz="1800" kern="1200" dirty="0"/>
        </a:p>
      </dsp:txBody>
      <dsp:txXfrm rot="-5400000">
        <a:off x="0" y="3545992"/>
        <a:ext cx="633520" cy="271508"/>
      </dsp:txXfrm>
    </dsp:sp>
    <dsp:sp modelId="{0C641F42-05AB-421C-B2C8-0EF04A46F6B0}">
      <dsp:nvSpPr>
        <dsp:cNvPr id="0" name=""/>
        <dsp:cNvSpPr/>
      </dsp:nvSpPr>
      <dsp:spPr>
        <a:xfrm rot="5400000">
          <a:off x="2511825" y="1350927"/>
          <a:ext cx="588268" cy="4344879"/>
        </a:xfrm>
        <a:prstGeom prst="round2SameRect">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err="1" smtClean="0">
              <a:solidFill>
                <a:srgbClr val="003E60"/>
              </a:solidFill>
              <a:latin typeface="+mn-lt"/>
            </a:rPr>
            <a:t>Desain</a:t>
          </a:r>
          <a:r>
            <a:rPr lang="en-US" sz="1900" b="1" kern="1200" dirty="0" smtClean="0">
              <a:solidFill>
                <a:srgbClr val="003E60"/>
              </a:solidFill>
              <a:latin typeface="+mn-lt"/>
            </a:rPr>
            <a:t> </a:t>
          </a:r>
          <a:r>
            <a:rPr lang="en-US" sz="1900" b="1" kern="1200" dirty="0" err="1" smtClean="0">
              <a:solidFill>
                <a:srgbClr val="003E60"/>
              </a:solidFill>
              <a:latin typeface="+mn-lt"/>
            </a:rPr>
            <a:t>Antarmuka</a:t>
          </a:r>
          <a:r>
            <a:rPr lang="en-US" sz="1900" b="1" kern="1200" dirty="0" smtClean="0">
              <a:solidFill>
                <a:srgbClr val="003E60"/>
              </a:solidFill>
              <a:latin typeface="+mn-lt"/>
            </a:rPr>
            <a:t> </a:t>
          </a:r>
          <a:r>
            <a:rPr lang="en-US" sz="1900" b="1" kern="1200" dirty="0" err="1" smtClean="0">
              <a:solidFill>
                <a:srgbClr val="003E60"/>
              </a:solidFill>
              <a:latin typeface="+mn-lt"/>
            </a:rPr>
            <a:t>Pengguna</a:t>
          </a:r>
          <a:endParaRPr lang="id-ID" sz="1900" b="1" kern="1200" dirty="0">
            <a:solidFill>
              <a:srgbClr val="003E60"/>
            </a:solidFill>
          </a:endParaRPr>
        </a:p>
      </dsp:txBody>
      <dsp:txXfrm rot="-5400000">
        <a:off x="633520" y="3257950"/>
        <a:ext cx="4316162" cy="530834"/>
      </dsp:txXfrm>
    </dsp:sp>
    <dsp:sp modelId="{12980F39-0306-4EC0-A4F5-0488E5047BE0}">
      <dsp:nvSpPr>
        <dsp:cNvPr id="0" name=""/>
        <dsp:cNvSpPr/>
      </dsp:nvSpPr>
      <dsp:spPr>
        <a:xfrm rot="5400000">
          <a:off x="-135754" y="4171929"/>
          <a:ext cx="905028" cy="633520"/>
        </a:xfrm>
        <a:prstGeom prst="chevron">
          <a:avLst/>
        </a:prstGeom>
        <a:solidFill>
          <a:srgbClr val="F46E21"/>
        </a:solidFill>
        <a:ln w="25400" cap="flat" cmpd="sng" algn="ctr">
          <a:solidFill>
            <a:srgbClr val="F46E2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t>6</a:t>
          </a:r>
          <a:endParaRPr lang="id-ID" sz="1800" kern="1200" dirty="0"/>
        </a:p>
      </dsp:txBody>
      <dsp:txXfrm rot="-5400000">
        <a:off x="0" y="4352935"/>
        <a:ext cx="633520" cy="271508"/>
      </dsp:txXfrm>
    </dsp:sp>
    <dsp:sp modelId="{7944FE5A-1824-46ED-A136-CE518D11BCAC}">
      <dsp:nvSpPr>
        <dsp:cNvPr id="0" name=""/>
        <dsp:cNvSpPr/>
      </dsp:nvSpPr>
      <dsp:spPr>
        <a:xfrm rot="5400000">
          <a:off x="2511825" y="2157870"/>
          <a:ext cx="588268" cy="4344879"/>
        </a:xfrm>
        <a:prstGeom prst="round2SameRect">
          <a:avLst/>
        </a:prstGeom>
        <a:solidFill>
          <a:schemeClr val="lt1">
            <a:alpha val="90000"/>
            <a:hueOff val="0"/>
            <a:satOff val="0"/>
            <a:lumOff val="0"/>
            <a:alphaOff val="0"/>
          </a:schemeClr>
        </a:solidFill>
        <a:ln w="25400" cap="flat" cmpd="sng" algn="ctr">
          <a:solidFill>
            <a:srgbClr val="F46E21"/>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err="1" smtClean="0">
              <a:solidFill>
                <a:srgbClr val="003E60"/>
              </a:solidFill>
              <a:latin typeface="+mn-lt"/>
            </a:rPr>
            <a:t>Verifikasi</a:t>
          </a:r>
          <a:r>
            <a:rPr lang="en-US" sz="1900" b="1" kern="1200" dirty="0" smtClean="0">
              <a:solidFill>
                <a:srgbClr val="003E60"/>
              </a:solidFill>
              <a:latin typeface="+mn-lt"/>
            </a:rPr>
            <a:t> </a:t>
          </a:r>
          <a:r>
            <a:rPr lang="en-US" sz="1900" b="1" kern="1200" dirty="0" err="1" smtClean="0">
              <a:solidFill>
                <a:srgbClr val="003E60"/>
              </a:solidFill>
              <a:latin typeface="+mn-lt"/>
            </a:rPr>
            <a:t>dan</a:t>
          </a:r>
          <a:r>
            <a:rPr lang="en-US" sz="1900" b="1" kern="1200" dirty="0" smtClean="0">
              <a:solidFill>
                <a:srgbClr val="003E60"/>
              </a:solidFill>
              <a:latin typeface="+mn-lt"/>
            </a:rPr>
            <a:t> </a:t>
          </a:r>
          <a:r>
            <a:rPr lang="en-US" sz="1900" b="1" kern="1200" dirty="0" err="1" smtClean="0">
              <a:solidFill>
                <a:srgbClr val="003E60"/>
              </a:solidFill>
              <a:latin typeface="+mn-lt"/>
            </a:rPr>
            <a:t>Validasi</a:t>
          </a:r>
          <a:r>
            <a:rPr lang="en-US" sz="1900" b="1" kern="1200" dirty="0" smtClean="0">
              <a:solidFill>
                <a:srgbClr val="003E60"/>
              </a:solidFill>
              <a:latin typeface="+mn-lt"/>
            </a:rPr>
            <a:t> </a:t>
          </a:r>
          <a:r>
            <a:rPr lang="en-US" sz="1900" b="1" kern="1200" dirty="0" err="1" smtClean="0">
              <a:solidFill>
                <a:srgbClr val="003E60"/>
              </a:solidFill>
              <a:latin typeface="+mn-lt"/>
            </a:rPr>
            <a:t>Sistem</a:t>
          </a:r>
          <a:endParaRPr lang="id-ID" sz="1900" b="1" kern="1200" dirty="0">
            <a:solidFill>
              <a:srgbClr val="003E60"/>
            </a:solidFill>
          </a:endParaRPr>
        </a:p>
      </dsp:txBody>
      <dsp:txXfrm rot="-5400000">
        <a:off x="633520" y="4064893"/>
        <a:ext cx="4316162" cy="5308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96364-1F71-40EC-A163-C308EEFC4A81}" type="datetimeFigureOut">
              <a:rPr lang="id-ID" smtClean="0"/>
              <a:t>05/01/2016</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AFB89-82EB-409D-8BB0-C39E7370CE8E}" type="slidenum">
              <a:rPr lang="id-ID" smtClean="0"/>
              <a:t>‹#›</a:t>
            </a:fld>
            <a:endParaRPr lang="id-ID"/>
          </a:p>
        </p:txBody>
      </p:sp>
    </p:spTree>
    <p:extLst>
      <p:ext uri="{BB962C8B-B14F-4D97-AF65-F5344CB8AC3E}">
        <p14:creationId xmlns:p14="http://schemas.microsoft.com/office/powerpoint/2010/main" val="380210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id-ID" sz="1200" kern="1200" dirty="0" smtClean="0">
                <a:solidFill>
                  <a:schemeClr val="tx1"/>
                </a:solidFill>
                <a:effectLst/>
                <a:latin typeface="+mn-lt"/>
                <a:ea typeface="+mn-ea"/>
                <a:cs typeface="+mn-cs"/>
              </a:rPr>
              <a:t>Ikan mas dikenal sebagai sumber protein hewani yang relatif murah dan mudah didapat, sementara ikan koi lebih dikenal sebagai ikan hias dengan berbagai variasi warna yang menarik.Ikan koi di Jepang lebih dikenal dengan nama </a:t>
            </a:r>
            <a:r>
              <a:rPr lang="id-ID" sz="1200" i="1" kern="1200" dirty="0" smtClean="0">
                <a:solidFill>
                  <a:schemeClr val="tx1"/>
                </a:solidFill>
                <a:effectLst/>
                <a:latin typeface="+mn-lt"/>
                <a:ea typeface="+mn-ea"/>
                <a:cs typeface="+mn-cs"/>
              </a:rPr>
              <a:t>Nishikigoi</a:t>
            </a:r>
            <a:r>
              <a:rPr lang="id-ID"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id-ID" sz="1200" kern="1200" dirty="0" smtClean="0">
                <a:solidFill>
                  <a:schemeClr val="tx1"/>
                </a:solidFill>
                <a:effectLst/>
                <a:latin typeface="+mn-lt"/>
                <a:ea typeface="+mn-ea"/>
                <a:cs typeface="+mn-cs"/>
              </a:rPr>
              <a:t>Usaha budidaya perikanan dipengaruhi oleh beberapa faktor yang antara lain adalah penyakit. Kesehatan dan </a:t>
            </a:r>
            <a:r>
              <a:rPr lang="en-US" sz="1200" kern="1200" dirty="0" err="1" smtClean="0">
                <a:solidFill>
                  <a:schemeClr val="tx1"/>
                </a:solidFill>
                <a:effectLst/>
                <a:latin typeface="+mn-lt"/>
                <a:ea typeface="+mn-ea"/>
                <a:cs typeface="+mn-cs"/>
              </a:rPr>
              <a: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ikan</a:t>
            </a:r>
            <a:r>
              <a:rPr lang="en-US" sz="1200" kern="1200" dirty="0" smtClean="0">
                <a:solidFill>
                  <a:schemeClr val="tx1"/>
                </a:solidFill>
                <a:effectLst/>
                <a:latin typeface="+mn-lt"/>
                <a:ea typeface="+mn-ea"/>
                <a:cs typeface="+mn-cs"/>
              </a:rPr>
              <a:t> koi </a:t>
            </a:r>
            <a:r>
              <a:rPr lang="id-ID" sz="1200" kern="1200" dirty="0" smtClean="0">
                <a:solidFill>
                  <a:schemeClr val="tx1"/>
                </a:solidFill>
                <a:effectLst/>
                <a:latin typeface="+mn-lt"/>
                <a:ea typeface="+mn-ea"/>
                <a:cs typeface="+mn-cs"/>
              </a:rPr>
              <a:t>ditentukan oleh keseimbangan antara ikan, air, kondisi lingkungan, parasit serta kondisi ikan itu sendiri (Effendy dan Hersanto 1993). </a:t>
            </a:r>
            <a:r>
              <a:rPr lang="en-US" sz="1200" kern="1200" dirty="0" err="1" smtClean="0">
                <a:solidFill>
                  <a:schemeClr val="tx1"/>
                </a:solidFill>
                <a:effectLst/>
                <a:latin typeface="+mn-lt"/>
                <a:ea typeface="+mn-ea"/>
                <a:cs typeface="+mn-cs"/>
              </a:rPr>
              <a:t>Penyakit-penyakit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akuakultur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dijumpai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luas</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penyebab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dikelompokkan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parasit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bakteri</a:t>
            </a:r>
            <a:r>
              <a:rPr lang="en-US" sz="1200" kern="1200" dirty="0" smtClean="0">
                <a:solidFill>
                  <a:schemeClr val="tx1"/>
                </a:solidFill>
                <a:effectLst/>
                <a:latin typeface="+mn-lt"/>
                <a:ea typeface="+mn-ea"/>
                <a:cs typeface="+mn-cs"/>
              </a:rPr>
              <a:t>, fungi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virus.</a:t>
            </a:r>
            <a:endParaRPr lang="id-ID"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id-ID" sz="1200" b="1" i="0" kern="1200" dirty="0" smtClean="0">
                <a:solidFill>
                  <a:schemeClr val="tx1"/>
                </a:solidFill>
                <a:effectLst/>
                <a:latin typeface="+mn-lt"/>
                <a:ea typeface="+mn-ea"/>
                <a:cs typeface="+mn-cs"/>
              </a:rPr>
              <a:t>Centralkoi —</a:t>
            </a:r>
            <a:r>
              <a:rPr lang="id-ID" sz="1200" b="0" i="0" kern="1200" dirty="0" smtClean="0">
                <a:solidFill>
                  <a:schemeClr val="tx1"/>
                </a:solidFill>
                <a:effectLst/>
                <a:latin typeface="+mn-lt"/>
                <a:ea typeface="+mn-ea"/>
                <a:cs typeface="+mn-cs"/>
              </a:rPr>
              <a:t> Adakalanya koi kesayangan kita terserang penyakit tertentu. Biasanya penyakit mudah menyerang koi pada saat kekebalan tubuh ikan menurun dan lingkungan hidup(air kolam Koi) buruk. Kondisi yang membuat lingkungan koi tidak ideal adalah suhu air yang dingin. Meski koi dapat hidup pada kondisi air yang dingin, namum </a:t>
            </a:r>
            <a:r>
              <a:rPr lang="id-ID" sz="1200" b="1" i="0" kern="1200" dirty="0" smtClean="0">
                <a:solidFill>
                  <a:schemeClr val="tx1"/>
                </a:solidFill>
                <a:effectLst/>
                <a:latin typeface="+mn-lt"/>
                <a:ea typeface="+mn-ea"/>
                <a:cs typeface="+mn-cs"/>
              </a:rPr>
              <a:t>pertumbuhan koi optimal akan dicapai pada suhi air yang hangat</a:t>
            </a:r>
            <a:r>
              <a:rPr lang="id-ID" sz="1200" b="0" i="0" kern="1200" dirty="0" smtClean="0">
                <a:solidFill>
                  <a:schemeClr val="tx1"/>
                </a:solidFill>
                <a:effectLst/>
                <a:latin typeface="+mn-lt"/>
                <a:ea typeface="+mn-ea"/>
                <a:cs typeface="+mn-cs"/>
              </a:rPr>
              <a:t>. Hal ini disebabkan fungsi metabolisme tubuh ikan koi akan berlangsung dengan baik pada suhu air sekitar 76 derajat Fahrenheit (sekitar 25 derajat Celcius). Pada suhu yang dingin sekitar 65 derajat Fahrenheit(sekitar 18 derajat Celcius), pertumbuhan ikan koi mulai melambat. (situs</a:t>
            </a:r>
            <a:r>
              <a:rPr lang="id-ID" sz="1200" b="0" i="0" kern="1200" baseline="0" dirty="0" smtClean="0">
                <a:solidFill>
                  <a:schemeClr val="tx1"/>
                </a:solidFill>
                <a:effectLst/>
                <a:latin typeface="+mn-lt"/>
                <a:ea typeface="+mn-ea"/>
                <a:cs typeface="+mn-cs"/>
              </a:rPr>
              <a:t> : http://centralkoi.com/koi-care/mengobati-penyakit-koi-dengan-terapi-panas.html)</a:t>
            </a: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budidaya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ikan</a:t>
            </a:r>
            <a:r>
              <a:rPr lang="en-US" sz="1200" kern="1200" dirty="0" smtClean="0">
                <a:solidFill>
                  <a:schemeClr val="tx1"/>
                </a:solidFill>
                <a:effectLst/>
                <a:latin typeface="+mn-lt"/>
                <a:ea typeface="+mn-ea"/>
                <a:cs typeface="+mn-cs"/>
              </a:rPr>
              <a:t>, diagnosis </a:t>
            </a:r>
            <a:r>
              <a:rPr lang="en-US" sz="1200" kern="1200" dirty="0" err="1" smtClean="0">
                <a:solidFill>
                  <a:schemeClr val="tx1"/>
                </a:solidFill>
                <a:effectLst/>
                <a:latin typeface="+mn-lt"/>
                <a:ea typeface="+mn-ea"/>
                <a:cs typeface="+mn-cs"/>
              </a:rPr>
              <a: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haurs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cepat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akurat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mencegah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perkembangan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lanjut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Keterlambatan</a:t>
            </a:r>
            <a:r>
              <a:rPr lang="en-US" sz="1200" kern="1200" dirty="0" smtClean="0">
                <a:solidFill>
                  <a:schemeClr val="tx1"/>
                </a:solidFill>
                <a:effectLst/>
                <a:latin typeface="+mn-lt"/>
                <a:ea typeface="+mn-ea"/>
                <a:cs typeface="+mn-cs"/>
              </a:rPr>
              <a:t> diagnosis </a:t>
            </a:r>
            <a:r>
              <a:rPr lang="en-US" sz="1200" kern="1200" dirty="0" err="1" smtClean="0">
                <a:solidFill>
                  <a:schemeClr val="tx1"/>
                </a:solidFill>
                <a:effectLst/>
                <a:latin typeface="+mn-lt"/>
                <a:ea typeface="+mn-ea"/>
                <a:cs typeface="+mn-cs"/>
              </a:rPr>
              <a:t>terhadap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suatu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penyakit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mengakibatkan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kegagalan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produksinya</a:t>
            </a:r>
            <a:r>
              <a:rPr lang="en-US" sz="1200" kern="1200" dirty="0" smtClean="0">
                <a:solidFill>
                  <a:schemeClr val="tx1"/>
                </a:solidFill>
                <a:effectLst/>
                <a:latin typeface="+mn-lt"/>
                <a:ea typeface="+mn-ea"/>
                <a:cs typeface="+mn-cs"/>
              </a:rPr>
              <a:t>. </a:t>
            </a:r>
            <a:endParaRPr lang="id-ID"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id-ID" dirty="0"/>
          </a:p>
        </p:txBody>
      </p:sp>
      <p:sp>
        <p:nvSpPr>
          <p:cNvPr id="4" name="Slide Number Placeholder 3"/>
          <p:cNvSpPr>
            <a:spLocks noGrp="1"/>
          </p:cNvSpPr>
          <p:nvPr>
            <p:ph type="sldNum" sz="quarter" idx="10"/>
          </p:nvPr>
        </p:nvSpPr>
        <p:spPr/>
        <p:txBody>
          <a:bodyPr/>
          <a:lstStyle/>
          <a:p>
            <a:fld id="{5AAAFB89-82EB-409D-8BB0-C39E7370CE8E}" type="slidenum">
              <a:rPr lang="id-ID" smtClean="0"/>
              <a:t>2</a:t>
            </a:fld>
            <a:endParaRPr lang="id-ID"/>
          </a:p>
        </p:txBody>
      </p:sp>
    </p:spTree>
    <p:extLst>
      <p:ext uri="{BB962C8B-B14F-4D97-AF65-F5344CB8AC3E}">
        <p14:creationId xmlns:p14="http://schemas.microsoft.com/office/powerpoint/2010/main" val="226668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AAAFB89-82EB-409D-8BB0-C39E7370CE8E}" type="slidenum">
              <a:rPr lang="id-ID" smtClean="0"/>
              <a:t>3</a:t>
            </a:fld>
            <a:endParaRPr lang="id-ID"/>
          </a:p>
        </p:txBody>
      </p:sp>
    </p:spTree>
    <p:extLst>
      <p:ext uri="{BB962C8B-B14F-4D97-AF65-F5344CB8AC3E}">
        <p14:creationId xmlns:p14="http://schemas.microsoft.com/office/powerpoint/2010/main" val="357535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AAAFB89-82EB-409D-8BB0-C39E7370CE8E}" type="slidenum">
              <a:rPr lang="id-ID" smtClean="0"/>
              <a:t>4</a:t>
            </a:fld>
            <a:endParaRPr lang="id-ID"/>
          </a:p>
        </p:txBody>
      </p:sp>
    </p:spTree>
    <p:extLst>
      <p:ext uri="{BB962C8B-B14F-4D97-AF65-F5344CB8AC3E}">
        <p14:creationId xmlns:p14="http://schemas.microsoft.com/office/powerpoint/2010/main" val="291913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s://books.google.co.id/books?id=Kvu-iQynf5kC&amp;pg=PA95&amp;lpg=PA95&amp;dq=Myxosporeasis+adalah&amp;source=bl&amp;ots=sLUeL8Cn2P&amp;sig=lxXZdH9OJyIYDiS8NAU8XxwIipA&amp;hl=id&amp;sa=X&amp;ved=0ahUKEwignab3k5LKAhVQSY4KHVyxADIQ6AEIGTAA#v=onepage&amp;q=Myxosporeasis%20adalah&amp;f=false</a:t>
            </a:r>
            <a:endParaRPr lang="id-ID" dirty="0"/>
          </a:p>
        </p:txBody>
      </p:sp>
      <p:sp>
        <p:nvSpPr>
          <p:cNvPr id="4" name="Slide Number Placeholder 3"/>
          <p:cNvSpPr>
            <a:spLocks noGrp="1"/>
          </p:cNvSpPr>
          <p:nvPr>
            <p:ph type="sldNum" sz="quarter" idx="10"/>
          </p:nvPr>
        </p:nvSpPr>
        <p:spPr/>
        <p:txBody>
          <a:bodyPr/>
          <a:lstStyle/>
          <a:p>
            <a:fld id="{5AAAFB89-82EB-409D-8BB0-C39E7370CE8E}" type="slidenum">
              <a:rPr lang="id-ID" smtClean="0"/>
              <a:t>5</a:t>
            </a:fld>
            <a:endParaRPr lang="id-ID"/>
          </a:p>
        </p:txBody>
      </p:sp>
    </p:spTree>
    <p:extLst>
      <p:ext uri="{BB962C8B-B14F-4D97-AF65-F5344CB8AC3E}">
        <p14:creationId xmlns:p14="http://schemas.microsoft.com/office/powerpoint/2010/main" val="3901057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60605B"/>
        </a:solidFill>
        <a:effectLst/>
      </p:bgPr>
    </p:bg>
    <p:spTree>
      <p:nvGrpSpPr>
        <p:cNvPr id="1" name="Shape 30"/>
        <p:cNvGrpSpPr/>
        <p:nvPr/>
      </p:nvGrpSpPr>
      <p:grpSpPr>
        <a:xfrm>
          <a:off x="0" y="0"/>
          <a:ext cx="0" cy="0"/>
          <a:chOff x="0" y="0"/>
          <a:chExt cx="0" cy="0"/>
        </a:xfrm>
      </p:grpSpPr>
      <p:sp>
        <p:nvSpPr>
          <p:cNvPr id="31" name="Shape 31"/>
          <p:cNvSpPr/>
          <p:nvPr/>
        </p:nvSpPr>
        <p:spPr>
          <a:xfrm>
            <a:off x="0" y="5818189"/>
            <a:ext cx="9144000" cy="1039811"/>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Shape 32"/>
          <p:cNvSpPr/>
          <p:nvPr/>
        </p:nvSpPr>
        <p:spPr>
          <a:xfrm>
            <a:off x="2268538" y="5834062"/>
            <a:ext cx="6875462" cy="1087438"/>
          </a:xfrm>
          <a:prstGeom prst="rect">
            <a:avLst/>
          </a:prstGeom>
          <a:solidFill>
            <a:srgbClr val="003E60"/>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Shape 33"/>
          <p:cNvSpPr/>
          <p:nvPr/>
        </p:nvSpPr>
        <p:spPr>
          <a:xfrm>
            <a:off x="0" y="17463"/>
            <a:ext cx="9144000" cy="244474"/>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5" name="Shape 35"/>
          <p:cNvCxnSpPr/>
          <p:nvPr/>
        </p:nvCxnSpPr>
        <p:spPr>
          <a:xfrm>
            <a:off x="0" y="5832475"/>
            <a:ext cx="9144000" cy="0"/>
          </a:xfrm>
          <a:prstGeom prst="straightConnector1">
            <a:avLst/>
          </a:prstGeom>
          <a:noFill/>
          <a:ln w="57150" cap="flat" cmpd="sng">
            <a:solidFill>
              <a:srgbClr val="FFC61E"/>
            </a:solidFill>
            <a:prstDash val="solid"/>
            <a:round/>
            <a:headEnd type="none" w="med" len="med"/>
            <a:tailEnd type="none" w="med" len="med"/>
          </a:ln>
        </p:spPr>
      </p:cxnSp>
      <p:cxnSp>
        <p:nvCxnSpPr>
          <p:cNvPr id="36" name="Shape 36"/>
          <p:cNvCxnSpPr/>
          <p:nvPr/>
        </p:nvCxnSpPr>
        <p:spPr>
          <a:xfrm>
            <a:off x="2268538" y="5851525"/>
            <a:ext cx="0" cy="1069975"/>
          </a:xfrm>
          <a:prstGeom prst="straightConnector1">
            <a:avLst/>
          </a:prstGeom>
          <a:noFill/>
          <a:ln w="57150" cap="flat" cmpd="sng">
            <a:solidFill>
              <a:srgbClr val="FFC61E"/>
            </a:solidFill>
            <a:prstDash val="solid"/>
            <a:round/>
            <a:headEnd type="none" w="med" len="med"/>
            <a:tailEnd type="none" w="med" len="med"/>
          </a:ln>
        </p:spPr>
      </p:cxnSp>
      <p:sp>
        <p:nvSpPr>
          <p:cNvPr id="38" name="Shape 38"/>
          <p:cNvSpPr txBox="1">
            <a:spLocks noGrp="1"/>
          </p:cNvSpPr>
          <p:nvPr>
            <p:ph type="ctrTitle"/>
          </p:nvPr>
        </p:nvSpPr>
        <p:spPr>
          <a:xfrm>
            <a:off x="657688" y="1233973"/>
            <a:ext cx="6828799" cy="1828800"/>
          </a:xfrm>
          <a:prstGeom prst="rect">
            <a:avLst/>
          </a:prstGeom>
          <a:noFill/>
          <a:ln>
            <a:noFill/>
          </a:ln>
        </p:spPr>
        <p:txBody>
          <a:bodyPr lIns="91425" tIns="91425" rIns="91425" bIns="91425" anchor="b" anchorCtr="0"/>
          <a:lstStyle>
            <a:lvl1pPr marL="0" marR="0" lvl="0" indent="0" algn="l" rtl="0">
              <a:spcBef>
                <a:spcPts val="0"/>
              </a:spcBef>
              <a:spcAft>
                <a:spcPts val="0"/>
              </a:spcAft>
              <a:defRPr sz="3500" b="1" i="0" u="none" strike="noStrike" cap="none">
                <a:solidFill>
                  <a:schemeClr val="lt1"/>
                </a:solidFill>
                <a:latin typeface="Calibri"/>
                <a:ea typeface="Calibri"/>
                <a:cs typeface="Calibri"/>
                <a:sym typeface="Calibri"/>
              </a:defRPr>
            </a:lvl1pPr>
            <a:lvl2pPr marL="0" marR="0" lvl="1" indent="0" algn="l" rtl="0">
              <a:spcBef>
                <a:spcPts val="0"/>
              </a:spcBef>
              <a:spcAft>
                <a:spcPts val="0"/>
              </a:spcAft>
              <a:defRPr sz="3600" b="1" i="0" u="none" strike="noStrike" cap="none">
                <a:solidFill>
                  <a:srgbClr val="007E66"/>
                </a:solidFill>
                <a:latin typeface="Calibri"/>
                <a:ea typeface="Calibri"/>
                <a:cs typeface="Calibri"/>
                <a:sym typeface="Calibri"/>
              </a:defRPr>
            </a:lvl2pPr>
            <a:lvl3pPr marL="0" marR="0" lvl="2" indent="0" algn="l" rtl="0">
              <a:spcBef>
                <a:spcPts val="0"/>
              </a:spcBef>
              <a:spcAft>
                <a:spcPts val="0"/>
              </a:spcAft>
              <a:defRPr sz="3600" b="1" i="0" u="none" strike="noStrike" cap="none">
                <a:solidFill>
                  <a:srgbClr val="007E66"/>
                </a:solidFill>
                <a:latin typeface="Calibri"/>
                <a:ea typeface="Calibri"/>
                <a:cs typeface="Calibri"/>
                <a:sym typeface="Calibri"/>
              </a:defRPr>
            </a:lvl3pPr>
            <a:lvl4pPr marL="0" marR="0" lvl="3" indent="0" algn="l" rtl="0">
              <a:spcBef>
                <a:spcPts val="0"/>
              </a:spcBef>
              <a:spcAft>
                <a:spcPts val="0"/>
              </a:spcAft>
              <a:defRPr sz="3600" b="1" i="0" u="none" strike="noStrike" cap="none">
                <a:solidFill>
                  <a:srgbClr val="007E66"/>
                </a:solidFill>
                <a:latin typeface="Calibri"/>
                <a:ea typeface="Calibri"/>
                <a:cs typeface="Calibri"/>
                <a:sym typeface="Calibri"/>
              </a:defRPr>
            </a:lvl4pPr>
            <a:lvl5pPr marL="0" marR="0" lvl="4" indent="0" algn="l" rtl="0">
              <a:spcBef>
                <a:spcPts val="0"/>
              </a:spcBef>
              <a:spcAft>
                <a:spcPts val="0"/>
              </a:spcAft>
              <a:defRPr sz="3600" b="1" i="0" u="none" strike="noStrike" cap="none">
                <a:solidFill>
                  <a:srgbClr val="007E66"/>
                </a:solidFill>
                <a:latin typeface="Calibri"/>
                <a:ea typeface="Calibri"/>
                <a:cs typeface="Calibri"/>
                <a:sym typeface="Calibri"/>
              </a:defRPr>
            </a:lvl5pPr>
            <a:lvl6pPr marL="457200" marR="0" lvl="5" indent="0" algn="l" rtl="0">
              <a:spcBef>
                <a:spcPts val="0"/>
              </a:spcBef>
              <a:spcAft>
                <a:spcPts val="0"/>
              </a:spcAft>
              <a:defRPr sz="3600" b="1" i="0" u="none" strike="noStrike" cap="none">
                <a:solidFill>
                  <a:srgbClr val="007E66"/>
                </a:solidFill>
                <a:latin typeface="Calibri"/>
                <a:ea typeface="Calibri"/>
                <a:cs typeface="Calibri"/>
                <a:sym typeface="Calibri"/>
              </a:defRPr>
            </a:lvl6pPr>
            <a:lvl7pPr marL="914400" marR="0" lvl="6" indent="0" algn="l" rtl="0">
              <a:spcBef>
                <a:spcPts val="0"/>
              </a:spcBef>
              <a:spcAft>
                <a:spcPts val="0"/>
              </a:spcAft>
              <a:defRPr sz="3600" b="1" i="0" u="none" strike="noStrike" cap="none">
                <a:solidFill>
                  <a:srgbClr val="007E66"/>
                </a:solidFill>
                <a:latin typeface="Calibri"/>
                <a:ea typeface="Calibri"/>
                <a:cs typeface="Calibri"/>
                <a:sym typeface="Calibri"/>
              </a:defRPr>
            </a:lvl7pPr>
            <a:lvl8pPr marL="1371600" marR="0" lvl="7" indent="0" algn="l" rtl="0">
              <a:spcBef>
                <a:spcPts val="0"/>
              </a:spcBef>
              <a:spcAft>
                <a:spcPts val="0"/>
              </a:spcAft>
              <a:defRPr sz="3600" b="1" i="0" u="none" strike="noStrike" cap="none">
                <a:solidFill>
                  <a:srgbClr val="007E66"/>
                </a:solidFill>
                <a:latin typeface="Calibri"/>
                <a:ea typeface="Calibri"/>
                <a:cs typeface="Calibri"/>
                <a:sym typeface="Calibri"/>
              </a:defRPr>
            </a:lvl8pPr>
            <a:lvl9pPr marL="1828800" marR="0" lvl="8" indent="0" algn="l" rtl="0">
              <a:spcBef>
                <a:spcPts val="0"/>
              </a:spcBef>
              <a:spcAft>
                <a:spcPts val="0"/>
              </a:spcAft>
              <a:defRPr sz="3600" b="1" i="0" u="none" strike="noStrike" cap="none">
                <a:solidFill>
                  <a:srgbClr val="007E66"/>
                </a:solidFill>
                <a:latin typeface="Calibri"/>
                <a:ea typeface="Calibri"/>
                <a:cs typeface="Calibri"/>
                <a:sym typeface="Calibri"/>
              </a:defRPr>
            </a:lvl9pPr>
          </a:lstStyle>
          <a:p>
            <a:r>
              <a:rPr lang="en-US" smtClean="0"/>
              <a:t>Click to edit Master title style</a:t>
            </a:r>
            <a:endParaRPr dirty="0"/>
          </a:p>
        </p:txBody>
      </p:sp>
      <p:grpSp>
        <p:nvGrpSpPr>
          <p:cNvPr id="39" name="Shape 39"/>
          <p:cNvGrpSpPr/>
          <p:nvPr/>
        </p:nvGrpSpPr>
        <p:grpSpPr>
          <a:xfrm>
            <a:off x="317501" y="5961638"/>
            <a:ext cx="1727200" cy="784830"/>
            <a:chOff x="3013719" y="4702487"/>
            <a:chExt cx="1588952" cy="784830"/>
          </a:xfrm>
        </p:grpSpPr>
        <p:pic>
          <p:nvPicPr>
            <p:cNvPr id="40" name="Shape 40"/>
            <p:cNvPicPr preferRelativeResize="0"/>
            <p:nvPr/>
          </p:nvPicPr>
          <p:blipFill rotWithShape="1">
            <a:blip r:embed="rId2">
              <a:alphaModFix/>
            </a:blip>
            <a:srcRect/>
            <a:stretch/>
          </p:blipFill>
          <p:spPr>
            <a:xfrm>
              <a:off x="3013719" y="4862249"/>
              <a:ext cx="537440" cy="491199"/>
            </a:xfrm>
            <a:prstGeom prst="rect">
              <a:avLst/>
            </a:prstGeom>
            <a:noFill/>
            <a:ln>
              <a:noFill/>
            </a:ln>
          </p:spPr>
        </p:pic>
        <p:sp>
          <p:nvSpPr>
            <p:cNvPr id="41" name="Shape 41"/>
            <p:cNvSpPr txBox="1"/>
            <p:nvPr/>
          </p:nvSpPr>
          <p:spPr>
            <a:xfrm>
              <a:off x="3526796" y="4702487"/>
              <a:ext cx="1075875" cy="7848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id-ID" sz="4500" b="1" i="0" u="none" strike="noStrike" cap="none" dirty="0">
                  <a:solidFill>
                    <a:srgbClr val="003E60"/>
                  </a:solidFill>
                  <a:latin typeface="Arial"/>
                  <a:ea typeface="Arial"/>
                  <a:cs typeface="Arial"/>
                  <a:sym typeface="Arial"/>
                </a:rPr>
                <a:t>IPB</a:t>
              </a:r>
            </a:p>
          </p:txBody>
        </p:sp>
      </p:grpSp>
      <p:sp>
        <p:nvSpPr>
          <p:cNvPr id="42" name="Shape 42"/>
          <p:cNvSpPr txBox="1">
            <a:spLocks noGrp="1"/>
          </p:cNvSpPr>
          <p:nvPr>
            <p:ph type="subTitle" idx="1"/>
          </p:nvPr>
        </p:nvSpPr>
        <p:spPr>
          <a:xfrm>
            <a:off x="2514601" y="6019800"/>
            <a:ext cx="5831114" cy="592798"/>
          </a:xfrm>
          <a:prstGeom prst="rect">
            <a:avLst/>
          </a:prstGeom>
          <a:noFill/>
          <a:ln>
            <a:noFill/>
          </a:ln>
        </p:spPr>
        <p:txBody>
          <a:bodyPr lIns="91425" tIns="91425" rIns="91425" bIns="91425" anchor="ctr" anchorCtr="0"/>
          <a:lstStyle>
            <a:lvl1pPr marL="0" marR="0" lvl="0" indent="0" algn="l" rtl="0">
              <a:spcBef>
                <a:spcPts val="300"/>
              </a:spcBef>
              <a:spcAft>
                <a:spcPts val="0"/>
              </a:spcAft>
              <a:buClr>
                <a:srgbClr val="1EB53A"/>
              </a:buClr>
              <a:buFont typeface="Noto Symbol"/>
              <a:buNone/>
              <a:defRPr sz="2600" b="0" i="0" u="none" strike="noStrike" cap="none">
                <a:solidFill>
                  <a:schemeClr val="lt1"/>
                </a:solidFill>
                <a:latin typeface="Arial"/>
                <a:ea typeface="Arial"/>
                <a:cs typeface="Arial"/>
                <a:sym typeface="Arial"/>
              </a:defRPr>
            </a:lvl1pPr>
            <a:lvl2pPr marL="457200" marR="0" lvl="1" indent="0" algn="ctr" rtl="0">
              <a:spcBef>
                <a:spcPts val="300"/>
              </a:spcBef>
              <a:spcAft>
                <a:spcPts val="0"/>
              </a:spcAft>
              <a:buClr>
                <a:srgbClr val="1EB53A"/>
              </a:buClr>
              <a:buFont typeface="Arial"/>
              <a:buNone/>
              <a:defRPr sz="2600" b="0" i="0" u="none" strike="noStrike" cap="none">
                <a:solidFill>
                  <a:schemeClr val="lt1"/>
                </a:solidFill>
                <a:latin typeface="Calibri"/>
                <a:ea typeface="Calibri"/>
                <a:cs typeface="Calibri"/>
                <a:sym typeface="Calibri"/>
              </a:defRPr>
            </a:lvl2pPr>
            <a:lvl3pPr marL="914400" marR="0" lvl="2" indent="0" algn="ctr" rtl="0">
              <a:spcBef>
                <a:spcPts val="300"/>
              </a:spcBef>
              <a:spcAft>
                <a:spcPts val="0"/>
              </a:spcAft>
              <a:buClr>
                <a:srgbClr val="1EB53A"/>
              </a:buClr>
              <a:buFont typeface="Arial"/>
              <a:buNone/>
              <a:defRPr sz="2300" b="0" i="0" u="none" strike="noStrike" cap="none">
                <a:solidFill>
                  <a:schemeClr val="lt1"/>
                </a:solidFill>
                <a:latin typeface="Calibri"/>
                <a:ea typeface="Calibri"/>
                <a:cs typeface="Calibri"/>
                <a:sym typeface="Calibri"/>
              </a:defRPr>
            </a:lvl3pPr>
            <a:lvl4pPr marL="1371600" marR="0" lvl="3" indent="0" algn="ctr" rtl="0">
              <a:spcBef>
                <a:spcPts val="300"/>
              </a:spcBef>
              <a:spcAft>
                <a:spcPts val="0"/>
              </a:spcAft>
              <a:buClr>
                <a:srgbClr val="1EB53A"/>
              </a:buClr>
              <a:buFont typeface="Arial"/>
              <a:buNone/>
              <a:defRPr sz="2000" b="0" i="0" u="none" strike="noStrike" cap="none">
                <a:solidFill>
                  <a:schemeClr val="lt1"/>
                </a:solidFill>
                <a:latin typeface="Calibri"/>
                <a:ea typeface="Calibri"/>
                <a:cs typeface="Calibri"/>
                <a:sym typeface="Calibri"/>
              </a:defRPr>
            </a:lvl4pPr>
            <a:lvl5pPr marL="1828800" marR="0" lvl="4" indent="0" algn="ctr" rtl="0">
              <a:spcBef>
                <a:spcPts val="300"/>
              </a:spcBef>
              <a:spcAft>
                <a:spcPts val="0"/>
              </a:spcAft>
              <a:buClr>
                <a:srgbClr val="1EB53A"/>
              </a:buClr>
              <a:buFont typeface="Arial"/>
              <a:buNone/>
              <a:defRPr sz="2000" b="0" i="0" u="none" strike="noStrike" cap="none">
                <a:solidFill>
                  <a:schemeClr val="lt1"/>
                </a:solidFill>
                <a:latin typeface="Calibri"/>
                <a:ea typeface="Calibri"/>
                <a:cs typeface="Calibri"/>
                <a:sym typeface="Calibri"/>
              </a:defRPr>
            </a:lvl5pPr>
            <a:lvl6pPr marL="2286000" marR="0" lvl="5" indent="0" algn="ctr" rtl="0">
              <a:spcBef>
                <a:spcPts val="360"/>
              </a:spcBef>
              <a:buClr>
                <a:schemeClr val="accent1"/>
              </a:buClr>
              <a:buFont typeface="Noto Symbol"/>
              <a:buNone/>
              <a:defRPr sz="1800" b="0" i="0" u="none" strike="noStrike" cap="none">
                <a:solidFill>
                  <a:schemeClr val="lt1"/>
                </a:solidFill>
                <a:latin typeface="Arial"/>
                <a:ea typeface="Arial"/>
                <a:cs typeface="Arial"/>
                <a:sym typeface="Arial"/>
              </a:defRPr>
            </a:lvl6pPr>
            <a:lvl7pPr marL="2743200" marR="0" lvl="6" indent="0" algn="ctr" rtl="0">
              <a:spcBef>
                <a:spcPts val="360"/>
              </a:spcBef>
              <a:buClr>
                <a:schemeClr val="accent2"/>
              </a:buClr>
              <a:buFont typeface="Noto Symbol"/>
              <a:buNone/>
              <a:defRPr sz="1800" b="0" i="0" u="none" strike="noStrike" cap="none">
                <a:solidFill>
                  <a:schemeClr val="lt1"/>
                </a:solidFill>
                <a:latin typeface="Arial"/>
                <a:ea typeface="Arial"/>
                <a:cs typeface="Arial"/>
                <a:sym typeface="Arial"/>
              </a:defRPr>
            </a:lvl7pPr>
            <a:lvl8pPr marL="3200400" marR="0" lvl="7" indent="0" algn="ctr" rtl="0">
              <a:spcBef>
                <a:spcPts val="360"/>
              </a:spcBef>
              <a:buClr>
                <a:schemeClr val="accent3"/>
              </a:buClr>
              <a:buFont typeface="Noto Symbol"/>
              <a:buNone/>
              <a:defRPr sz="1800" b="0" i="0" u="none" strike="noStrike" cap="none">
                <a:solidFill>
                  <a:schemeClr val="lt1"/>
                </a:solidFill>
                <a:latin typeface="Arial"/>
                <a:ea typeface="Arial"/>
                <a:cs typeface="Arial"/>
                <a:sym typeface="Arial"/>
              </a:defRPr>
            </a:lvl8pPr>
            <a:lvl9pPr marL="3657600" marR="0" lvl="8" indent="0" algn="ctr" rtl="0">
              <a:spcBef>
                <a:spcPts val="360"/>
              </a:spcBef>
              <a:buClr>
                <a:schemeClr val="accent4"/>
              </a:buClr>
              <a:buFont typeface="Noto Symbol"/>
              <a:buNone/>
              <a:defRPr sz="1800" b="0" i="0" u="none" strike="noStrike" cap="none">
                <a:solidFill>
                  <a:schemeClr val="lt1"/>
                </a:solidFill>
                <a:latin typeface="Arial"/>
                <a:ea typeface="Arial"/>
                <a:cs typeface="Arial"/>
                <a:sym typeface="Arial"/>
              </a:defRPr>
            </a:lvl9pPr>
          </a:lstStyle>
          <a:p>
            <a:r>
              <a:rPr lang="en-US" smtClean="0"/>
              <a:t>Click to edit Master subtitle style</a:t>
            </a:r>
            <a:endParaRPr dirty="0"/>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278" t="32794" r="278" b="32543"/>
          <a:stretch/>
        </p:blipFill>
        <p:spPr>
          <a:xfrm>
            <a:off x="0" y="3695702"/>
            <a:ext cx="9144000" cy="2107411"/>
          </a:xfrm>
          <a:prstGeom prst="rect">
            <a:avLst/>
          </a:prstGeom>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278" t="26766" r="278" b="59377"/>
          <a:stretch/>
        </p:blipFill>
        <p:spPr>
          <a:xfrm>
            <a:off x="-38100" y="-127000"/>
            <a:ext cx="9182100" cy="952500"/>
          </a:xfrm>
          <a:prstGeom prst="rect">
            <a:avLst/>
          </a:prstGeom>
        </p:spPr>
      </p:pic>
      <p:cxnSp>
        <p:nvCxnSpPr>
          <p:cNvPr id="16" name="Shape 35"/>
          <p:cNvCxnSpPr/>
          <p:nvPr/>
        </p:nvCxnSpPr>
        <p:spPr>
          <a:xfrm>
            <a:off x="0" y="850900"/>
            <a:ext cx="9144000" cy="0"/>
          </a:xfrm>
          <a:prstGeom prst="straightConnector1">
            <a:avLst/>
          </a:prstGeom>
          <a:noFill/>
          <a:ln w="57150" cap="flat" cmpd="sng">
            <a:solidFill>
              <a:srgbClr val="FFC61E"/>
            </a:solidFill>
            <a:prstDash val="solid"/>
            <a:round/>
            <a:headEnd type="none" w="med" len="med"/>
            <a:tailEnd type="none" w="med" len="med"/>
          </a:ln>
        </p:spPr>
      </p:cxnSp>
    </p:spTree>
    <p:extLst>
      <p:ext uri="{BB962C8B-B14F-4D97-AF65-F5344CB8AC3E}">
        <p14:creationId xmlns:p14="http://schemas.microsoft.com/office/powerpoint/2010/main" val="393056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606153" y="1241945"/>
            <a:ext cx="8159002" cy="4919620"/>
          </a:xfrm>
          <a:prstGeom prst="rect">
            <a:avLst/>
          </a:prstGeom>
          <a:noFill/>
          <a:ln>
            <a:noFill/>
          </a:ln>
        </p:spPr>
        <p:txBody>
          <a:bodyPr lIns="91425" tIns="91425" rIns="91425" bIns="91425" anchor="t" anchorCtr="0"/>
          <a:lstStyle>
            <a:lvl1pPr lvl="0" rtl="0">
              <a:spcBef>
                <a:spcPts val="300"/>
              </a:spcBef>
              <a:defRPr/>
            </a:lvl1pPr>
            <a:lvl2pPr lvl="1" rtl="0">
              <a:spcBef>
                <a:spcPts val="300"/>
              </a:spcBef>
              <a:defRPr/>
            </a:lvl2pPr>
            <a:lvl3pPr lvl="2" rtl="0">
              <a:spcBef>
                <a:spcPts val="300"/>
              </a:spcBef>
              <a:defRPr/>
            </a:lvl3pPr>
            <a:lvl4pPr lvl="3" rtl="0">
              <a:spcBef>
                <a:spcPts val="300"/>
              </a:spcBef>
              <a:defRPr/>
            </a:lvl4pPr>
            <a:lvl5pPr lvl="4" rtl="0">
              <a:spcBef>
                <a:spcPts val="300"/>
              </a:spcBef>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a:pPr lvl="0"/>
            <a:r>
              <a:rPr lang="en-US" smtClean="0"/>
              <a:t>Click to edit Master text styles</a:t>
            </a:r>
          </a:p>
        </p:txBody>
      </p:sp>
      <p:sp>
        <p:nvSpPr>
          <p:cNvPr id="45" name="Shape 45"/>
          <p:cNvSpPr txBox="1">
            <a:spLocks noGrp="1"/>
          </p:cNvSpPr>
          <p:nvPr>
            <p:ph type="title"/>
          </p:nvPr>
        </p:nvSpPr>
        <p:spPr>
          <a:xfrm>
            <a:off x="609601" y="119416"/>
            <a:ext cx="8153399" cy="719866"/>
          </a:xfrm>
          <a:prstGeom prst="rect">
            <a:avLst/>
          </a:prstGeom>
          <a:noFill/>
          <a:ln>
            <a:noFill/>
          </a:ln>
        </p:spPr>
        <p:txBody>
          <a:bodyPr lIns="91425" tIns="91425" rIns="91425" bIns="91425" anchor="ctr" anchorCtr="0"/>
          <a:lstStyle>
            <a:lvl1pPr lvl="0" algn="l" rtl="0">
              <a:spcBef>
                <a:spcPts val="0"/>
              </a:spcBef>
              <a:spcAft>
                <a:spcPts val="0"/>
              </a:spcAft>
              <a:defRPr sz="3500" b="1">
                <a:solidFill>
                  <a:srgbClr val="007E66"/>
                </a:solidFill>
                <a:latin typeface="Calibri"/>
                <a:ea typeface="Calibri"/>
                <a:cs typeface="Calibri"/>
                <a:sym typeface="Calibri"/>
              </a:defRPr>
            </a:lvl1pPr>
            <a:lvl2pPr lvl="1" algn="l" rtl="0">
              <a:spcBef>
                <a:spcPts val="0"/>
              </a:spcBef>
              <a:spcAft>
                <a:spcPts val="0"/>
              </a:spcAft>
              <a:defRPr sz="3600" b="1">
                <a:solidFill>
                  <a:srgbClr val="007E66"/>
                </a:solidFill>
                <a:latin typeface="Calibri"/>
                <a:ea typeface="Calibri"/>
                <a:cs typeface="Calibri"/>
                <a:sym typeface="Calibri"/>
              </a:defRPr>
            </a:lvl2pPr>
            <a:lvl3pPr lvl="2" algn="l" rtl="0">
              <a:spcBef>
                <a:spcPts val="0"/>
              </a:spcBef>
              <a:spcAft>
                <a:spcPts val="0"/>
              </a:spcAft>
              <a:defRPr sz="3600" b="1">
                <a:solidFill>
                  <a:srgbClr val="007E66"/>
                </a:solidFill>
                <a:latin typeface="Calibri"/>
                <a:ea typeface="Calibri"/>
                <a:cs typeface="Calibri"/>
                <a:sym typeface="Calibri"/>
              </a:defRPr>
            </a:lvl3pPr>
            <a:lvl4pPr lvl="3" algn="l" rtl="0">
              <a:spcBef>
                <a:spcPts val="0"/>
              </a:spcBef>
              <a:spcAft>
                <a:spcPts val="0"/>
              </a:spcAft>
              <a:defRPr sz="3600" b="1">
                <a:solidFill>
                  <a:srgbClr val="007E66"/>
                </a:solidFill>
                <a:latin typeface="Calibri"/>
                <a:ea typeface="Calibri"/>
                <a:cs typeface="Calibri"/>
                <a:sym typeface="Calibri"/>
              </a:defRPr>
            </a:lvl4pPr>
            <a:lvl5pPr lvl="4" algn="l" rtl="0">
              <a:spcBef>
                <a:spcPts val="0"/>
              </a:spcBef>
              <a:spcAft>
                <a:spcPts val="0"/>
              </a:spcAft>
              <a:defRPr sz="3600" b="1">
                <a:solidFill>
                  <a:srgbClr val="007E66"/>
                </a:solidFill>
                <a:latin typeface="Calibri"/>
                <a:ea typeface="Calibri"/>
                <a:cs typeface="Calibri"/>
                <a:sym typeface="Calibri"/>
              </a:defRPr>
            </a:lvl5pPr>
            <a:lvl6pPr marL="457200" lvl="5" algn="l" rtl="0">
              <a:spcBef>
                <a:spcPts val="0"/>
              </a:spcBef>
              <a:spcAft>
                <a:spcPts val="0"/>
              </a:spcAft>
              <a:defRPr sz="3600" b="1">
                <a:solidFill>
                  <a:srgbClr val="007E66"/>
                </a:solidFill>
                <a:latin typeface="Calibri"/>
                <a:ea typeface="Calibri"/>
                <a:cs typeface="Calibri"/>
                <a:sym typeface="Calibri"/>
              </a:defRPr>
            </a:lvl6pPr>
            <a:lvl7pPr marL="914400" lvl="6" algn="l" rtl="0">
              <a:spcBef>
                <a:spcPts val="0"/>
              </a:spcBef>
              <a:spcAft>
                <a:spcPts val="0"/>
              </a:spcAft>
              <a:defRPr sz="3600" b="1">
                <a:solidFill>
                  <a:srgbClr val="007E66"/>
                </a:solidFill>
                <a:latin typeface="Calibri"/>
                <a:ea typeface="Calibri"/>
                <a:cs typeface="Calibri"/>
                <a:sym typeface="Calibri"/>
              </a:defRPr>
            </a:lvl7pPr>
            <a:lvl8pPr marL="1371600" lvl="7" algn="l" rtl="0">
              <a:spcBef>
                <a:spcPts val="0"/>
              </a:spcBef>
              <a:spcAft>
                <a:spcPts val="0"/>
              </a:spcAft>
              <a:defRPr sz="3600" b="1">
                <a:solidFill>
                  <a:srgbClr val="007E66"/>
                </a:solidFill>
                <a:latin typeface="Calibri"/>
                <a:ea typeface="Calibri"/>
                <a:cs typeface="Calibri"/>
                <a:sym typeface="Calibri"/>
              </a:defRPr>
            </a:lvl8pPr>
            <a:lvl9pPr marL="1828800" lvl="8" algn="l" rtl="0">
              <a:spcBef>
                <a:spcPts val="0"/>
              </a:spcBef>
              <a:spcAft>
                <a:spcPts val="0"/>
              </a:spcAft>
              <a:defRPr sz="3600" b="1">
                <a:solidFill>
                  <a:srgbClr val="007E66"/>
                </a:solidFill>
                <a:latin typeface="Calibri"/>
                <a:ea typeface="Calibri"/>
                <a:cs typeface="Calibri"/>
                <a:sym typeface="Calibri"/>
              </a:defRPr>
            </a:lvl9pPr>
          </a:lstStyle>
          <a:p>
            <a:r>
              <a:rPr lang="en-US" smtClean="0"/>
              <a:t>Click to edit Master title style</a:t>
            </a:r>
            <a:endParaRPr dirty="0"/>
          </a:p>
        </p:txBody>
      </p:sp>
    </p:spTree>
    <p:extLst>
      <p:ext uri="{BB962C8B-B14F-4D97-AF65-F5344CB8AC3E}">
        <p14:creationId xmlns:p14="http://schemas.microsoft.com/office/powerpoint/2010/main" val="124867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09601" y="119416"/>
            <a:ext cx="8153399" cy="719866"/>
          </a:xfrm>
          <a:prstGeom prst="rect">
            <a:avLst/>
          </a:prstGeom>
          <a:noFill/>
          <a:ln>
            <a:noFill/>
          </a:ln>
        </p:spPr>
        <p:txBody>
          <a:bodyPr lIns="91425" tIns="91425" rIns="91425" bIns="91425" anchor="ctr" anchorCtr="0"/>
          <a:lstStyle>
            <a:lvl1pPr lvl="0" algn="l" rtl="0">
              <a:spcBef>
                <a:spcPts val="0"/>
              </a:spcBef>
              <a:spcAft>
                <a:spcPts val="0"/>
              </a:spcAft>
              <a:defRPr sz="3500" b="1">
                <a:solidFill>
                  <a:srgbClr val="007E66"/>
                </a:solidFill>
                <a:latin typeface="Calibri"/>
                <a:ea typeface="Calibri"/>
                <a:cs typeface="Calibri"/>
                <a:sym typeface="Calibri"/>
              </a:defRPr>
            </a:lvl1pPr>
            <a:lvl2pPr lvl="1" algn="l" rtl="0">
              <a:spcBef>
                <a:spcPts val="0"/>
              </a:spcBef>
              <a:spcAft>
                <a:spcPts val="0"/>
              </a:spcAft>
              <a:defRPr sz="3600" b="1">
                <a:solidFill>
                  <a:srgbClr val="007E66"/>
                </a:solidFill>
                <a:latin typeface="Calibri"/>
                <a:ea typeface="Calibri"/>
                <a:cs typeface="Calibri"/>
                <a:sym typeface="Calibri"/>
              </a:defRPr>
            </a:lvl2pPr>
            <a:lvl3pPr lvl="2" algn="l" rtl="0">
              <a:spcBef>
                <a:spcPts val="0"/>
              </a:spcBef>
              <a:spcAft>
                <a:spcPts val="0"/>
              </a:spcAft>
              <a:defRPr sz="3600" b="1">
                <a:solidFill>
                  <a:srgbClr val="007E66"/>
                </a:solidFill>
                <a:latin typeface="Calibri"/>
                <a:ea typeface="Calibri"/>
                <a:cs typeface="Calibri"/>
                <a:sym typeface="Calibri"/>
              </a:defRPr>
            </a:lvl3pPr>
            <a:lvl4pPr lvl="3" algn="l" rtl="0">
              <a:spcBef>
                <a:spcPts val="0"/>
              </a:spcBef>
              <a:spcAft>
                <a:spcPts val="0"/>
              </a:spcAft>
              <a:defRPr sz="3600" b="1">
                <a:solidFill>
                  <a:srgbClr val="007E66"/>
                </a:solidFill>
                <a:latin typeface="Calibri"/>
                <a:ea typeface="Calibri"/>
                <a:cs typeface="Calibri"/>
                <a:sym typeface="Calibri"/>
              </a:defRPr>
            </a:lvl4pPr>
            <a:lvl5pPr lvl="4" algn="l" rtl="0">
              <a:spcBef>
                <a:spcPts val="0"/>
              </a:spcBef>
              <a:spcAft>
                <a:spcPts val="0"/>
              </a:spcAft>
              <a:defRPr sz="3600" b="1">
                <a:solidFill>
                  <a:srgbClr val="007E66"/>
                </a:solidFill>
                <a:latin typeface="Calibri"/>
                <a:ea typeface="Calibri"/>
                <a:cs typeface="Calibri"/>
                <a:sym typeface="Calibri"/>
              </a:defRPr>
            </a:lvl5pPr>
            <a:lvl6pPr marL="457200" lvl="5" algn="l" rtl="0">
              <a:spcBef>
                <a:spcPts val="0"/>
              </a:spcBef>
              <a:spcAft>
                <a:spcPts val="0"/>
              </a:spcAft>
              <a:defRPr sz="3600" b="1">
                <a:solidFill>
                  <a:srgbClr val="007E66"/>
                </a:solidFill>
                <a:latin typeface="Calibri"/>
                <a:ea typeface="Calibri"/>
                <a:cs typeface="Calibri"/>
                <a:sym typeface="Calibri"/>
              </a:defRPr>
            </a:lvl6pPr>
            <a:lvl7pPr marL="914400" lvl="6" algn="l" rtl="0">
              <a:spcBef>
                <a:spcPts val="0"/>
              </a:spcBef>
              <a:spcAft>
                <a:spcPts val="0"/>
              </a:spcAft>
              <a:defRPr sz="3600" b="1">
                <a:solidFill>
                  <a:srgbClr val="007E66"/>
                </a:solidFill>
                <a:latin typeface="Calibri"/>
                <a:ea typeface="Calibri"/>
                <a:cs typeface="Calibri"/>
                <a:sym typeface="Calibri"/>
              </a:defRPr>
            </a:lvl7pPr>
            <a:lvl8pPr marL="1371600" lvl="7" algn="l" rtl="0">
              <a:spcBef>
                <a:spcPts val="0"/>
              </a:spcBef>
              <a:spcAft>
                <a:spcPts val="0"/>
              </a:spcAft>
              <a:defRPr sz="3600" b="1">
                <a:solidFill>
                  <a:srgbClr val="007E66"/>
                </a:solidFill>
                <a:latin typeface="Calibri"/>
                <a:ea typeface="Calibri"/>
                <a:cs typeface="Calibri"/>
                <a:sym typeface="Calibri"/>
              </a:defRPr>
            </a:lvl8pPr>
            <a:lvl9pPr marL="1828800" lvl="8" algn="l" rtl="0">
              <a:spcBef>
                <a:spcPts val="0"/>
              </a:spcBef>
              <a:spcAft>
                <a:spcPts val="0"/>
              </a:spcAft>
              <a:defRPr sz="3600" b="1">
                <a:solidFill>
                  <a:srgbClr val="007E66"/>
                </a:solidFill>
                <a:latin typeface="Calibri"/>
                <a:ea typeface="Calibri"/>
                <a:cs typeface="Calibri"/>
                <a:sym typeface="Calibri"/>
              </a:defRPr>
            </a:lvl9pPr>
          </a:lstStyle>
          <a:p>
            <a:r>
              <a:rPr lang="en-US" smtClean="0"/>
              <a:t>Click to edit Master title style</a:t>
            </a:r>
            <a:endParaRPr dirty="0"/>
          </a:p>
        </p:txBody>
      </p:sp>
      <p:sp>
        <p:nvSpPr>
          <p:cNvPr id="48" name="Shape 48"/>
          <p:cNvSpPr txBox="1">
            <a:spLocks noGrp="1"/>
          </p:cNvSpPr>
          <p:nvPr>
            <p:ph type="dt" idx="10"/>
          </p:nvPr>
        </p:nvSpPr>
        <p:spPr>
          <a:xfrm>
            <a:off x="6096001" y="6248402"/>
            <a:ext cx="2666999" cy="365125"/>
          </a:xfrm>
          <a:prstGeom prst="rect">
            <a:avLst/>
          </a:prstGeom>
          <a:noFill/>
          <a:ln>
            <a:noFill/>
          </a:ln>
        </p:spPr>
        <p:txBody>
          <a:bodyPr lIns="91425" tIns="91425" rIns="91425" bIns="91425" anchor="ctr" anchorCtr="0"/>
          <a:lstStyle>
            <a:lvl1pPr marL="0" marR="0" lvl="0" indent="0" algn="l" rtl="0">
              <a:spcBef>
                <a:spcPts val="0"/>
              </a:spcBef>
              <a:spcAft>
                <a:spcPts val="0"/>
              </a:spcAft>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fld id="{B1E643DA-83EF-4976-AF32-422851E8EF63}" type="datetimeFigureOut">
              <a:rPr lang="id-ID" smtClean="0"/>
              <a:t>05/01/2016</a:t>
            </a:fld>
            <a:endParaRPr lang="id-ID"/>
          </a:p>
        </p:txBody>
      </p:sp>
      <p:sp>
        <p:nvSpPr>
          <p:cNvPr id="49" name="Shape 49"/>
          <p:cNvSpPr txBox="1">
            <a:spLocks noGrp="1"/>
          </p:cNvSpPr>
          <p:nvPr>
            <p:ph type="ftr" idx="11"/>
          </p:nvPr>
        </p:nvSpPr>
        <p:spPr>
          <a:xfrm>
            <a:off x="609601" y="6248402"/>
            <a:ext cx="5421313" cy="365125"/>
          </a:xfrm>
          <a:prstGeom prst="rect">
            <a:avLst/>
          </a:prstGeom>
          <a:noFill/>
          <a:ln>
            <a:noFill/>
          </a:ln>
        </p:spPr>
        <p:txBody>
          <a:bodyPr lIns="91425" tIns="91425" rIns="91425" bIns="91425" anchor="ctr" anchorCtr="0"/>
          <a:lstStyle>
            <a:lvl1pPr marL="0" marR="0" lvl="0" indent="0" algn="r" rtl="0">
              <a:spcBef>
                <a:spcPts val="0"/>
              </a:spcBef>
              <a:spcAft>
                <a:spcPts val="0"/>
              </a:spcAft>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lang="id-ID"/>
          </a:p>
        </p:txBody>
      </p:sp>
      <p:sp>
        <p:nvSpPr>
          <p:cNvPr id="50" name="Shape 50"/>
          <p:cNvSpPr txBox="1">
            <a:spLocks noGrp="1"/>
          </p:cNvSpPr>
          <p:nvPr>
            <p:ph type="sldNum" idx="12"/>
          </p:nvPr>
        </p:nvSpPr>
        <p:spPr>
          <a:xfrm>
            <a:off x="1" y="875795"/>
            <a:ext cx="533399" cy="244474"/>
          </a:xfrm>
          <a:prstGeom prst="rect">
            <a:avLst/>
          </a:prstGeom>
          <a:noFill/>
          <a:ln>
            <a:noFill/>
          </a:ln>
        </p:spPr>
        <p:txBody>
          <a:bodyPr lIns="91425" tIns="45700" rIns="91425" bIns="45700" anchor="ctr" anchorCtr="0">
            <a:noAutofit/>
          </a:bodyPr>
          <a:lstStyle/>
          <a:p>
            <a:fld id="{87E4CFF9-C953-4625-95E6-85BE44E0675E}" type="slidenum">
              <a:rPr lang="id-ID" smtClean="0"/>
              <a:t>‹#›</a:t>
            </a:fld>
            <a:endParaRPr lang="id-ID"/>
          </a:p>
        </p:txBody>
      </p:sp>
    </p:spTree>
    <p:extLst>
      <p:ext uri="{BB962C8B-B14F-4D97-AF65-F5344CB8AC3E}">
        <p14:creationId xmlns:p14="http://schemas.microsoft.com/office/powerpoint/2010/main" val="118151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09601" y="119416"/>
            <a:ext cx="8153399" cy="719866"/>
          </a:xfrm>
          <a:prstGeom prst="rect">
            <a:avLst/>
          </a:prstGeom>
          <a:noFill/>
          <a:ln>
            <a:noFill/>
          </a:ln>
        </p:spPr>
        <p:txBody>
          <a:bodyPr lIns="91425" tIns="91425" rIns="91425" bIns="91425" anchor="ctr" anchorCtr="0"/>
          <a:lstStyle>
            <a:lvl1pPr lvl="0" algn="l" rtl="0">
              <a:spcBef>
                <a:spcPts val="0"/>
              </a:spcBef>
              <a:spcAft>
                <a:spcPts val="0"/>
              </a:spcAft>
              <a:defRPr sz="3500" b="1">
                <a:solidFill>
                  <a:srgbClr val="007E66"/>
                </a:solidFill>
                <a:latin typeface="Calibri"/>
                <a:ea typeface="Calibri"/>
                <a:cs typeface="Calibri"/>
                <a:sym typeface="Calibri"/>
              </a:defRPr>
            </a:lvl1pPr>
            <a:lvl2pPr lvl="1" algn="l" rtl="0">
              <a:spcBef>
                <a:spcPts val="0"/>
              </a:spcBef>
              <a:spcAft>
                <a:spcPts val="0"/>
              </a:spcAft>
              <a:defRPr sz="3600" b="1">
                <a:solidFill>
                  <a:srgbClr val="007E66"/>
                </a:solidFill>
                <a:latin typeface="Calibri"/>
                <a:ea typeface="Calibri"/>
                <a:cs typeface="Calibri"/>
                <a:sym typeface="Calibri"/>
              </a:defRPr>
            </a:lvl2pPr>
            <a:lvl3pPr lvl="2" algn="l" rtl="0">
              <a:spcBef>
                <a:spcPts val="0"/>
              </a:spcBef>
              <a:spcAft>
                <a:spcPts val="0"/>
              </a:spcAft>
              <a:defRPr sz="3600" b="1">
                <a:solidFill>
                  <a:srgbClr val="007E66"/>
                </a:solidFill>
                <a:latin typeface="Calibri"/>
                <a:ea typeface="Calibri"/>
                <a:cs typeface="Calibri"/>
                <a:sym typeface="Calibri"/>
              </a:defRPr>
            </a:lvl3pPr>
            <a:lvl4pPr lvl="3" algn="l" rtl="0">
              <a:spcBef>
                <a:spcPts val="0"/>
              </a:spcBef>
              <a:spcAft>
                <a:spcPts val="0"/>
              </a:spcAft>
              <a:defRPr sz="3600" b="1">
                <a:solidFill>
                  <a:srgbClr val="007E66"/>
                </a:solidFill>
                <a:latin typeface="Calibri"/>
                <a:ea typeface="Calibri"/>
                <a:cs typeface="Calibri"/>
                <a:sym typeface="Calibri"/>
              </a:defRPr>
            </a:lvl4pPr>
            <a:lvl5pPr lvl="4" algn="l" rtl="0">
              <a:spcBef>
                <a:spcPts val="0"/>
              </a:spcBef>
              <a:spcAft>
                <a:spcPts val="0"/>
              </a:spcAft>
              <a:defRPr sz="3600" b="1">
                <a:solidFill>
                  <a:srgbClr val="007E66"/>
                </a:solidFill>
                <a:latin typeface="Calibri"/>
                <a:ea typeface="Calibri"/>
                <a:cs typeface="Calibri"/>
                <a:sym typeface="Calibri"/>
              </a:defRPr>
            </a:lvl5pPr>
            <a:lvl6pPr marL="457200" lvl="5" algn="l" rtl="0">
              <a:spcBef>
                <a:spcPts val="0"/>
              </a:spcBef>
              <a:spcAft>
                <a:spcPts val="0"/>
              </a:spcAft>
              <a:defRPr sz="3600" b="1">
                <a:solidFill>
                  <a:srgbClr val="007E66"/>
                </a:solidFill>
                <a:latin typeface="Calibri"/>
                <a:ea typeface="Calibri"/>
                <a:cs typeface="Calibri"/>
                <a:sym typeface="Calibri"/>
              </a:defRPr>
            </a:lvl6pPr>
            <a:lvl7pPr marL="914400" lvl="6" algn="l" rtl="0">
              <a:spcBef>
                <a:spcPts val="0"/>
              </a:spcBef>
              <a:spcAft>
                <a:spcPts val="0"/>
              </a:spcAft>
              <a:defRPr sz="3600" b="1">
                <a:solidFill>
                  <a:srgbClr val="007E66"/>
                </a:solidFill>
                <a:latin typeface="Calibri"/>
                <a:ea typeface="Calibri"/>
                <a:cs typeface="Calibri"/>
                <a:sym typeface="Calibri"/>
              </a:defRPr>
            </a:lvl7pPr>
            <a:lvl8pPr marL="1371600" lvl="7" algn="l" rtl="0">
              <a:spcBef>
                <a:spcPts val="0"/>
              </a:spcBef>
              <a:spcAft>
                <a:spcPts val="0"/>
              </a:spcAft>
              <a:defRPr sz="3600" b="1">
                <a:solidFill>
                  <a:srgbClr val="007E66"/>
                </a:solidFill>
                <a:latin typeface="Calibri"/>
                <a:ea typeface="Calibri"/>
                <a:cs typeface="Calibri"/>
                <a:sym typeface="Calibri"/>
              </a:defRPr>
            </a:lvl8pPr>
            <a:lvl9pPr marL="1828800" lvl="8" algn="l" rtl="0">
              <a:spcBef>
                <a:spcPts val="0"/>
              </a:spcBef>
              <a:spcAft>
                <a:spcPts val="0"/>
              </a:spcAft>
              <a:defRPr sz="3600" b="1">
                <a:solidFill>
                  <a:srgbClr val="007E66"/>
                </a:solidFill>
                <a:latin typeface="Calibri"/>
                <a:ea typeface="Calibri"/>
                <a:cs typeface="Calibri"/>
                <a:sym typeface="Calibri"/>
              </a:defRPr>
            </a:lvl9pPr>
          </a:lstStyle>
          <a:p>
            <a:r>
              <a:rPr lang="en-US" smtClean="0"/>
              <a:t>Click to edit Master title style</a:t>
            </a:r>
            <a:endParaRPr/>
          </a:p>
        </p:txBody>
      </p:sp>
      <p:sp>
        <p:nvSpPr>
          <p:cNvPr id="53" name="Shape 53"/>
          <p:cNvSpPr txBox="1">
            <a:spLocks noGrp="1"/>
          </p:cNvSpPr>
          <p:nvPr>
            <p:ph type="body" idx="1"/>
          </p:nvPr>
        </p:nvSpPr>
        <p:spPr>
          <a:xfrm>
            <a:off x="612776" y="1212965"/>
            <a:ext cx="8153399" cy="4776719"/>
          </a:xfrm>
          <a:prstGeom prst="rect">
            <a:avLst/>
          </a:prstGeom>
          <a:noFill/>
          <a:ln>
            <a:noFill/>
          </a:ln>
        </p:spPr>
        <p:txBody>
          <a:bodyPr lIns="91425" tIns="91425" rIns="91425" bIns="91425" anchor="t" anchorCtr="0"/>
          <a:lstStyle>
            <a:lvl1pPr marL="457200" lvl="0" indent="-245427" algn="l" rtl="0">
              <a:spcBef>
                <a:spcPts val="300"/>
              </a:spcBef>
              <a:spcAft>
                <a:spcPts val="0"/>
              </a:spcAft>
              <a:buClr>
                <a:srgbClr val="1EB53A"/>
              </a:buClr>
              <a:buFont typeface="Noto Symbol"/>
              <a:buChar char="▪"/>
              <a:defRPr sz="2900">
                <a:solidFill>
                  <a:schemeClr val="dk1"/>
                </a:solidFill>
                <a:latin typeface="Calibri"/>
                <a:ea typeface="Calibri"/>
                <a:cs typeface="Calibri"/>
                <a:sym typeface="Calibri"/>
              </a:defRPr>
            </a:lvl1pPr>
            <a:lvl2pPr marL="822325" lvl="1" indent="-276860" algn="l" rtl="0">
              <a:spcBef>
                <a:spcPts val="300"/>
              </a:spcBef>
              <a:spcAft>
                <a:spcPts val="0"/>
              </a:spcAft>
              <a:buClr>
                <a:srgbClr val="1EB53A"/>
              </a:buClr>
              <a:buFont typeface="Arial"/>
              <a:buChar char="•"/>
              <a:defRPr sz="2600">
                <a:solidFill>
                  <a:schemeClr val="dk1"/>
                </a:solidFill>
                <a:latin typeface="Calibri"/>
                <a:ea typeface="Calibri"/>
                <a:cs typeface="Calibri"/>
                <a:sym typeface="Calibri"/>
              </a:defRPr>
            </a:lvl2pPr>
            <a:lvl3pPr marL="1028700" lvl="2" indent="-233362" algn="l" rtl="0">
              <a:spcBef>
                <a:spcPts val="300"/>
              </a:spcBef>
              <a:spcAft>
                <a:spcPts val="0"/>
              </a:spcAft>
              <a:buClr>
                <a:srgbClr val="1EB53A"/>
              </a:buClr>
              <a:buFont typeface="Arial"/>
              <a:buChar char="•"/>
              <a:defRPr sz="2300">
                <a:solidFill>
                  <a:schemeClr val="dk1"/>
                </a:solidFill>
                <a:latin typeface="Calibri"/>
                <a:ea typeface="Calibri"/>
                <a:cs typeface="Calibri"/>
                <a:sym typeface="Calibri"/>
              </a:defRPr>
            </a:lvl3pPr>
            <a:lvl4pPr marL="1485900" lvl="3"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4pPr>
            <a:lvl5pPr marL="1943100" lvl="4"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pPr lvl="0"/>
            <a:r>
              <a:rPr lang="en-US" smtClean="0"/>
              <a:t>Click to edit Master text styles</a:t>
            </a:r>
          </a:p>
        </p:txBody>
      </p:sp>
      <p:sp>
        <p:nvSpPr>
          <p:cNvPr id="54" name="Shape 54"/>
          <p:cNvSpPr/>
          <p:nvPr/>
        </p:nvSpPr>
        <p:spPr>
          <a:xfrm>
            <a:off x="0" y="839284"/>
            <a:ext cx="9144000" cy="31908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Shape 55"/>
          <p:cNvSpPr/>
          <p:nvPr/>
        </p:nvSpPr>
        <p:spPr>
          <a:xfrm>
            <a:off x="1" y="883733"/>
            <a:ext cx="533399" cy="228600"/>
          </a:xfrm>
          <a:prstGeom prst="rect">
            <a:avLst/>
          </a:prstGeom>
          <a:solidFill>
            <a:srgbClr val="1EB53A"/>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ED2D25"/>
              </a:solidFill>
              <a:latin typeface="Arial"/>
              <a:ea typeface="Arial"/>
              <a:cs typeface="Arial"/>
              <a:sym typeface="Arial"/>
            </a:endParaRPr>
          </a:p>
        </p:txBody>
      </p:sp>
      <p:sp>
        <p:nvSpPr>
          <p:cNvPr id="56" name="Shape 56"/>
          <p:cNvSpPr/>
          <p:nvPr/>
        </p:nvSpPr>
        <p:spPr>
          <a:xfrm>
            <a:off x="590550" y="883733"/>
            <a:ext cx="8553450" cy="228600"/>
          </a:xfrm>
          <a:prstGeom prst="rect">
            <a:avLst/>
          </a:prstGeom>
          <a:solidFill>
            <a:srgbClr val="B5B7B4"/>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6F2A8E"/>
              </a:solidFill>
              <a:latin typeface="Arial"/>
              <a:ea typeface="Arial"/>
              <a:cs typeface="Arial"/>
              <a:sym typeface="Arial"/>
            </a:endParaRPr>
          </a:p>
        </p:txBody>
      </p:sp>
      <p:sp>
        <p:nvSpPr>
          <p:cNvPr id="57" name="Shape 57"/>
          <p:cNvSpPr txBox="1">
            <a:spLocks noGrp="1"/>
          </p:cNvSpPr>
          <p:nvPr>
            <p:ph type="sldNum" idx="12"/>
          </p:nvPr>
        </p:nvSpPr>
        <p:spPr>
          <a:xfrm>
            <a:off x="1" y="875795"/>
            <a:ext cx="533399" cy="244474"/>
          </a:xfrm>
          <a:prstGeom prst="rect">
            <a:avLst/>
          </a:prstGeom>
          <a:noFill/>
          <a:ln>
            <a:noFill/>
          </a:ln>
        </p:spPr>
        <p:txBody>
          <a:bodyPr lIns="91425" tIns="45700" rIns="91425" bIns="45700" anchor="ctr" anchorCtr="0">
            <a:noAutofit/>
          </a:bodyPr>
          <a:lstStyle/>
          <a:p>
            <a:fld id="{87E4CFF9-C953-4625-95E6-85BE44E0675E}" type="slidenum">
              <a:rPr lang="id-ID" smtClean="0"/>
              <a:t>‹#›</a:t>
            </a:fld>
            <a:endParaRPr lang="id-ID"/>
          </a:p>
        </p:txBody>
      </p:sp>
      <p:cxnSp>
        <p:nvCxnSpPr>
          <p:cNvPr id="58" name="Shape 58"/>
          <p:cNvCxnSpPr/>
          <p:nvPr/>
        </p:nvCxnSpPr>
        <p:spPr>
          <a:xfrm>
            <a:off x="561975" y="885320"/>
            <a:ext cx="0" cy="227012"/>
          </a:xfrm>
          <a:prstGeom prst="straightConnector1">
            <a:avLst/>
          </a:prstGeom>
          <a:noFill/>
          <a:ln w="57150" cap="flat" cmpd="sng">
            <a:solidFill>
              <a:srgbClr val="FFC82E"/>
            </a:solidFill>
            <a:prstDash val="solid"/>
            <a:round/>
            <a:headEnd type="none" w="med" len="med"/>
            <a:tailEnd type="none" w="med" len="med"/>
          </a:ln>
        </p:spPr>
      </p:cxnSp>
    </p:spTree>
    <p:extLst>
      <p:ext uri="{BB962C8B-B14F-4D97-AF65-F5344CB8AC3E}">
        <p14:creationId xmlns:p14="http://schemas.microsoft.com/office/powerpoint/2010/main" val="27789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1" y="119416"/>
            <a:ext cx="8153399" cy="719866"/>
          </a:xfrm>
          <a:prstGeom prst="rect">
            <a:avLst/>
          </a:prstGeom>
          <a:noFill/>
          <a:ln>
            <a:noFill/>
          </a:ln>
        </p:spPr>
        <p:txBody>
          <a:bodyPr lIns="91425" tIns="91425" rIns="91425" bIns="91425" anchor="ctr" anchorCtr="0"/>
          <a:lstStyle>
            <a:lvl1pPr lvl="0" algn="l" rtl="0">
              <a:spcBef>
                <a:spcPts val="0"/>
              </a:spcBef>
              <a:spcAft>
                <a:spcPts val="0"/>
              </a:spcAft>
              <a:defRPr sz="3500" b="1">
                <a:solidFill>
                  <a:srgbClr val="007E66"/>
                </a:solidFill>
                <a:latin typeface="Calibri"/>
                <a:ea typeface="Calibri"/>
                <a:cs typeface="Calibri"/>
                <a:sym typeface="Calibri"/>
              </a:defRPr>
            </a:lvl1pPr>
            <a:lvl2pPr lvl="1" algn="l" rtl="0">
              <a:spcBef>
                <a:spcPts val="0"/>
              </a:spcBef>
              <a:spcAft>
                <a:spcPts val="0"/>
              </a:spcAft>
              <a:defRPr sz="3600" b="1">
                <a:solidFill>
                  <a:srgbClr val="007E66"/>
                </a:solidFill>
                <a:latin typeface="Calibri"/>
                <a:ea typeface="Calibri"/>
                <a:cs typeface="Calibri"/>
                <a:sym typeface="Calibri"/>
              </a:defRPr>
            </a:lvl2pPr>
            <a:lvl3pPr lvl="2" algn="l" rtl="0">
              <a:spcBef>
                <a:spcPts val="0"/>
              </a:spcBef>
              <a:spcAft>
                <a:spcPts val="0"/>
              </a:spcAft>
              <a:defRPr sz="3600" b="1">
                <a:solidFill>
                  <a:srgbClr val="007E66"/>
                </a:solidFill>
                <a:latin typeface="Calibri"/>
                <a:ea typeface="Calibri"/>
                <a:cs typeface="Calibri"/>
                <a:sym typeface="Calibri"/>
              </a:defRPr>
            </a:lvl3pPr>
            <a:lvl4pPr lvl="3" algn="l" rtl="0">
              <a:spcBef>
                <a:spcPts val="0"/>
              </a:spcBef>
              <a:spcAft>
                <a:spcPts val="0"/>
              </a:spcAft>
              <a:defRPr sz="3600" b="1">
                <a:solidFill>
                  <a:srgbClr val="007E66"/>
                </a:solidFill>
                <a:latin typeface="Calibri"/>
                <a:ea typeface="Calibri"/>
                <a:cs typeface="Calibri"/>
                <a:sym typeface="Calibri"/>
              </a:defRPr>
            </a:lvl4pPr>
            <a:lvl5pPr lvl="4" algn="l" rtl="0">
              <a:spcBef>
                <a:spcPts val="0"/>
              </a:spcBef>
              <a:spcAft>
                <a:spcPts val="0"/>
              </a:spcAft>
              <a:defRPr sz="3600" b="1">
                <a:solidFill>
                  <a:srgbClr val="007E66"/>
                </a:solidFill>
                <a:latin typeface="Calibri"/>
                <a:ea typeface="Calibri"/>
                <a:cs typeface="Calibri"/>
                <a:sym typeface="Calibri"/>
              </a:defRPr>
            </a:lvl5pPr>
            <a:lvl6pPr marL="457200" lvl="5" algn="l" rtl="0">
              <a:spcBef>
                <a:spcPts val="0"/>
              </a:spcBef>
              <a:spcAft>
                <a:spcPts val="0"/>
              </a:spcAft>
              <a:defRPr sz="3600" b="1">
                <a:solidFill>
                  <a:srgbClr val="007E66"/>
                </a:solidFill>
                <a:latin typeface="Calibri"/>
                <a:ea typeface="Calibri"/>
                <a:cs typeface="Calibri"/>
                <a:sym typeface="Calibri"/>
              </a:defRPr>
            </a:lvl6pPr>
            <a:lvl7pPr marL="914400" lvl="6" algn="l" rtl="0">
              <a:spcBef>
                <a:spcPts val="0"/>
              </a:spcBef>
              <a:spcAft>
                <a:spcPts val="0"/>
              </a:spcAft>
              <a:defRPr sz="3600" b="1">
                <a:solidFill>
                  <a:srgbClr val="007E66"/>
                </a:solidFill>
                <a:latin typeface="Calibri"/>
                <a:ea typeface="Calibri"/>
                <a:cs typeface="Calibri"/>
                <a:sym typeface="Calibri"/>
              </a:defRPr>
            </a:lvl7pPr>
            <a:lvl8pPr marL="1371600" lvl="7" algn="l" rtl="0">
              <a:spcBef>
                <a:spcPts val="0"/>
              </a:spcBef>
              <a:spcAft>
                <a:spcPts val="0"/>
              </a:spcAft>
              <a:defRPr sz="3600" b="1">
                <a:solidFill>
                  <a:srgbClr val="007E66"/>
                </a:solidFill>
                <a:latin typeface="Calibri"/>
                <a:ea typeface="Calibri"/>
                <a:cs typeface="Calibri"/>
                <a:sym typeface="Calibri"/>
              </a:defRPr>
            </a:lvl8pPr>
            <a:lvl9pPr marL="1828800" lvl="8" algn="l" rtl="0">
              <a:spcBef>
                <a:spcPts val="0"/>
              </a:spcBef>
              <a:spcAft>
                <a:spcPts val="0"/>
              </a:spcAft>
              <a:defRPr sz="3600" b="1">
                <a:solidFill>
                  <a:srgbClr val="007E66"/>
                </a:solidFill>
                <a:latin typeface="Calibri"/>
                <a:ea typeface="Calibri"/>
                <a:cs typeface="Calibri"/>
                <a:sym typeface="Calibri"/>
              </a:defRPr>
            </a:lvl9pPr>
          </a:lstStyle>
          <a:p>
            <a:r>
              <a:rPr lang="en-US" smtClean="0"/>
              <a:t>Click to edit Master title style</a:t>
            </a:r>
            <a:endParaRPr/>
          </a:p>
        </p:txBody>
      </p:sp>
      <p:sp>
        <p:nvSpPr>
          <p:cNvPr id="61" name="Shape 61"/>
          <p:cNvSpPr txBox="1">
            <a:spLocks noGrp="1"/>
          </p:cNvSpPr>
          <p:nvPr>
            <p:ph type="body" idx="1"/>
          </p:nvPr>
        </p:nvSpPr>
        <p:spPr>
          <a:xfrm>
            <a:off x="609600" y="1214650"/>
            <a:ext cx="3886200" cy="4878676"/>
          </a:xfrm>
          <a:prstGeom prst="rect">
            <a:avLst/>
          </a:prstGeom>
          <a:noFill/>
          <a:ln>
            <a:noFill/>
          </a:ln>
        </p:spPr>
        <p:txBody>
          <a:bodyPr lIns="91425" tIns="91425" rIns="91425" bIns="91425" anchor="t" anchorCtr="0"/>
          <a:lstStyle>
            <a:lvl1pPr marL="457200" lvl="0" indent="-245427" algn="l" rtl="0">
              <a:spcBef>
                <a:spcPts val="300"/>
              </a:spcBef>
              <a:spcAft>
                <a:spcPts val="0"/>
              </a:spcAft>
              <a:buClr>
                <a:srgbClr val="1EB53A"/>
              </a:buClr>
              <a:buFont typeface="Noto Symbol"/>
              <a:buChar char="▪"/>
              <a:defRPr sz="2900">
                <a:solidFill>
                  <a:schemeClr val="dk1"/>
                </a:solidFill>
                <a:latin typeface="Calibri"/>
                <a:ea typeface="Calibri"/>
                <a:cs typeface="Calibri"/>
                <a:sym typeface="Calibri"/>
              </a:defRPr>
            </a:lvl1pPr>
            <a:lvl2pPr marL="822325" lvl="1" indent="-276860" algn="l" rtl="0">
              <a:spcBef>
                <a:spcPts val="300"/>
              </a:spcBef>
              <a:spcAft>
                <a:spcPts val="0"/>
              </a:spcAft>
              <a:buClr>
                <a:srgbClr val="1EB53A"/>
              </a:buClr>
              <a:buFont typeface="Arial"/>
              <a:buChar char="•"/>
              <a:defRPr sz="2600">
                <a:solidFill>
                  <a:schemeClr val="dk1"/>
                </a:solidFill>
                <a:latin typeface="Calibri"/>
                <a:ea typeface="Calibri"/>
                <a:cs typeface="Calibri"/>
                <a:sym typeface="Calibri"/>
              </a:defRPr>
            </a:lvl2pPr>
            <a:lvl3pPr marL="1028700" lvl="2" indent="-233362" algn="l" rtl="0">
              <a:spcBef>
                <a:spcPts val="300"/>
              </a:spcBef>
              <a:spcAft>
                <a:spcPts val="0"/>
              </a:spcAft>
              <a:buClr>
                <a:srgbClr val="1EB53A"/>
              </a:buClr>
              <a:buFont typeface="Arial"/>
              <a:buChar char="•"/>
              <a:defRPr sz="2300">
                <a:solidFill>
                  <a:schemeClr val="dk1"/>
                </a:solidFill>
                <a:latin typeface="Calibri"/>
                <a:ea typeface="Calibri"/>
                <a:cs typeface="Calibri"/>
                <a:sym typeface="Calibri"/>
              </a:defRPr>
            </a:lvl3pPr>
            <a:lvl4pPr marL="1485900" lvl="3"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4pPr>
            <a:lvl5pPr marL="1943100" lvl="4"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pPr lvl="0"/>
            <a:r>
              <a:rPr lang="en-US" smtClean="0"/>
              <a:t>Click to edit Master text styles</a:t>
            </a:r>
          </a:p>
        </p:txBody>
      </p:sp>
      <p:sp>
        <p:nvSpPr>
          <p:cNvPr id="62" name="Shape 62"/>
          <p:cNvSpPr txBox="1">
            <a:spLocks noGrp="1"/>
          </p:cNvSpPr>
          <p:nvPr>
            <p:ph type="body" idx="2"/>
          </p:nvPr>
        </p:nvSpPr>
        <p:spPr>
          <a:xfrm>
            <a:off x="4844901" y="1214650"/>
            <a:ext cx="3886200" cy="4878676"/>
          </a:xfrm>
          <a:prstGeom prst="rect">
            <a:avLst/>
          </a:prstGeom>
          <a:noFill/>
          <a:ln>
            <a:noFill/>
          </a:ln>
        </p:spPr>
        <p:txBody>
          <a:bodyPr lIns="91425" tIns="91425" rIns="91425" bIns="91425" anchor="t" anchorCtr="0"/>
          <a:lstStyle>
            <a:lvl1pPr marL="457200" lvl="0" indent="-245427" algn="l" rtl="0">
              <a:spcBef>
                <a:spcPts val="300"/>
              </a:spcBef>
              <a:spcAft>
                <a:spcPts val="0"/>
              </a:spcAft>
              <a:buClr>
                <a:srgbClr val="1EB53A"/>
              </a:buClr>
              <a:buFont typeface="Noto Symbol"/>
              <a:buChar char="▪"/>
              <a:defRPr sz="2900">
                <a:solidFill>
                  <a:schemeClr val="dk1"/>
                </a:solidFill>
                <a:latin typeface="Calibri"/>
                <a:ea typeface="Calibri"/>
                <a:cs typeface="Calibri"/>
                <a:sym typeface="Calibri"/>
              </a:defRPr>
            </a:lvl1pPr>
            <a:lvl2pPr marL="822325" lvl="1" indent="-276860" algn="l" rtl="0">
              <a:spcBef>
                <a:spcPts val="300"/>
              </a:spcBef>
              <a:spcAft>
                <a:spcPts val="0"/>
              </a:spcAft>
              <a:buClr>
                <a:srgbClr val="1EB53A"/>
              </a:buClr>
              <a:buFont typeface="Arial"/>
              <a:buChar char="•"/>
              <a:defRPr sz="2600">
                <a:solidFill>
                  <a:schemeClr val="dk1"/>
                </a:solidFill>
                <a:latin typeface="Calibri"/>
                <a:ea typeface="Calibri"/>
                <a:cs typeface="Calibri"/>
                <a:sym typeface="Calibri"/>
              </a:defRPr>
            </a:lvl2pPr>
            <a:lvl3pPr marL="1028700" lvl="2" indent="-233362" algn="l" rtl="0">
              <a:spcBef>
                <a:spcPts val="300"/>
              </a:spcBef>
              <a:spcAft>
                <a:spcPts val="0"/>
              </a:spcAft>
              <a:buClr>
                <a:srgbClr val="1EB53A"/>
              </a:buClr>
              <a:buFont typeface="Arial"/>
              <a:buChar char="•"/>
              <a:defRPr sz="2300">
                <a:solidFill>
                  <a:schemeClr val="dk1"/>
                </a:solidFill>
                <a:latin typeface="Calibri"/>
                <a:ea typeface="Calibri"/>
                <a:cs typeface="Calibri"/>
                <a:sym typeface="Calibri"/>
              </a:defRPr>
            </a:lvl3pPr>
            <a:lvl4pPr marL="1485900" lvl="3"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4pPr>
            <a:lvl5pPr marL="1943100" lvl="4"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pPr lvl="0"/>
            <a:r>
              <a:rPr lang="en-US" smtClean="0"/>
              <a:t>Click to edit Master text styles</a:t>
            </a:r>
          </a:p>
        </p:txBody>
      </p:sp>
      <p:sp>
        <p:nvSpPr>
          <p:cNvPr id="63" name="Shape 63"/>
          <p:cNvSpPr txBox="1">
            <a:spLocks noGrp="1"/>
          </p:cNvSpPr>
          <p:nvPr>
            <p:ph type="sldNum" idx="12"/>
          </p:nvPr>
        </p:nvSpPr>
        <p:spPr>
          <a:xfrm>
            <a:off x="1" y="875795"/>
            <a:ext cx="533399" cy="244474"/>
          </a:xfrm>
          <a:prstGeom prst="rect">
            <a:avLst/>
          </a:prstGeom>
          <a:noFill/>
          <a:ln>
            <a:noFill/>
          </a:ln>
        </p:spPr>
        <p:txBody>
          <a:bodyPr lIns="91425" tIns="45700" rIns="91425" bIns="45700" anchor="ctr" anchorCtr="0">
            <a:noAutofit/>
          </a:bodyPr>
          <a:lstStyle/>
          <a:p>
            <a:fld id="{87E4CFF9-C953-4625-95E6-85BE44E0675E}" type="slidenum">
              <a:rPr lang="id-ID" smtClean="0"/>
              <a:t>‹#›</a:t>
            </a:fld>
            <a:endParaRPr lang="id-ID"/>
          </a:p>
        </p:txBody>
      </p:sp>
    </p:spTree>
    <p:extLst>
      <p:ext uri="{BB962C8B-B14F-4D97-AF65-F5344CB8AC3E}">
        <p14:creationId xmlns:p14="http://schemas.microsoft.com/office/powerpoint/2010/main" val="373604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33401" y="273052"/>
            <a:ext cx="8153399" cy="86994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3600" b="1">
                <a:solidFill>
                  <a:srgbClr val="007E66"/>
                </a:solidFill>
                <a:latin typeface="Calibri"/>
                <a:ea typeface="Calibri"/>
                <a:cs typeface="Calibri"/>
                <a:sym typeface="Calibri"/>
              </a:defRPr>
            </a:lvl2pPr>
            <a:lvl3pPr lvl="2" rtl="0">
              <a:spcBef>
                <a:spcPts val="0"/>
              </a:spcBef>
              <a:defRPr sz="3600" b="1">
                <a:solidFill>
                  <a:srgbClr val="007E66"/>
                </a:solidFill>
                <a:latin typeface="Calibri"/>
                <a:ea typeface="Calibri"/>
                <a:cs typeface="Calibri"/>
                <a:sym typeface="Calibri"/>
              </a:defRPr>
            </a:lvl3pPr>
            <a:lvl4pPr lvl="3" rtl="0">
              <a:spcBef>
                <a:spcPts val="0"/>
              </a:spcBef>
              <a:defRPr sz="3600" b="1">
                <a:solidFill>
                  <a:srgbClr val="007E66"/>
                </a:solidFill>
                <a:latin typeface="Calibri"/>
                <a:ea typeface="Calibri"/>
                <a:cs typeface="Calibri"/>
                <a:sym typeface="Calibri"/>
              </a:defRPr>
            </a:lvl4pPr>
            <a:lvl5pPr lvl="4" rtl="0">
              <a:spcBef>
                <a:spcPts val="0"/>
              </a:spcBef>
              <a:defRPr sz="3600" b="1">
                <a:solidFill>
                  <a:srgbClr val="007E66"/>
                </a:solidFill>
                <a:latin typeface="Calibri"/>
                <a:ea typeface="Calibri"/>
                <a:cs typeface="Calibri"/>
                <a:sym typeface="Calibri"/>
              </a:defRPr>
            </a:lvl5pPr>
            <a:lvl6pPr lvl="5" rtl="0">
              <a:spcBef>
                <a:spcPts val="0"/>
              </a:spcBef>
              <a:defRPr sz="3600" b="1">
                <a:solidFill>
                  <a:srgbClr val="007E66"/>
                </a:solidFill>
                <a:latin typeface="Calibri"/>
                <a:ea typeface="Calibri"/>
                <a:cs typeface="Calibri"/>
                <a:sym typeface="Calibri"/>
              </a:defRPr>
            </a:lvl6pPr>
            <a:lvl7pPr lvl="6" rtl="0">
              <a:spcBef>
                <a:spcPts val="0"/>
              </a:spcBef>
              <a:defRPr sz="3600" b="1">
                <a:solidFill>
                  <a:srgbClr val="007E66"/>
                </a:solidFill>
                <a:latin typeface="Calibri"/>
                <a:ea typeface="Calibri"/>
                <a:cs typeface="Calibri"/>
                <a:sym typeface="Calibri"/>
              </a:defRPr>
            </a:lvl7pPr>
            <a:lvl8pPr lvl="7" rtl="0">
              <a:spcBef>
                <a:spcPts val="0"/>
              </a:spcBef>
              <a:defRPr sz="3600" b="1">
                <a:solidFill>
                  <a:srgbClr val="007E66"/>
                </a:solidFill>
                <a:latin typeface="Calibri"/>
                <a:ea typeface="Calibri"/>
                <a:cs typeface="Calibri"/>
                <a:sym typeface="Calibri"/>
              </a:defRPr>
            </a:lvl8pPr>
            <a:lvl9pPr lvl="8" rtl="0">
              <a:spcBef>
                <a:spcPts val="0"/>
              </a:spcBef>
              <a:defRPr sz="3600" b="1">
                <a:solidFill>
                  <a:srgbClr val="007E66"/>
                </a:solidFill>
                <a:latin typeface="Calibri"/>
                <a:ea typeface="Calibri"/>
                <a:cs typeface="Calibri"/>
                <a:sym typeface="Calibri"/>
              </a:defRPr>
            </a:lvl9pPr>
          </a:lstStyle>
          <a:p>
            <a:r>
              <a:rPr lang="en-US" smtClean="0"/>
              <a:t>Click to edit Master title style</a:t>
            </a:r>
            <a:endParaRPr/>
          </a:p>
        </p:txBody>
      </p:sp>
      <p:sp>
        <p:nvSpPr>
          <p:cNvPr id="66" name="Shape 66"/>
          <p:cNvSpPr txBox="1">
            <a:spLocks noGrp="1"/>
          </p:cNvSpPr>
          <p:nvPr>
            <p:ph type="body" idx="1"/>
          </p:nvPr>
        </p:nvSpPr>
        <p:spPr>
          <a:xfrm>
            <a:off x="609600" y="2438402"/>
            <a:ext cx="3886200" cy="3581399"/>
          </a:xfrm>
          <a:prstGeom prst="rect">
            <a:avLst/>
          </a:prstGeom>
          <a:noFill/>
          <a:ln>
            <a:noFill/>
          </a:ln>
        </p:spPr>
        <p:txBody>
          <a:bodyPr lIns="91425" tIns="91425" rIns="91425" bIns="91425" anchor="t" anchorCtr="0"/>
          <a:lstStyle>
            <a:lvl1pPr marL="457200" lvl="0" indent="-245427" algn="l" rtl="0">
              <a:spcBef>
                <a:spcPts val="300"/>
              </a:spcBef>
              <a:spcAft>
                <a:spcPts val="0"/>
              </a:spcAft>
              <a:buClr>
                <a:srgbClr val="1EB53A"/>
              </a:buClr>
              <a:buFont typeface="Noto Symbol"/>
              <a:buChar char="▪"/>
              <a:defRPr sz="2900">
                <a:solidFill>
                  <a:schemeClr val="dk1"/>
                </a:solidFill>
                <a:latin typeface="Calibri"/>
                <a:ea typeface="Calibri"/>
                <a:cs typeface="Calibri"/>
                <a:sym typeface="Calibri"/>
              </a:defRPr>
            </a:lvl1pPr>
            <a:lvl2pPr marL="822325" lvl="1" indent="-276860" algn="l" rtl="0">
              <a:spcBef>
                <a:spcPts val="300"/>
              </a:spcBef>
              <a:spcAft>
                <a:spcPts val="0"/>
              </a:spcAft>
              <a:buClr>
                <a:srgbClr val="1EB53A"/>
              </a:buClr>
              <a:buFont typeface="Arial"/>
              <a:buChar char="•"/>
              <a:defRPr sz="2600">
                <a:solidFill>
                  <a:schemeClr val="dk1"/>
                </a:solidFill>
                <a:latin typeface="Calibri"/>
                <a:ea typeface="Calibri"/>
                <a:cs typeface="Calibri"/>
                <a:sym typeface="Calibri"/>
              </a:defRPr>
            </a:lvl2pPr>
            <a:lvl3pPr marL="1028700" lvl="2" indent="-233362" algn="l" rtl="0">
              <a:spcBef>
                <a:spcPts val="300"/>
              </a:spcBef>
              <a:spcAft>
                <a:spcPts val="0"/>
              </a:spcAft>
              <a:buClr>
                <a:srgbClr val="1EB53A"/>
              </a:buClr>
              <a:buFont typeface="Arial"/>
              <a:buChar char="•"/>
              <a:defRPr sz="2300">
                <a:solidFill>
                  <a:schemeClr val="dk1"/>
                </a:solidFill>
                <a:latin typeface="Calibri"/>
                <a:ea typeface="Calibri"/>
                <a:cs typeface="Calibri"/>
                <a:sym typeface="Calibri"/>
              </a:defRPr>
            </a:lvl3pPr>
            <a:lvl4pPr marL="1485900" lvl="3"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4pPr>
            <a:lvl5pPr marL="1943100" lvl="4"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pPr lvl="0"/>
            <a:r>
              <a:rPr lang="en-US" smtClean="0"/>
              <a:t>Click to edit Master text styles</a:t>
            </a:r>
          </a:p>
        </p:txBody>
      </p:sp>
      <p:sp>
        <p:nvSpPr>
          <p:cNvPr id="67" name="Shape 67"/>
          <p:cNvSpPr txBox="1">
            <a:spLocks noGrp="1"/>
          </p:cNvSpPr>
          <p:nvPr>
            <p:ph type="body" idx="2"/>
          </p:nvPr>
        </p:nvSpPr>
        <p:spPr>
          <a:xfrm>
            <a:off x="4800600" y="2438402"/>
            <a:ext cx="3886200" cy="3581399"/>
          </a:xfrm>
          <a:prstGeom prst="rect">
            <a:avLst/>
          </a:prstGeom>
          <a:noFill/>
          <a:ln>
            <a:noFill/>
          </a:ln>
        </p:spPr>
        <p:txBody>
          <a:bodyPr lIns="91425" tIns="91425" rIns="91425" bIns="91425" anchor="t" anchorCtr="0"/>
          <a:lstStyle>
            <a:lvl1pPr marL="457200" lvl="0" indent="-245427" algn="l" rtl="0">
              <a:spcBef>
                <a:spcPts val="300"/>
              </a:spcBef>
              <a:spcAft>
                <a:spcPts val="0"/>
              </a:spcAft>
              <a:buClr>
                <a:srgbClr val="1EB53A"/>
              </a:buClr>
              <a:buFont typeface="Noto Symbol"/>
              <a:buChar char="▪"/>
              <a:defRPr sz="2900">
                <a:solidFill>
                  <a:schemeClr val="dk1"/>
                </a:solidFill>
                <a:latin typeface="Calibri"/>
                <a:ea typeface="Calibri"/>
                <a:cs typeface="Calibri"/>
                <a:sym typeface="Calibri"/>
              </a:defRPr>
            </a:lvl1pPr>
            <a:lvl2pPr marL="822325" lvl="1" indent="-276860" algn="l" rtl="0">
              <a:spcBef>
                <a:spcPts val="300"/>
              </a:spcBef>
              <a:spcAft>
                <a:spcPts val="0"/>
              </a:spcAft>
              <a:buClr>
                <a:srgbClr val="1EB53A"/>
              </a:buClr>
              <a:buFont typeface="Arial"/>
              <a:buChar char="•"/>
              <a:defRPr sz="2600">
                <a:solidFill>
                  <a:schemeClr val="dk1"/>
                </a:solidFill>
                <a:latin typeface="Calibri"/>
                <a:ea typeface="Calibri"/>
                <a:cs typeface="Calibri"/>
                <a:sym typeface="Calibri"/>
              </a:defRPr>
            </a:lvl2pPr>
            <a:lvl3pPr marL="1028700" lvl="2" indent="-233362" algn="l" rtl="0">
              <a:spcBef>
                <a:spcPts val="300"/>
              </a:spcBef>
              <a:spcAft>
                <a:spcPts val="0"/>
              </a:spcAft>
              <a:buClr>
                <a:srgbClr val="1EB53A"/>
              </a:buClr>
              <a:buFont typeface="Arial"/>
              <a:buChar char="•"/>
              <a:defRPr sz="2300">
                <a:solidFill>
                  <a:schemeClr val="dk1"/>
                </a:solidFill>
                <a:latin typeface="Calibri"/>
                <a:ea typeface="Calibri"/>
                <a:cs typeface="Calibri"/>
                <a:sym typeface="Calibri"/>
              </a:defRPr>
            </a:lvl3pPr>
            <a:lvl4pPr marL="1485900" lvl="3"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4pPr>
            <a:lvl5pPr marL="1943100" lvl="4" indent="-247650" algn="l" rtl="0">
              <a:spcBef>
                <a:spcPts val="300"/>
              </a:spcBef>
              <a:spcAft>
                <a:spcPts val="0"/>
              </a:spcAft>
              <a:buClr>
                <a:srgbClr val="1EB53A"/>
              </a:buClr>
              <a:buFont typeface="Arial"/>
              <a:buChar char="•"/>
              <a:defRPr sz="2000">
                <a:solidFill>
                  <a:schemeClr val="dk1"/>
                </a:solidFill>
                <a:latin typeface="Calibri"/>
                <a:ea typeface="Calibri"/>
                <a:cs typeface="Calibri"/>
                <a:sym typeface="Calibri"/>
              </a:defRPr>
            </a:lvl5pPr>
            <a:lvl6pPr marL="2103120" lvl="5" indent="-121920" algn="l" rtl="0">
              <a:spcBef>
                <a:spcPts val="360"/>
              </a:spcBef>
              <a:buClr>
                <a:schemeClr val="accent1"/>
              </a:buClr>
              <a:buFont typeface="Noto Symbol"/>
              <a:buChar char="▪"/>
              <a:defRPr sz="1800">
                <a:solidFill>
                  <a:schemeClr val="dk1"/>
                </a:solidFill>
              </a:defRPr>
            </a:lvl6pPr>
            <a:lvl7pPr marL="2377440" lvl="6" indent="-116839" algn="l" rtl="0">
              <a:spcBef>
                <a:spcPts val="360"/>
              </a:spcBef>
              <a:buClr>
                <a:schemeClr val="accent2"/>
              </a:buClr>
              <a:buFont typeface="Noto Symbol"/>
              <a:buChar char="▪"/>
              <a:defRPr sz="1800">
                <a:solidFill>
                  <a:schemeClr val="dk1"/>
                </a:solidFill>
              </a:defRPr>
            </a:lvl7pPr>
            <a:lvl8pPr marL="2651760" lvl="7" indent="-124460" algn="l" rtl="0">
              <a:spcBef>
                <a:spcPts val="360"/>
              </a:spcBef>
              <a:buClr>
                <a:schemeClr val="accent3"/>
              </a:buClr>
              <a:buFont typeface="Noto Symbol"/>
              <a:buChar char="▪"/>
              <a:defRPr sz="1800">
                <a:solidFill>
                  <a:schemeClr val="dk1"/>
                </a:solidFill>
              </a:defRPr>
            </a:lvl8pPr>
            <a:lvl9pPr marL="2926080" lvl="8" indent="-119379" algn="l" rtl="0">
              <a:spcBef>
                <a:spcPts val="360"/>
              </a:spcBef>
              <a:buClr>
                <a:schemeClr val="accent4"/>
              </a:buClr>
              <a:buFont typeface="Noto Symbol"/>
              <a:buChar char="▪"/>
              <a:defRPr sz="1800">
                <a:solidFill>
                  <a:schemeClr val="dk1"/>
                </a:solidFill>
              </a:defRPr>
            </a:lvl9pPr>
          </a:lstStyle>
          <a:p>
            <a:pPr lvl="0"/>
            <a:r>
              <a:rPr lang="en-US" smtClean="0"/>
              <a:t>Click to edit Master text styles</a:t>
            </a:r>
          </a:p>
        </p:txBody>
      </p:sp>
      <p:sp>
        <p:nvSpPr>
          <p:cNvPr id="68" name="Shape 68"/>
          <p:cNvSpPr txBox="1">
            <a:spLocks noGrp="1"/>
          </p:cNvSpPr>
          <p:nvPr>
            <p:ph type="body" idx="3"/>
          </p:nvPr>
        </p:nvSpPr>
        <p:spPr>
          <a:xfrm>
            <a:off x="609600" y="1752602"/>
            <a:ext cx="3886200" cy="640079"/>
          </a:xfrm>
          <a:prstGeom prst="rect">
            <a:avLst/>
          </a:prstGeom>
          <a:solidFill>
            <a:srgbClr val="BFBAAF"/>
          </a:solidFill>
          <a:ln>
            <a:noFill/>
          </a:ln>
        </p:spPr>
        <p:txBody>
          <a:bodyPr lIns="91425" tIns="91425" rIns="91425" bIns="91425" anchor="ctr" anchorCtr="0"/>
          <a:lstStyle>
            <a:lvl1pPr marL="0" lvl="0" indent="0" rtl="0">
              <a:spcBef>
                <a:spcPts val="0"/>
              </a:spcBef>
              <a:buClr>
                <a:srgbClr val="000000"/>
              </a:buClr>
              <a:buFont typeface="Calibri"/>
              <a:buNone/>
              <a:defRPr sz="2000" b="1">
                <a:solidFill>
                  <a:srgbClr val="000000"/>
                </a:solidFill>
              </a:defRPr>
            </a:lvl1pPr>
            <a:lvl2pPr lvl="1" rtl="0">
              <a:spcBef>
                <a:spcPts val="0"/>
              </a:spcBef>
              <a:defRPr sz="2600">
                <a:solidFill>
                  <a:schemeClr val="dk1"/>
                </a:solidFill>
                <a:latin typeface="Calibri"/>
                <a:ea typeface="Calibri"/>
                <a:cs typeface="Calibri"/>
                <a:sym typeface="Calibri"/>
              </a:defRPr>
            </a:lvl2pPr>
            <a:lvl3pPr lvl="2" rtl="0">
              <a:spcBef>
                <a:spcPts val="0"/>
              </a:spcBef>
              <a:defRPr sz="2300">
                <a:solidFill>
                  <a:schemeClr val="dk1"/>
                </a:solidFill>
                <a:latin typeface="Calibri"/>
                <a:ea typeface="Calibri"/>
                <a:cs typeface="Calibri"/>
                <a:sym typeface="Calibri"/>
              </a:defRPr>
            </a:lvl3pPr>
            <a:lvl4pPr lvl="3" rtl="0">
              <a:spcBef>
                <a:spcPts val="0"/>
              </a:spcBef>
              <a:defRPr sz="2000">
                <a:solidFill>
                  <a:schemeClr val="dk1"/>
                </a:solidFill>
                <a:latin typeface="Calibri"/>
                <a:ea typeface="Calibri"/>
                <a:cs typeface="Calibri"/>
                <a:sym typeface="Calibri"/>
              </a:defRPr>
            </a:lvl4pPr>
            <a:lvl5pPr lvl="4" rtl="0">
              <a:spcBef>
                <a:spcPts val="0"/>
              </a:spcBef>
              <a:defRPr sz="2000">
                <a:solidFill>
                  <a:schemeClr val="dk1"/>
                </a:solidFill>
                <a:latin typeface="Calibri"/>
                <a:ea typeface="Calibri"/>
                <a:cs typeface="Calibri"/>
                <a:sym typeface="Calibri"/>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a:pPr lvl="0"/>
            <a:r>
              <a:rPr lang="en-US" smtClean="0"/>
              <a:t>Click to edit Master text styles</a:t>
            </a:r>
          </a:p>
        </p:txBody>
      </p:sp>
      <p:sp>
        <p:nvSpPr>
          <p:cNvPr id="69" name="Shape 69"/>
          <p:cNvSpPr txBox="1">
            <a:spLocks noGrp="1"/>
          </p:cNvSpPr>
          <p:nvPr>
            <p:ph type="body" idx="4"/>
          </p:nvPr>
        </p:nvSpPr>
        <p:spPr>
          <a:xfrm>
            <a:off x="4800600" y="1752602"/>
            <a:ext cx="3886200" cy="640079"/>
          </a:xfrm>
          <a:prstGeom prst="rect">
            <a:avLst/>
          </a:prstGeom>
          <a:solidFill>
            <a:srgbClr val="BFBAAF"/>
          </a:solidFill>
          <a:ln>
            <a:noFill/>
          </a:ln>
        </p:spPr>
        <p:txBody>
          <a:bodyPr lIns="91425" tIns="91425" rIns="91425" bIns="91425" anchor="ctr" anchorCtr="0"/>
          <a:lstStyle>
            <a:lvl1pPr marL="0" lvl="0" indent="0" rtl="0">
              <a:spcBef>
                <a:spcPts val="0"/>
              </a:spcBef>
              <a:buClr>
                <a:schemeClr val="dk1"/>
              </a:buClr>
              <a:buFont typeface="Calibri"/>
              <a:buNone/>
              <a:defRPr sz="2000" b="1">
                <a:solidFill>
                  <a:schemeClr val="dk1"/>
                </a:solidFill>
              </a:defRPr>
            </a:lvl1pPr>
            <a:lvl2pPr lvl="1" rtl="0">
              <a:spcBef>
                <a:spcPts val="0"/>
              </a:spcBef>
              <a:defRPr sz="2600">
                <a:solidFill>
                  <a:schemeClr val="dk1"/>
                </a:solidFill>
                <a:latin typeface="Calibri"/>
                <a:ea typeface="Calibri"/>
                <a:cs typeface="Calibri"/>
                <a:sym typeface="Calibri"/>
              </a:defRPr>
            </a:lvl2pPr>
            <a:lvl3pPr lvl="2" rtl="0">
              <a:spcBef>
                <a:spcPts val="0"/>
              </a:spcBef>
              <a:defRPr sz="2300">
                <a:solidFill>
                  <a:schemeClr val="dk1"/>
                </a:solidFill>
                <a:latin typeface="Calibri"/>
                <a:ea typeface="Calibri"/>
                <a:cs typeface="Calibri"/>
                <a:sym typeface="Calibri"/>
              </a:defRPr>
            </a:lvl3pPr>
            <a:lvl4pPr lvl="3" rtl="0">
              <a:spcBef>
                <a:spcPts val="0"/>
              </a:spcBef>
              <a:defRPr sz="2000">
                <a:solidFill>
                  <a:schemeClr val="dk1"/>
                </a:solidFill>
                <a:latin typeface="Calibri"/>
                <a:ea typeface="Calibri"/>
                <a:cs typeface="Calibri"/>
                <a:sym typeface="Calibri"/>
              </a:defRPr>
            </a:lvl4pPr>
            <a:lvl5pPr lvl="4" rtl="0">
              <a:spcBef>
                <a:spcPts val="0"/>
              </a:spcBef>
              <a:defRPr sz="2000">
                <a:solidFill>
                  <a:schemeClr val="dk1"/>
                </a:solidFill>
                <a:latin typeface="Calibri"/>
                <a:ea typeface="Calibri"/>
                <a:cs typeface="Calibri"/>
                <a:sym typeface="Calibri"/>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a:pPr lvl="0"/>
            <a:r>
              <a:rPr lang="en-US" smtClean="0"/>
              <a:t>Click to edit Master text styles</a:t>
            </a:r>
          </a:p>
        </p:txBody>
      </p:sp>
      <p:sp>
        <p:nvSpPr>
          <p:cNvPr id="70" name="Shape 70"/>
          <p:cNvSpPr txBox="1">
            <a:spLocks noGrp="1"/>
          </p:cNvSpPr>
          <p:nvPr>
            <p:ph type="sldNum" idx="12"/>
          </p:nvPr>
        </p:nvSpPr>
        <p:spPr>
          <a:xfrm>
            <a:off x="1" y="875795"/>
            <a:ext cx="533399" cy="244474"/>
          </a:xfrm>
          <a:prstGeom prst="rect">
            <a:avLst/>
          </a:prstGeom>
          <a:noFill/>
          <a:ln>
            <a:noFill/>
          </a:ln>
        </p:spPr>
        <p:txBody>
          <a:bodyPr lIns="91425" tIns="45700" rIns="91425" bIns="45700" anchor="ctr" anchorCtr="0">
            <a:noAutofit/>
          </a:bodyPr>
          <a:lstStyle/>
          <a:p>
            <a:fld id="{87E4CFF9-C953-4625-95E6-85BE44E0675E}" type="slidenum">
              <a:rPr lang="id-ID" smtClean="0"/>
              <a:t>‹#›</a:t>
            </a:fld>
            <a:endParaRPr lang="id-ID"/>
          </a:p>
        </p:txBody>
      </p:sp>
    </p:spTree>
    <p:extLst>
      <p:ext uri="{BB962C8B-B14F-4D97-AF65-F5344CB8AC3E}">
        <p14:creationId xmlns:p14="http://schemas.microsoft.com/office/powerpoint/2010/main" val="17002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1" y="119416"/>
            <a:ext cx="8153399" cy="719866"/>
          </a:xfrm>
          <a:prstGeom prst="rect">
            <a:avLst/>
          </a:prstGeom>
          <a:noFill/>
          <a:ln>
            <a:noFill/>
          </a:ln>
        </p:spPr>
        <p:txBody>
          <a:bodyPr lIns="91425" tIns="91425" rIns="91425" bIns="91425" anchor="ctr" anchorCtr="0"/>
          <a:lstStyle>
            <a:lvl1pPr marL="0" marR="0" lvl="0" indent="0" algn="l" rtl="0">
              <a:spcBef>
                <a:spcPts val="0"/>
              </a:spcBef>
              <a:spcAft>
                <a:spcPts val="0"/>
              </a:spcAft>
              <a:defRPr sz="3500" b="1" i="0" u="none" strike="noStrike" cap="none">
                <a:solidFill>
                  <a:srgbClr val="007E66"/>
                </a:solidFill>
                <a:latin typeface="Calibri"/>
                <a:ea typeface="Calibri"/>
                <a:cs typeface="Calibri"/>
                <a:sym typeface="Calibri"/>
              </a:defRPr>
            </a:lvl1pPr>
            <a:lvl2pPr marL="0" marR="0" lvl="1" indent="0" algn="l" rtl="0">
              <a:spcBef>
                <a:spcPts val="0"/>
              </a:spcBef>
              <a:spcAft>
                <a:spcPts val="0"/>
              </a:spcAft>
              <a:defRPr sz="3600" b="1" i="0" u="none" strike="noStrike" cap="none">
                <a:solidFill>
                  <a:srgbClr val="007E66"/>
                </a:solidFill>
                <a:latin typeface="Calibri"/>
                <a:ea typeface="Calibri"/>
                <a:cs typeface="Calibri"/>
                <a:sym typeface="Calibri"/>
              </a:defRPr>
            </a:lvl2pPr>
            <a:lvl3pPr marL="0" marR="0" lvl="2" indent="0" algn="l" rtl="0">
              <a:spcBef>
                <a:spcPts val="0"/>
              </a:spcBef>
              <a:spcAft>
                <a:spcPts val="0"/>
              </a:spcAft>
              <a:defRPr sz="3600" b="1" i="0" u="none" strike="noStrike" cap="none">
                <a:solidFill>
                  <a:srgbClr val="007E66"/>
                </a:solidFill>
                <a:latin typeface="Calibri"/>
                <a:ea typeface="Calibri"/>
                <a:cs typeface="Calibri"/>
                <a:sym typeface="Calibri"/>
              </a:defRPr>
            </a:lvl3pPr>
            <a:lvl4pPr marL="0" marR="0" lvl="3" indent="0" algn="l" rtl="0">
              <a:spcBef>
                <a:spcPts val="0"/>
              </a:spcBef>
              <a:spcAft>
                <a:spcPts val="0"/>
              </a:spcAft>
              <a:defRPr sz="3600" b="1" i="0" u="none" strike="noStrike" cap="none">
                <a:solidFill>
                  <a:srgbClr val="007E66"/>
                </a:solidFill>
                <a:latin typeface="Calibri"/>
                <a:ea typeface="Calibri"/>
                <a:cs typeface="Calibri"/>
                <a:sym typeface="Calibri"/>
              </a:defRPr>
            </a:lvl4pPr>
            <a:lvl5pPr marL="0" marR="0" lvl="4" indent="0" algn="l" rtl="0">
              <a:spcBef>
                <a:spcPts val="0"/>
              </a:spcBef>
              <a:spcAft>
                <a:spcPts val="0"/>
              </a:spcAft>
              <a:defRPr sz="3600" b="1" i="0" u="none" strike="noStrike" cap="none">
                <a:solidFill>
                  <a:srgbClr val="007E66"/>
                </a:solidFill>
                <a:latin typeface="Calibri"/>
                <a:ea typeface="Calibri"/>
                <a:cs typeface="Calibri"/>
                <a:sym typeface="Calibri"/>
              </a:defRPr>
            </a:lvl5pPr>
            <a:lvl6pPr marL="457200" marR="0" lvl="5" indent="0" algn="l" rtl="0">
              <a:spcBef>
                <a:spcPts val="0"/>
              </a:spcBef>
              <a:spcAft>
                <a:spcPts val="0"/>
              </a:spcAft>
              <a:defRPr sz="3600" b="1" i="0" u="none" strike="noStrike" cap="none">
                <a:solidFill>
                  <a:srgbClr val="007E66"/>
                </a:solidFill>
                <a:latin typeface="Calibri"/>
                <a:ea typeface="Calibri"/>
                <a:cs typeface="Calibri"/>
                <a:sym typeface="Calibri"/>
              </a:defRPr>
            </a:lvl6pPr>
            <a:lvl7pPr marL="914400" marR="0" lvl="6" indent="0" algn="l" rtl="0">
              <a:spcBef>
                <a:spcPts val="0"/>
              </a:spcBef>
              <a:spcAft>
                <a:spcPts val="0"/>
              </a:spcAft>
              <a:defRPr sz="3600" b="1" i="0" u="none" strike="noStrike" cap="none">
                <a:solidFill>
                  <a:srgbClr val="007E66"/>
                </a:solidFill>
                <a:latin typeface="Calibri"/>
                <a:ea typeface="Calibri"/>
                <a:cs typeface="Calibri"/>
                <a:sym typeface="Calibri"/>
              </a:defRPr>
            </a:lvl7pPr>
            <a:lvl8pPr marL="1371600" marR="0" lvl="7" indent="0" algn="l" rtl="0">
              <a:spcBef>
                <a:spcPts val="0"/>
              </a:spcBef>
              <a:spcAft>
                <a:spcPts val="0"/>
              </a:spcAft>
              <a:defRPr sz="3600" b="1" i="0" u="none" strike="noStrike" cap="none">
                <a:solidFill>
                  <a:srgbClr val="007E66"/>
                </a:solidFill>
                <a:latin typeface="Calibri"/>
                <a:ea typeface="Calibri"/>
                <a:cs typeface="Calibri"/>
                <a:sym typeface="Calibri"/>
              </a:defRPr>
            </a:lvl8pPr>
            <a:lvl9pPr marL="1828800" marR="0" lvl="8" indent="0" algn="l" rtl="0">
              <a:spcBef>
                <a:spcPts val="0"/>
              </a:spcBef>
              <a:spcAft>
                <a:spcPts val="0"/>
              </a:spcAft>
              <a:defRPr sz="3600" b="1" i="0" u="none" strike="noStrike" cap="none">
                <a:solidFill>
                  <a:srgbClr val="007E66"/>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612776" y="1212965"/>
            <a:ext cx="8153399" cy="4776719"/>
          </a:xfrm>
          <a:prstGeom prst="rect">
            <a:avLst/>
          </a:prstGeom>
          <a:noFill/>
          <a:ln>
            <a:noFill/>
          </a:ln>
        </p:spPr>
        <p:txBody>
          <a:bodyPr lIns="91425" tIns="91425" rIns="91425" bIns="91425" anchor="t" anchorCtr="0"/>
          <a:lstStyle>
            <a:lvl1pPr marL="457200" marR="0" lvl="0" indent="-245427" algn="l" rtl="0">
              <a:spcBef>
                <a:spcPts val="300"/>
              </a:spcBef>
              <a:spcAft>
                <a:spcPts val="0"/>
              </a:spcAft>
              <a:buClr>
                <a:srgbClr val="1EB53A"/>
              </a:buClr>
              <a:buFont typeface="Noto Symbol"/>
              <a:buChar char="▪"/>
              <a:defRPr sz="2900" b="0" i="0" u="none" strike="noStrike" cap="none">
                <a:solidFill>
                  <a:schemeClr val="dk1"/>
                </a:solidFill>
                <a:latin typeface="Calibri"/>
                <a:ea typeface="Calibri"/>
                <a:cs typeface="Calibri"/>
                <a:sym typeface="Calibri"/>
              </a:defRPr>
            </a:lvl1pPr>
            <a:lvl2pPr marL="822325" marR="0" lvl="1" indent="-276860" algn="l" rtl="0">
              <a:spcBef>
                <a:spcPts val="300"/>
              </a:spcBef>
              <a:spcAft>
                <a:spcPts val="0"/>
              </a:spcAft>
              <a:buClr>
                <a:srgbClr val="1EB53A"/>
              </a:buClr>
              <a:buFont typeface="Arial"/>
              <a:buChar char="•"/>
              <a:defRPr sz="2600" b="0" i="0" u="none" strike="noStrike" cap="none">
                <a:solidFill>
                  <a:schemeClr val="dk1"/>
                </a:solidFill>
                <a:latin typeface="Calibri"/>
                <a:ea typeface="Calibri"/>
                <a:cs typeface="Calibri"/>
                <a:sym typeface="Calibri"/>
              </a:defRPr>
            </a:lvl2pPr>
            <a:lvl3pPr marL="1028700" marR="0" lvl="2" indent="-233362" algn="l" rtl="0">
              <a:spcBef>
                <a:spcPts val="300"/>
              </a:spcBef>
              <a:spcAft>
                <a:spcPts val="0"/>
              </a:spcAft>
              <a:buClr>
                <a:srgbClr val="1EB53A"/>
              </a:buClr>
              <a:buFont typeface="Arial"/>
              <a:buChar char="•"/>
              <a:defRPr sz="2300" b="0" i="0" u="none" strike="noStrike" cap="none">
                <a:solidFill>
                  <a:schemeClr val="dk1"/>
                </a:solidFill>
                <a:latin typeface="Calibri"/>
                <a:ea typeface="Calibri"/>
                <a:cs typeface="Calibri"/>
                <a:sym typeface="Calibri"/>
              </a:defRPr>
            </a:lvl3pPr>
            <a:lvl4pPr marL="1485900" marR="0" lvl="3" indent="-247650" algn="l" rtl="0">
              <a:spcBef>
                <a:spcPts val="300"/>
              </a:spcBef>
              <a:spcAft>
                <a:spcPts val="0"/>
              </a:spcAft>
              <a:buClr>
                <a:srgbClr val="1EB53A"/>
              </a:buClr>
              <a:buFont typeface="Arial"/>
              <a:buChar char="•"/>
              <a:defRPr sz="2000" b="0" i="0" u="none" strike="noStrike" cap="none">
                <a:solidFill>
                  <a:schemeClr val="dk1"/>
                </a:solidFill>
                <a:latin typeface="Calibri"/>
                <a:ea typeface="Calibri"/>
                <a:cs typeface="Calibri"/>
                <a:sym typeface="Calibri"/>
              </a:defRPr>
            </a:lvl4pPr>
            <a:lvl5pPr marL="1943100" marR="0" lvl="4" indent="-247650" algn="l" rtl="0">
              <a:spcBef>
                <a:spcPts val="300"/>
              </a:spcBef>
              <a:spcAft>
                <a:spcPts val="0"/>
              </a:spcAft>
              <a:buClr>
                <a:srgbClr val="1EB53A"/>
              </a:buClr>
              <a:buFont typeface="Arial"/>
              <a:buChar char="•"/>
              <a:defRPr sz="2000" b="0" i="0" u="none" strike="noStrike" cap="none">
                <a:solidFill>
                  <a:schemeClr val="dk1"/>
                </a:solidFill>
                <a:latin typeface="Calibri"/>
                <a:ea typeface="Calibri"/>
                <a:cs typeface="Calibri"/>
                <a:sym typeface="Calibri"/>
              </a:defRPr>
            </a:lvl5pPr>
            <a:lvl6pPr marL="2103120" marR="0" lvl="5" indent="-121920" algn="l" rtl="0">
              <a:spcBef>
                <a:spcPts val="360"/>
              </a:spcBef>
              <a:buClr>
                <a:schemeClr val="accent1"/>
              </a:buClr>
              <a:buFont typeface="Noto Symbol"/>
              <a:buChar char="▪"/>
              <a:defRPr sz="1800" b="0" i="0" u="none" strike="noStrike" cap="none">
                <a:solidFill>
                  <a:schemeClr val="dk1"/>
                </a:solidFill>
                <a:latin typeface="Arial"/>
                <a:ea typeface="Arial"/>
                <a:cs typeface="Arial"/>
                <a:sym typeface="Arial"/>
              </a:defRPr>
            </a:lvl6pPr>
            <a:lvl7pPr marL="2377440" marR="0" lvl="6" indent="-116839" algn="l" rtl="0">
              <a:spcBef>
                <a:spcPts val="360"/>
              </a:spcBef>
              <a:buClr>
                <a:schemeClr val="accent2"/>
              </a:buClr>
              <a:buFont typeface="Noto Symbol"/>
              <a:buChar char="▪"/>
              <a:defRPr sz="1800" b="0" i="0" u="none" strike="noStrike" cap="none">
                <a:solidFill>
                  <a:schemeClr val="dk1"/>
                </a:solidFill>
                <a:latin typeface="Arial"/>
                <a:ea typeface="Arial"/>
                <a:cs typeface="Arial"/>
                <a:sym typeface="Arial"/>
              </a:defRPr>
            </a:lvl7pPr>
            <a:lvl8pPr marL="2651760" marR="0" lvl="7" indent="-124460" algn="l" rtl="0">
              <a:spcBef>
                <a:spcPts val="360"/>
              </a:spcBef>
              <a:buClr>
                <a:schemeClr val="accent3"/>
              </a:buClr>
              <a:buFont typeface="Noto Symbol"/>
              <a:buChar char="▪"/>
              <a:defRPr sz="1800" b="0" i="0" u="none" strike="noStrike" cap="none">
                <a:solidFill>
                  <a:schemeClr val="dk1"/>
                </a:solidFill>
                <a:latin typeface="Arial"/>
                <a:ea typeface="Arial"/>
                <a:cs typeface="Arial"/>
                <a:sym typeface="Arial"/>
              </a:defRPr>
            </a:lvl8pPr>
            <a:lvl9pPr marL="2926080" marR="0" lvl="8" indent="-119379" algn="l" rtl="0">
              <a:spcBef>
                <a:spcPts val="360"/>
              </a:spcBef>
              <a:buClr>
                <a:schemeClr val="accent4"/>
              </a:buClr>
              <a:buFont typeface="Noto Symbol"/>
              <a:buChar char="▪"/>
              <a:defRPr sz="18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dt" idx="10"/>
          </p:nvPr>
        </p:nvSpPr>
        <p:spPr>
          <a:xfrm>
            <a:off x="6096001" y="6248402"/>
            <a:ext cx="2666999" cy="365125"/>
          </a:xfrm>
          <a:prstGeom prst="rect">
            <a:avLst/>
          </a:prstGeom>
          <a:noFill/>
          <a:ln>
            <a:noFill/>
          </a:ln>
        </p:spPr>
        <p:txBody>
          <a:bodyPr lIns="91425" tIns="91425" rIns="91425" bIns="91425" anchor="ctr" anchorCtr="0"/>
          <a:lstStyle>
            <a:lvl1pPr marL="0" marR="0" lvl="0" indent="0" algn="l" rtl="0">
              <a:spcBef>
                <a:spcPts val="0"/>
              </a:spcBef>
              <a:spcAft>
                <a:spcPts val="0"/>
              </a:spcAft>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fld id="{B1E643DA-83EF-4976-AF32-422851E8EF63}" type="datetimeFigureOut">
              <a:rPr lang="id-ID" smtClean="0"/>
              <a:t>05/01/2016</a:t>
            </a:fld>
            <a:endParaRPr lang="id-ID"/>
          </a:p>
        </p:txBody>
      </p:sp>
      <p:sp>
        <p:nvSpPr>
          <p:cNvPr id="13" name="Shape 13"/>
          <p:cNvSpPr txBox="1">
            <a:spLocks noGrp="1"/>
          </p:cNvSpPr>
          <p:nvPr>
            <p:ph type="ftr" idx="11"/>
          </p:nvPr>
        </p:nvSpPr>
        <p:spPr>
          <a:xfrm>
            <a:off x="609601" y="6248402"/>
            <a:ext cx="5421313" cy="365125"/>
          </a:xfrm>
          <a:prstGeom prst="rect">
            <a:avLst/>
          </a:prstGeom>
          <a:noFill/>
          <a:ln>
            <a:noFill/>
          </a:ln>
        </p:spPr>
        <p:txBody>
          <a:bodyPr lIns="91425" tIns="91425" rIns="91425" bIns="91425" anchor="ctr" anchorCtr="0"/>
          <a:lstStyle>
            <a:lvl1pPr marL="0" marR="0" lvl="0" indent="0" algn="r" rtl="0">
              <a:spcBef>
                <a:spcPts val="0"/>
              </a:spcBef>
              <a:spcAft>
                <a:spcPts val="0"/>
              </a:spcAft>
              <a:defRPr sz="1400" b="0" i="0" u="none" strike="noStrike" cap="none">
                <a:solidFill>
                  <a:schemeClr val="dk2"/>
                </a:solidFill>
                <a:latin typeface="Arial"/>
                <a:ea typeface="Arial"/>
                <a:cs typeface="Arial"/>
                <a:sym typeface="Arial"/>
              </a:defRPr>
            </a:lvl1pPr>
            <a:lvl2pPr marL="457200" marR="0" lvl="1" indent="0" algn="l" rtl="0">
              <a:spcBef>
                <a:spcPts val="0"/>
              </a:spcBef>
              <a:defRPr sz="1800" b="0" i="0" u="none" strike="noStrike" cap="none">
                <a:solidFill>
                  <a:schemeClr val="dk1"/>
                </a:solidFill>
                <a:latin typeface="Arial"/>
                <a:ea typeface="Arial"/>
                <a:cs typeface="Arial"/>
                <a:sym typeface="Arial"/>
              </a:defRPr>
            </a:lvl2pPr>
            <a:lvl3pPr marL="914400" marR="0" lvl="2" indent="0" algn="l" rtl="0">
              <a:spcBef>
                <a:spcPts val="0"/>
              </a:spcBef>
              <a:defRPr sz="1800" b="0" i="0" u="none" strike="noStrike" cap="none">
                <a:solidFill>
                  <a:schemeClr val="dk1"/>
                </a:solidFill>
                <a:latin typeface="Arial"/>
                <a:ea typeface="Arial"/>
                <a:cs typeface="Arial"/>
                <a:sym typeface="Arial"/>
              </a:defRPr>
            </a:lvl3pPr>
            <a:lvl4pPr marL="1371600" marR="0" lvl="3" indent="0" algn="l" rtl="0">
              <a:spcBef>
                <a:spcPts val="0"/>
              </a:spcBef>
              <a:defRPr sz="1800" b="0" i="0" u="none" strike="noStrike" cap="none">
                <a:solidFill>
                  <a:schemeClr val="dk1"/>
                </a:solidFill>
                <a:latin typeface="Arial"/>
                <a:ea typeface="Arial"/>
                <a:cs typeface="Arial"/>
                <a:sym typeface="Arial"/>
              </a:defRPr>
            </a:lvl4pPr>
            <a:lvl5pPr marL="1828800" marR="0" lvl="4" indent="0" algn="l" rtl="0">
              <a:spcBef>
                <a:spcPts val="0"/>
              </a:spcBef>
              <a:defRPr sz="1800" b="0" i="0" u="none" strike="noStrike" cap="none">
                <a:solidFill>
                  <a:schemeClr val="dk1"/>
                </a:solidFill>
                <a:latin typeface="Arial"/>
                <a:ea typeface="Arial"/>
                <a:cs typeface="Arial"/>
                <a:sym typeface="Arial"/>
              </a:defRPr>
            </a:lvl5pPr>
            <a:lvl6pPr marL="2286000" marR="0" lvl="5" indent="0" algn="l" rtl="0">
              <a:spcBef>
                <a:spcPts val="0"/>
              </a:spcBef>
              <a:defRPr sz="1800" b="0" i="0" u="none" strike="noStrike" cap="none">
                <a:solidFill>
                  <a:schemeClr val="dk1"/>
                </a:solidFill>
                <a:latin typeface="Arial"/>
                <a:ea typeface="Arial"/>
                <a:cs typeface="Arial"/>
                <a:sym typeface="Arial"/>
              </a:defRPr>
            </a:lvl6pPr>
            <a:lvl7pPr marL="2743200" marR="0" lvl="6" indent="0" algn="l" rtl="0">
              <a:spcBef>
                <a:spcPts val="0"/>
              </a:spcBef>
              <a:defRPr sz="1800" b="0" i="0" u="none" strike="noStrike" cap="none">
                <a:solidFill>
                  <a:schemeClr val="dk1"/>
                </a:solidFill>
                <a:latin typeface="Arial"/>
                <a:ea typeface="Arial"/>
                <a:cs typeface="Arial"/>
                <a:sym typeface="Arial"/>
              </a:defRPr>
            </a:lvl7pPr>
            <a:lvl8pPr marL="3200400" marR="0" lvl="7" indent="0" algn="l" rtl="0">
              <a:spcBef>
                <a:spcPts val="0"/>
              </a:spcBef>
              <a:defRPr sz="1800" b="0" i="0" u="none" strike="noStrike" cap="none">
                <a:solidFill>
                  <a:schemeClr val="dk1"/>
                </a:solidFill>
                <a:latin typeface="Arial"/>
                <a:ea typeface="Arial"/>
                <a:cs typeface="Arial"/>
                <a:sym typeface="Arial"/>
              </a:defRPr>
            </a:lvl8pPr>
            <a:lvl9pPr marL="3657600" marR="0" lvl="8" indent="0" algn="l" rtl="0">
              <a:spcBef>
                <a:spcPts val="0"/>
              </a:spcBef>
              <a:defRPr sz="1800" b="0" i="0" u="none" strike="noStrike" cap="none">
                <a:solidFill>
                  <a:schemeClr val="dk1"/>
                </a:solidFill>
                <a:latin typeface="Arial"/>
                <a:ea typeface="Arial"/>
                <a:cs typeface="Arial"/>
                <a:sym typeface="Arial"/>
              </a:defRPr>
            </a:lvl9pPr>
          </a:lstStyle>
          <a:p>
            <a:endParaRPr lang="id-ID"/>
          </a:p>
        </p:txBody>
      </p:sp>
      <p:sp>
        <p:nvSpPr>
          <p:cNvPr id="14" name="Shape 14"/>
          <p:cNvSpPr/>
          <p:nvPr/>
        </p:nvSpPr>
        <p:spPr>
          <a:xfrm>
            <a:off x="0" y="839284"/>
            <a:ext cx="9144000" cy="319087"/>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Shape 15"/>
          <p:cNvSpPr/>
          <p:nvPr/>
        </p:nvSpPr>
        <p:spPr>
          <a:xfrm>
            <a:off x="1" y="883733"/>
            <a:ext cx="533399" cy="228600"/>
          </a:xfrm>
          <a:prstGeom prst="rect">
            <a:avLst/>
          </a:prstGeom>
          <a:solidFill>
            <a:srgbClr val="003E60"/>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3E60"/>
              </a:solidFill>
              <a:latin typeface="Arial"/>
              <a:ea typeface="Arial"/>
              <a:cs typeface="Arial"/>
              <a:sym typeface="Arial"/>
            </a:endParaRPr>
          </a:p>
        </p:txBody>
      </p:sp>
      <p:sp>
        <p:nvSpPr>
          <p:cNvPr id="16" name="Shape 16"/>
          <p:cNvSpPr/>
          <p:nvPr/>
        </p:nvSpPr>
        <p:spPr>
          <a:xfrm>
            <a:off x="590550" y="883733"/>
            <a:ext cx="8553450" cy="228600"/>
          </a:xfrm>
          <a:prstGeom prst="rect">
            <a:avLst/>
          </a:prstGeom>
          <a:solidFill>
            <a:srgbClr val="B5B7B4"/>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6F2A8E"/>
              </a:solidFill>
              <a:latin typeface="Arial"/>
              <a:ea typeface="Arial"/>
              <a:cs typeface="Arial"/>
              <a:sym typeface="Arial"/>
            </a:endParaRPr>
          </a:p>
        </p:txBody>
      </p:sp>
      <p:sp>
        <p:nvSpPr>
          <p:cNvPr id="17" name="Shape 17"/>
          <p:cNvSpPr txBox="1">
            <a:spLocks noGrp="1"/>
          </p:cNvSpPr>
          <p:nvPr>
            <p:ph type="sldNum" idx="12"/>
          </p:nvPr>
        </p:nvSpPr>
        <p:spPr>
          <a:xfrm>
            <a:off x="1" y="873414"/>
            <a:ext cx="533399" cy="244474"/>
          </a:xfrm>
          <a:prstGeom prst="rect">
            <a:avLst/>
          </a:prstGeom>
          <a:solidFill>
            <a:srgbClr val="003E60"/>
          </a:solidFill>
          <a:ln>
            <a:solidFill>
              <a:srgbClr val="003E60"/>
            </a:solidFill>
          </a:ln>
        </p:spPr>
        <p:txBody>
          <a:bodyPr lIns="91425" tIns="45700" rIns="91425" bIns="45700" anchor="ctr" anchorCtr="0">
            <a:noAutofit/>
          </a:bodyPr>
          <a:lstStyle/>
          <a:p>
            <a:fld id="{87E4CFF9-C953-4625-95E6-85BE44E0675E}" type="slidenum">
              <a:rPr lang="id-ID" smtClean="0"/>
              <a:t>‹#›</a:t>
            </a:fld>
            <a:endParaRPr lang="id-ID"/>
          </a:p>
        </p:txBody>
      </p:sp>
      <p:sp>
        <p:nvSpPr>
          <p:cNvPr id="18" name="Shape 18"/>
          <p:cNvSpPr/>
          <p:nvPr/>
        </p:nvSpPr>
        <p:spPr>
          <a:xfrm>
            <a:off x="9525" y="6224589"/>
            <a:ext cx="9144000" cy="606425"/>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Shape 19"/>
          <p:cNvSpPr/>
          <p:nvPr/>
        </p:nvSpPr>
        <p:spPr>
          <a:xfrm>
            <a:off x="3762933" y="6257925"/>
            <a:ext cx="5390593" cy="638174"/>
          </a:xfrm>
          <a:prstGeom prst="rect">
            <a:avLst/>
          </a:prstGeom>
          <a:solidFill>
            <a:srgbClr val="003E60"/>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6E2A8E"/>
              </a:solidFill>
              <a:latin typeface="Arial"/>
              <a:ea typeface="Arial"/>
              <a:cs typeface="Arial"/>
              <a:sym typeface="Arial"/>
            </a:endParaRPr>
          </a:p>
        </p:txBody>
      </p:sp>
      <p:pic>
        <p:nvPicPr>
          <p:cNvPr id="20" name="Shape 20"/>
          <p:cNvPicPr preferRelativeResize="0"/>
          <p:nvPr/>
        </p:nvPicPr>
        <p:blipFill rotWithShape="1">
          <a:blip r:embed="rId8">
            <a:alphaModFix/>
          </a:blip>
          <a:srcRect/>
          <a:stretch/>
        </p:blipFill>
        <p:spPr>
          <a:xfrm>
            <a:off x="252413" y="6418264"/>
            <a:ext cx="2832099" cy="279399"/>
          </a:xfrm>
          <a:prstGeom prst="rect">
            <a:avLst/>
          </a:prstGeom>
          <a:noFill/>
          <a:ln>
            <a:noFill/>
          </a:ln>
        </p:spPr>
      </p:pic>
      <p:cxnSp>
        <p:nvCxnSpPr>
          <p:cNvPr id="21" name="Shape 21"/>
          <p:cNvCxnSpPr/>
          <p:nvPr/>
        </p:nvCxnSpPr>
        <p:spPr>
          <a:xfrm>
            <a:off x="0" y="6259512"/>
            <a:ext cx="9144000" cy="0"/>
          </a:xfrm>
          <a:prstGeom prst="straightConnector1">
            <a:avLst/>
          </a:prstGeom>
          <a:noFill/>
          <a:ln w="57150" cap="flat" cmpd="sng">
            <a:solidFill>
              <a:srgbClr val="FFC61E"/>
            </a:solidFill>
            <a:prstDash val="solid"/>
            <a:round/>
            <a:headEnd type="none" w="med" len="med"/>
            <a:tailEnd type="none" w="med" len="med"/>
          </a:ln>
        </p:spPr>
      </p:cxnSp>
      <p:cxnSp>
        <p:nvCxnSpPr>
          <p:cNvPr id="22" name="Shape 22"/>
          <p:cNvCxnSpPr/>
          <p:nvPr/>
        </p:nvCxnSpPr>
        <p:spPr>
          <a:xfrm>
            <a:off x="3790228" y="6269037"/>
            <a:ext cx="0" cy="637446"/>
          </a:xfrm>
          <a:prstGeom prst="straightConnector1">
            <a:avLst/>
          </a:prstGeom>
          <a:noFill/>
          <a:ln w="57150" cap="flat" cmpd="sng">
            <a:solidFill>
              <a:srgbClr val="FFC61E"/>
            </a:solidFill>
            <a:prstDash val="solid"/>
            <a:round/>
            <a:headEnd type="none" w="med" len="med"/>
            <a:tailEnd type="none" w="med" len="med"/>
          </a:ln>
        </p:spPr>
      </p:cxnSp>
      <p:cxnSp>
        <p:nvCxnSpPr>
          <p:cNvPr id="23" name="Shape 23"/>
          <p:cNvCxnSpPr/>
          <p:nvPr/>
        </p:nvCxnSpPr>
        <p:spPr>
          <a:xfrm>
            <a:off x="563559" y="882145"/>
            <a:ext cx="0" cy="227012"/>
          </a:xfrm>
          <a:prstGeom prst="straightConnector1">
            <a:avLst/>
          </a:prstGeom>
          <a:noFill/>
          <a:ln w="57150" cap="flat" cmpd="sng">
            <a:solidFill>
              <a:srgbClr val="FFC82E"/>
            </a:solidFill>
            <a:prstDash val="solid"/>
            <a:round/>
            <a:headEnd type="none" w="med" len="med"/>
            <a:tailEnd type="none" w="med" len="med"/>
          </a:ln>
        </p:spPr>
      </p:cxnSp>
      <p:sp>
        <p:nvSpPr>
          <p:cNvPr id="24" name="Shape 24"/>
          <p:cNvSpPr/>
          <p:nvPr/>
        </p:nvSpPr>
        <p:spPr>
          <a:xfrm>
            <a:off x="8482013" y="6408739"/>
            <a:ext cx="399468" cy="30777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id-ID" sz="1400" b="1" i="0" u="none" strike="noStrike" cap="none">
                <a:solidFill>
                  <a:schemeClr val="lt1"/>
                </a:solidFill>
                <a:latin typeface="Calibri"/>
                <a:ea typeface="Calibri"/>
                <a:cs typeface="Calibri"/>
                <a:sym typeface="Calibri"/>
              </a:rPr>
              <a:pPr marL="0" marR="0" lvl="0" indent="0" algn="l" rtl="0">
                <a:spcBef>
                  <a:spcPts val="0"/>
                </a:spcBef>
                <a:spcAft>
                  <a:spcPts val="0"/>
                </a:spcAft>
                <a:buSzPct val="25000"/>
                <a:buNone/>
              </a:pPr>
              <a:t>‹#›</a:t>
            </a:fld>
            <a:endParaRPr lang="id-ID" sz="1400" b="1" i="0" u="none" strike="noStrike" cap="none">
              <a:solidFill>
                <a:schemeClr val="lt1"/>
              </a:solidFill>
              <a:latin typeface="Calibri"/>
              <a:ea typeface="Calibri"/>
              <a:cs typeface="Calibri"/>
              <a:sym typeface="Calibri"/>
            </a:endParaRPr>
          </a:p>
        </p:txBody>
      </p:sp>
      <p:sp>
        <p:nvSpPr>
          <p:cNvPr id="25" name="Shape 25"/>
          <p:cNvSpPr/>
          <p:nvPr/>
        </p:nvSpPr>
        <p:spPr>
          <a:xfrm>
            <a:off x="-14369" y="6306478"/>
            <a:ext cx="3777302" cy="59523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6" name="Shape 26"/>
          <p:cNvGrpSpPr/>
          <p:nvPr/>
        </p:nvGrpSpPr>
        <p:grpSpPr>
          <a:xfrm>
            <a:off x="166685" y="6275551"/>
            <a:ext cx="3682515" cy="630899"/>
            <a:chOff x="2987963" y="4702494"/>
            <a:chExt cx="3387747" cy="630899"/>
          </a:xfrm>
        </p:grpSpPr>
        <p:pic>
          <p:nvPicPr>
            <p:cNvPr id="27" name="Shape 27"/>
            <p:cNvPicPr preferRelativeResize="0"/>
            <p:nvPr/>
          </p:nvPicPr>
          <p:blipFill rotWithShape="1">
            <a:blip r:embed="rId9">
              <a:alphaModFix/>
            </a:blip>
            <a:srcRect/>
            <a:stretch/>
          </p:blipFill>
          <p:spPr>
            <a:xfrm>
              <a:off x="2987963" y="4843242"/>
              <a:ext cx="325394" cy="362786"/>
            </a:xfrm>
            <a:prstGeom prst="rect">
              <a:avLst/>
            </a:prstGeom>
            <a:noFill/>
            <a:ln>
              <a:noFill/>
            </a:ln>
          </p:spPr>
        </p:pic>
        <p:sp>
          <p:nvSpPr>
            <p:cNvPr id="28" name="Shape 28"/>
            <p:cNvSpPr txBox="1"/>
            <p:nvPr/>
          </p:nvSpPr>
          <p:spPr>
            <a:xfrm>
              <a:off x="3338466" y="4702494"/>
              <a:ext cx="954300" cy="6308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id-ID" sz="3500" b="1" i="0" u="none" strike="noStrike" cap="none" dirty="0">
                  <a:solidFill>
                    <a:srgbClr val="003E60"/>
                  </a:solidFill>
                  <a:latin typeface="Arial"/>
                  <a:ea typeface="Arial"/>
                  <a:cs typeface="Arial"/>
                  <a:sym typeface="Arial"/>
                </a:rPr>
                <a:t>IPB</a:t>
              </a:r>
            </a:p>
          </p:txBody>
        </p:sp>
        <p:sp>
          <p:nvSpPr>
            <p:cNvPr id="29" name="Shape 29"/>
            <p:cNvSpPr txBox="1"/>
            <p:nvPr/>
          </p:nvSpPr>
          <p:spPr>
            <a:xfrm>
              <a:off x="4279610" y="4757369"/>
              <a:ext cx="2096100" cy="3230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id-ID" sz="1500" b="1" i="0" u="none" strike="noStrike" cap="none" dirty="0">
                  <a:solidFill>
                    <a:srgbClr val="003E60"/>
                  </a:solidFill>
                  <a:latin typeface="Arial"/>
                  <a:ea typeface="Arial"/>
                  <a:cs typeface="Arial"/>
                  <a:sym typeface="Arial"/>
                </a:rPr>
                <a:t>Bogor Agricultural University</a:t>
              </a:r>
            </a:p>
          </p:txBody>
        </p:sp>
      </p:grpSp>
    </p:spTree>
    <p:extLst>
      <p:ext uri="{BB962C8B-B14F-4D97-AF65-F5344CB8AC3E}">
        <p14:creationId xmlns:p14="http://schemas.microsoft.com/office/powerpoint/2010/main" val="450414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ln>
            <a:noFill/>
          </a:ln>
          <a:solidFill>
            <a:srgbClr val="003E6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3E60"/>
        </a:buClr>
        <a:buNone/>
        <a:defRPr sz="1400" b="0" i="0" u="none" strike="noStrike" cap="none">
          <a:solidFill>
            <a:srgbClr val="000000"/>
          </a:solidFill>
          <a:latin typeface="Arial"/>
          <a:ea typeface="Arial"/>
          <a:cs typeface="Arial"/>
          <a:sym typeface="Arial"/>
          <a:rtl val="0"/>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referensi-diagnosa-penyakit-fuzzy.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3000" dirty="0"/>
              <a:t>SISTEM PAKAR DIAGNOSA PENYAKIT</a:t>
            </a:r>
            <a:br>
              <a:rPr lang="id-ID" sz="3000" dirty="0"/>
            </a:br>
            <a:r>
              <a:rPr lang="id-ID" sz="3000" dirty="0"/>
              <a:t>IKAN MAS KOI (</a:t>
            </a:r>
            <a:r>
              <a:rPr lang="id-ID" sz="3000" i="1" dirty="0"/>
              <a:t>Cyrinus carpio</a:t>
            </a:r>
            <a:r>
              <a:rPr lang="id-ID" sz="3000" dirty="0"/>
              <a:t>) DENGAN MENGGUNAKAN LOGIKA FUZZY</a:t>
            </a:r>
          </a:p>
        </p:txBody>
      </p:sp>
      <p:sp>
        <p:nvSpPr>
          <p:cNvPr id="3" name="Subtitle 2"/>
          <p:cNvSpPr>
            <a:spLocks noGrp="1"/>
          </p:cNvSpPr>
          <p:nvPr>
            <p:ph type="subTitle" idx="1"/>
          </p:nvPr>
        </p:nvSpPr>
        <p:spPr/>
        <p:txBody>
          <a:bodyPr/>
          <a:lstStyle/>
          <a:p>
            <a:r>
              <a:rPr lang="id-ID" sz="2000" dirty="0" smtClean="0"/>
              <a:t>FEBRIYANTO – IHSAN – M. AKBAR</a:t>
            </a:r>
            <a:endParaRPr lang="id-ID" sz="2000" dirty="0"/>
          </a:p>
        </p:txBody>
      </p:sp>
    </p:spTree>
    <p:extLst>
      <p:ext uri="{BB962C8B-B14F-4D97-AF65-F5344CB8AC3E}">
        <p14:creationId xmlns:p14="http://schemas.microsoft.com/office/powerpoint/2010/main" val="2301710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id-ID" dirty="0" smtClean="0"/>
              <a:t>G64144018 </a:t>
            </a:r>
            <a:r>
              <a:rPr lang="id-ID" dirty="0" smtClean="0"/>
              <a:t>– </a:t>
            </a:r>
            <a:r>
              <a:rPr lang="id-ID" dirty="0" smtClean="0"/>
              <a:t>G64144025 </a:t>
            </a:r>
            <a:r>
              <a:rPr lang="id-ID" dirty="0" smtClean="0"/>
              <a:t>– G641440</a:t>
            </a:r>
            <a:endParaRPr lang="id-ID" dirty="0"/>
          </a:p>
        </p:txBody>
      </p:sp>
      <p:sp>
        <p:nvSpPr>
          <p:cNvPr id="7" name="Title 1"/>
          <p:cNvSpPr>
            <a:spLocks noGrp="1"/>
          </p:cNvSpPr>
          <p:nvPr>
            <p:ph type="ctrTitle" idx="4294967295"/>
          </p:nvPr>
        </p:nvSpPr>
        <p:spPr>
          <a:xfrm>
            <a:off x="2275114" y="1912258"/>
            <a:ext cx="4561114" cy="914400"/>
          </a:xfrm>
        </p:spPr>
        <p:txBody>
          <a:bodyPr/>
          <a:lstStyle/>
          <a:p>
            <a:pPr algn="l" eaLnBrk="1" hangingPunct="1"/>
            <a:r>
              <a:rPr lang="en-US" altLang="id-ID" sz="5400" dirty="0" smtClean="0">
                <a:solidFill>
                  <a:schemeClr val="bg2"/>
                </a:solidFill>
                <a:latin typeface="Tahoma" panose="020B0604030504040204" pitchFamily="34" charset="0"/>
                <a:ea typeface="PMingLiU" pitchFamily="18" charset="-120"/>
              </a:rPr>
              <a:t>THANK YOU!</a:t>
            </a:r>
          </a:p>
        </p:txBody>
      </p:sp>
      <p:sp>
        <p:nvSpPr>
          <p:cNvPr id="8" name="Title 1"/>
          <p:cNvSpPr txBox="1">
            <a:spLocks noChangeArrowheads="1"/>
          </p:cNvSpPr>
          <p:nvPr/>
        </p:nvSpPr>
        <p:spPr bwMode="auto">
          <a:xfrm>
            <a:off x="2275113" y="2598058"/>
            <a:ext cx="439918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panose="020B0604030504040204" pitchFamily="34" charset="0"/>
                <a:ea typeface="MS PGothic" pitchFamily="34" charset="-128"/>
              </a:defRPr>
            </a:lvl1pPr>
            <a:lvl2pPr marL="742950" indent="-285750" eaLnBrk="0" hangingPunct="0">
              <a:defRPr>
                <a:solidFill>
                  <a:schemeClr val="tx1"/>
                </a:solidFill>
                <a:latin typeface="Tahoma" panose="020B0604030504040204" pitchFamily="34" charset="0"/>
                <a:ea typeface="MS PGothic" pitchFamily="34" charset="-128"/>
              </a:defRPr>
            </a:lvl2pPr>
            <a:lvl3pPr marL="1143000" indent="-228600" eaLnBrk="0" hangingPunct="0">
              <a:defRPr>
                <a:solidFill>
                  <a:schemeClr val="tx1"/>
                </a:solidFill>
                <a:latin typeface="Tahoma" panose="020B0604030504040204" pitchFamily="34" charset="0"/>
                <a:ea typeface="MS PGothic" pitchFamily="34" charset="-128"/>
              </a:defRPr>
            </a:lvl3pPr>
            <a:lvl4pPr marL="1600200" indent="-228600" eaLnBrk="0" hangingPunct="0">
              <a:defRPr>
                <a:solidFill>
                  <a:schemeClr val="tx1"/>
                </a:solidFill>
                <a:latin typeface="Tahoma" panose="020B0604030504040204" pitchFamily="34" charset="0"/>
                <a:ea typeface="MS PGothic" pitchFamily="34" charset="-128"/>
              </a:defRPr>
            </a:lvl4pPr>
            <a:lvl5pPr marL="2057400" indent="-228600" eaLnBrk="0" hangingPunct="0">
              <a:defRPr>
                <a:solidFill>
                  <a:schemeClr val="tx1"/>
                </a:solidFill>
                <a:latin typeface="Tahom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itchFamily="34" charset="-128"/>
              </a:defRPr>
            </a:lvl9pPr>
          </a:lstStyle>
          <a:p>
            <a:pPr eaLnBrk="1" hangingPunct="1"/>
            <a:r>
              <a:rPr lang="en-US" altLang="id-ID" sz="3000">
                <a:solidFill>
                  <a:srgbClr val="00B0F0"/>
                </a:solidFill>
                <a:ea typeface="PMingLiU" pitchFamily="18" charset="-120"/>
              </a:rPr>
              <a:t>FOR YOUR ATTENTION</a:t>
            </a:r>
          </a:p>
        </p:txBody>
      </p:sp>
    </p:spTree>
    <p:extLst>
      <p:ext uri="{BB962C8B-B14F-4D97-AF65-F5344CB8AC3E}">
        <p14:creationId xmlns:p14="http://schemas.microsoft.com/office/powerpoint/2010/main" val="469608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Latar Belakang</a:t>
            </a:r>
            <a:endParaRPr lang="id-ID" dirty="0">
              <a:solidFill>
                <a:srgbClr val="003E60"/>
              </a:solidFill>
            </a:endParaRPr>
          </a:p>
        </p:txBody>
      </p:sp>
      <p:grpSp>
        <p:nvGrpSpPr>
          <p:cNvPr id="11" name="Group 10"/>
          <p:cNvGrpSpPr/>
          <p:nvPr/>
        </p:nvGrpSpPr>
        <p:grpSpPr>
          <a:xfrm>
            <a:off x="3183097" y="1505717"/>
            <a:ext cx="1471519" cy="1309147"/>
            <a:chOff x="5324475" y="1745977"/>
            <a:chExt cx="1239995" cy="1071601"/>
          </a:xfrm>
        </p:grpSpPr>
        <p:sp>
          <p:nvSpPr>
            <p:cNvPr id="10" name="Hexagon 9"/>
            <p:cNvSpPr/>
            <p:nvPr/>
          </p:nvSpPr>
          <p:spPr>
            <a:xfrm>
              <a:off x="5324475" y="1745977"/>
              <a:ext cx="1239995" cy="1071601"/>
            </a:xfrm>
            <a:prstGeom prst="hexagon">
              <a:avLst/>
            </a:prstGeom>
            <a:solidFill>
              <a:srgbClr val="FFC000"/>
            </a:solidFill>
            <a:ln>
              <a:solidFill>
                <a:srgbClr val="F46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6482" y="1872671"/>
              <a:ext cx="735979" cy="818211"/>
            </a:xfrm>
            <a:prstGeom prst="rect">
              <a:avLst/>
            </a:prstGeom>
          </p:spPr>
        </p:pic>
      </p:grpSp>
      <p:grpSp>
        <p:nvGrpSpPr>
          <p:cNvPr id="14" name="Group 13"/>
          <p:cNvGrpSpPr/>
          <p:nvPr/>
        </p:nvGrpSpPr>
        <p:grpSpPr>
          <a:xfrm>
            <a:off x="4355553" y="2423176"/>
            <a:ext cx="1534168" cy="1347561"/>
            <a:chOff x="4692461" y="2352678"/>
            <a:chExt cx="1114805" cy="979207"/>
          </a:xfrm>
        </p:grpSpPr>
        <p:sp>
          <p:nvSpPr>
            <p:cNvPr id="8" name="Hexagon 7"/>
            <p:cNvSpPr/>
            <p:nvPr/>
          </p:nvSpPr>
          <p:spPr>
            <a:xfrm>
              <a:off x="4692461" y="2352678"/>
              <a:ext cx="1114805" cy="979207"/>
            </a:xfrm>
            <a:prstGeom prst="hexago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818" y="2489542"/>
              <a:ext cx="646089" cy="646089"/>
            </a:xfrm>
            <a:prstGeom prst="rect">
              <a:avLst/>
            </a:prstGeom>
          </p:spPr>
        </p:pic>
      </p:grpSp>
      <p:grpSp>
        <p:nvGrpSpPr>
          <p:cNvPr id="27" name="Group 26"/>
          <p:cNvGrpSpPr/>
          <p:nvPr/>
        </p:nvGrpSpPr>
        <p:grpSpPr>
          <a:xfrm>
            <a:off x="425384" y="1675009"/>
            <a:ext cx="2994966" cy="951029"/>
            <a:chOff x="539684" y="1992509"/>
            <a:chExt cx="2994966" cy="951029"/>
          </a:xfrm>
        </p:grpSpPr>
        <p:sp>
          <p:nvSpPr>
            <p:cNvPr id="15" name="Chevron 14"/>
            <p:cNvSpPr/>
            <p:nvPr/>
          </p:nvSpPr>
          <p:spPr>
            <a:xfrm rot="10800000">
              <a:off x="624111" y="1992509"/>
              <a:ext cx="2808297" cy="951029"/>
            </a:xfrm>
            <a:prstGeom prst="chevron">
              <a:avLst>
                <a:gd name="adj" fmla="val 24871"/>
              </a:avLst>
            </a:prstGeom>
            <a:solidFill>
              <a:srgbClr val="FFC000"/>
            </a:solidFill>
            <a:ln>
              <a:solidFill>
                <a:srgbClr val="F46E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18" name="Rectangle 17"/>
            <p:cNvSpPr/>
            <p:nvPr/>
          </p:nvSpPr>
          <p:spPr>
            <a:xfrm>
              <a:off x="539684" y="2099567"/>
              <a:ext cx="2994966" cy="707886"/>
            </a:xfrm>
            <a:prstGeom prst="rect">
              <a:avLst/>
            </a:prstGeom>
            <a:noFill/>
          </p:spPr>
          <p:txBody>
            <a:bodyPr wrap="square" lIns="91440" tIns="45720" rIns="91440" bIns="45720">
              <a:spAutoFit/>
            </a:bodyPr>
            <a:lstStyle/>
            <a:p>
              <a:pPr algn="ctr"/>
              <a:r>
                <a:rPr lang="id-ID" sz="2000" b="1" dirty="0" smtClean="0">
                  <a:solidFill>
                    <a:schemeClr val="bg1"/>
                  </a:solidFill>
                </a:rPr>
                <a:t>IKAN KOI</a:t>
              </a:r>
            </a:p>
            <a:p>
              <a:pPr algn="ctr"/>
              <a:r>
                <a:rPr lang="id-ID" sz="2000" b="1" dirty="0" smtClean="0">
                  <a:solidFill>
                    <a:schemeClr val="bg1"/>
                  </a:solidFill>
                </a:rPr>
                <a:t>(</a:t>
              </a:r>
              <a:r>
                <a:rPr lang="id-ID" sz="2000" b="1" i="1" dirty="0" smtClean="0">
                  <a:solidFill>
                    <a:schemeClr val="bg1"/>
                  </a:solidFill>
                </a:rPr>
                <a:t>Cyrinus </a:t>
              </a:r>
              <a:r>
                <a:rPr lang="id-ID" sz="2000" b="1" i="1" dirty="0">
                  <a:solidFill>
                    <a:schemeClr val="bg1"/>
                  </a:solidFill>
                </a:rPr>
                <a:t>carpio</a:t>
              </a:r>
              <a:r>
                <a:rPr lang="id-ID" sz="2000" b="1" dirty="0">
                  <a:solidFill>
                    <a:schemeClr val="bg1"/>
                  </a:solidFill>
                </a:rPr>
                <a:t>)</a:t>
              </a:r>
              <a:endParaRPr lang="en-US" sz="2000" b="0" i="1" cap="none" spc="0" dirty="0">
                <a:ln w="0"/>
                <a:solidFill>
                  <a:schemeClr val="bg1"/>
                </a:solidFill>
                <a:effectLst>
                  <a:outerShdw blurRad="38100" dist="19050" dir="2700000" algn="tl" rotWithShape="0">
                    <a:schemeClr val="dk1">
                      <a:alpha val="40000"/>
                    </a:schemeClr>
                  </a:outerShdw>
                </a:effectLst>
              </a:endParaRPr>
            </a:p>
          </p:txBody>
        </p:sp>
      </p:grpSp>
      <p:grpSp>
        <p:nvGrpSpPr>
          <p:cNvPr id="26" name="Group 25"/>
          <p:cNvGrpSpPr/>
          <p:nvPr/>
        </p:nvGrpSpPr>
        <p:grpSpPr>
          <a:xfrm>
            <a:off x="5691595" y="2621441"/>
            <a:ext cx="2821628" cy="951029"/>
            <a:chOff x="5805895" y="2938941"/>
            <a:chExt cx="2821628" cy="951029"/>
          </a:xfrm>
        </p:grpSpPr>
        <p:sp>
          <p:nvSpPr>
            <p:cNvPr id="17" name="Chevron 16"/>
            <p:cNvSpPr/>
            <p:nvPr/>
          </p:nvSpPr>
          <p:spPr>
            <a:xfrm>
              <a:off x="5911362" y="2938941"/>
              <a:ext cx="2695610" cy="951029"/>
            </a:xfrm>
            <a:prstGeom prst="chevron">
              <a:avLst>
                <a:gd name="adj" fmla="val 24871"/>
              </a:avLst>
            </a:prstGeom>
            <a:solidFill>
              <a:srgbClr val="D2EFFA"/>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Rectangle 18"/>
            <p:cNvSpPr/>
            <p:nvPr/>
          </p:nvSpPr>
          <p:spPr>
            <a:xfrm>
              <a:off x="5805895" y="3100614"/>
              <a:ext cx="2821628" cy="646331"/>
            </a:xfrm>
            <a:prstGeom prst="rect">
              <a:avLst/>
            </a:prstGeom>
            <a:noFill/>
          </p:spPr>
          <p:txBody>
            <a:bodyPr wrap="square" lIns="91440" tIns="45720" rIns="91440" bIns="45720">
              <a:spAutoFit/>
            </a:bodyPr>
            <a:lstStyle/>
            <a:p>
              <a:pPr algn="ctr"/>
              <a:r>
                <a:rPr lang="id-ID" b="1" dirty="0" smtClean="0">
                  <a:solidFill>
                    <a:srgbClr val="00B0F0"/>
                  </a:solidFill>
                </a:rPr>
                <a:t>Parasit</a:t>
              </a:r>
              <a:r>
                <a:rPr lang="en-US" b="1" dirty="0" smtClean="0">
                  <a:solidFill>
                    <a:srgbClr val="00B0F0"/>
                  </a:solidFill>
                </a:rPr>
                <a:t>, </a:t>
              </a:r>
              <a:r>
                <a:rPr lang="id-ID" b="1" dirty="0" smtClean="0">
                  <a:solidFill>
                    <a:srgbClr val="00B0F0"/>
                  </a:solidFill>
                </a:rPr>
                <a:t>Bakteri</a:t>
              </a:r>
              <a:r>
                <a:rPr lang="en-US" b="1" dirty="0" smtClean="0">
                  <a:solidFill>
                    <a:srgbClr val="00B0F0"/>
                  </a:solidFill>
                </a:rPr>
                <a:t>, </a:t>
              </a:r>
              <a:r>
                <a:rPr lang="id-ID" b="1" dirty="0" smtClean="0">
                  <a:solidFill>
                    <a:srgbClr val="00B0F0"/>
                  </a:solidFill>
                </a:rPr>
                <a:t>Fungi,Virus</a:t>
              </a:r>
              <a:endParaRPr lang="en-US" b="1" i="1" cap="none" spc="0" dirty="0">
                <a:ln w="0"/>
                <a:solidFill>
                  <a:srgbClr val="00B0F0"/>
                </a:solidFill>
                <a:effectLst>
                  <a:outerShdw blurRad="38100" dist="19050" dir="2700000" algn="tl" rotWithShape="0">
                    <a:schemeClr val="dk1">
                      <a:alpha val="40000"/>
                    </a:schemeClr>
                  </a:outerShdw>
                </a:effectLst>
              </a:endParaRPr>
            </a:p>
          </p:txBody>
        </p:sp>
      </p:grpSp>
      <p:grpSp>
        <p:nvGrpSpPr>
          <p:cNvPr id="37" name="Group 36"/>
          <p:cNvGrpSpPr/>
          <p:nvPr/>
        </p:nvGrpSpPr>
        <p:grpSpPr>
          <a:xfrm>
            <a:off x="3220520" y="3415749"/>
            <a:ext cx="1471519" cy="1309147"/>
            <a:chOff x="3334820" y="3733249"/>
            <a:chExt cx="1471519" cy="1309147"/>
          </a:xfrm>
        </p:grpSpPr>
        <p:sp>
          <p:nvSpPr>
            <p:cNvPr id="22" name="Hexagon 21"/>
            <p:cNvSpPr/>
            <p:nvPr/>
          </p:nvSpPr>
          <p:spPr>
            <a:xfrm>
              <a:off x="3334820" y="3733249"/>
              <a:ext cx="1471519" cy="1309147"/>
            </a:xfrm>
            <a:prstGeom prst="hexagon">
              <a:avLst/>
            </a:prstGeom>
            <a:solidFill>
              <a:srgbClr val="0D53A8"/>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9975" y="3970156"/>
              <a:ext cx="881207" cy="881207"/>
            </a:xfrm>
            <a:prstGeom prst="rect">
              <a:avLst/>
            </a:prstGeom>
          </p:spPr>
        </p:pic>
      </p:grpSp>
      <p:grpSp>
        <p:nvGrpSpPr>
          <p:cNvPr id="38" name="Group 37"/>
          <p:cNvGrpSpPr/>
          <p:nvPr/>
        </p:nvGrpSpPr>
        <p:grpSpPr>
          <a:xfrm>
            <a:off x="416476" y="3582834"/>
            <a:ext cx="2994966" cy="951029"/>
            <a:chOff x="530776" y="3900334"/>
            <a:chExt cx="2994966" cy="951029"/>
          </a:xfrm>
        </p:grpSpPr>
        <p:sp>
          <p:nvSpPr>
            <p:cNvPr id="25" name="Chevron 24"/>
            <p:cNvSpPr/>
            <p:nvPr/>
          </p:nvSpPr>
          <p:spPr>
            <a:xfrm rot="10800000">
              <a:off x="662000" y="3900334"/>
              <a:ext cx="2808297" cy="951029"/>
            </a:xfrm>
            <a:prstGeom prst="chevron">
              <a:avLst>
                <a:gd name="adj" fmla="val 24871"/>
              </a:avLst>
            </a:prstGeom>
            <a:solidFill>
              <a:srgbClr val="0D53A8"/>
            </a:solidFill>
            <a:ln>
              <a:solidFill>
                <a:srgbClr val="0D5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endParaRPr>
            </a:p>
          </p:txBody>
        </p:sp>
        <p:sp>
          <p:nvSpPr>
            <p:cNvPr id="28" name="Rectangle 27"/>
            <p:cNvSpPr/>
            <p:nvPr/>
          </p:nvSpPr>
          <p:spPr>
            <a:xfrm>
              <a:off x="530776" y="3999184"/>
              <a:ext cx="2994966" cy="707886"/>
            </a:xfrm>
            <a:prstGeom prst="rect">
              <a:avLst/>
            </a:prstGeom>
            <a:noFill/>
          </p:spPr>
          <p:txBody>
            <a:bodyPr wrap="square" lIns="91440" tIns="45720" rIns="91440" bIns="45720">
              <a:spAutoFit/>
            </a:bodyPr>
            <a:lstStyle/>
            <a:p>
              <a:pPr algn="ctr"/>
              <a:r>
                <a:rPr lang="id-ID" sz="2000" b="1" dirty="0" smtClean="0">
                  <a:solidFill>
                    <a:schemeClr val="bg1"/>
                  </a:solidFill>
                </a:rPr>
                <a:t>Suhu, Kelembapan, Oksigen, pH</a:t>
              </a:r>
              <a:endParaRPr lang="en-US" sz="2000" b="0" i="1" cap="none" spc="0" dirty="0">
                <a:ln w="0"/>
                <a:solidFill>
                  <a:schemeClr val="bg1"/>
                </a:solidFill>
                <a:effectLst>
                  <a:outerShdw blurRad="38100" dist="19050" dir="2700000" algn="tl" rotWithShape="0">
                    <a:schemeClr val="dk1">
                      <a:alpha val="40000"/>
                    </a:schemeClr>
                  </a:outerShdw>
                </a:effectLst>
              </a:endParaRPr>
            </a:p>
          </p:txBody>
        </p:sp>
      </p:grpSp>
      <p:grpSp>
        <p:nvGrpSpPr>
          <p:cNvPr id="35" name="Group 34"/>
          <p:cNvGrpSpPr/>
          <p:nvPr/>
        </p:nvGrpSpPr>
        <p:grpSpPr>
          <a:xfrm>
            <a:off x="5567202" y="4672288"/>
            <a:ext cx="2821628" cy="951029"/>
            <a:chOff x="5681502" y="4989788"/>
            <a:chExt cx="2821628" cy="951029"/>
          </a:xfrm>
        </p:grpSpPr>
        <p:sp>
          <p:nvSpPr>
            <p:cNvPr id="32" name="Chevron 31"/>
            <p:cNvSpPr/>
            <p:nvPr/>
          </p:nvSpPr>
          <p:spPr>
            <a:xfrm>
              <a:off x="5786969" y="4989788"/>
              <a:ext cx="2695610" cy="951029"/>
            </a:xfrm>
            <a:prstGeom prst="chevron">
              <a:avLst>
                <a:gd name="adj" fmla="val 24871"/>
              </a:avLst>
            </a:prstGeom>
            <a:solidFill>
              <a:srgbClr val="28BBC0"/>
            </a:solidFill>
            <a:ln>
              <a:solidFill>
                <a:srgbClr val="28B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3" name="Rectangle 32"/>
            <p:cNvSpPr/>
            <p:nvPr/>
          </p:nvSpPr>
          <p:spPr>
            <a:xfrm>
              <a:off x="5681502" y="5151461"/>
              <a:ext cx="2821628" cy="646331"/>
            </a:xfrm>
            <a:prstGeom prst="rect">
              <a:avLst/>
            </a:prstGeom>
            <a:noFill/>
          </p:spPr>
          <p:txBody>
            <a:bodyPr wrap="square" lIns="91440" tIns="45720" rIns="91440" bIns="45720">
              <a:spAutoFit/>
            </a:bodyPr>
            <a:lstStyle/>
            <a:p>
              <a:pPr algn="ctr"/>
              <a:r>
                <a:rPr lang="id-ID" b="1" i="1" cap="none" spc="0" dirty="0" smtClean="0">
                  <a:ln w="0"/>
                  <a:solidFill>
                    <a:schemeClr val="bg1"/>
                  </a:solidFill>
                  <a:effectLst>
                    <a:outerShdw blurRad="38100" dist="19050" dir="2700000" algn="tl" rotWithShape="0">
                      <a:schemeClr val="dk1">
                        <a:alpha val="40000"/>
                      </a:schemeClr>
                    </a:outerShdw>
                  </a:effectLst>
                </a:rPr>
                <a:t>Produksi </a:t>
              </a:r>
            </a:p>
            <a:p>
              <a:pPr algn="ctr"/>
              <a:r>
                <a:rPr lang="id-ID" b="1" i="1" cap="none" spc="0" dirty="0" smtClean="0">
                  <a:ln w="0"/>
                  <a:solidFill>
                    <a:schemeClr val="bg1"/>
                  </a:solidFill>
                  <a:effectLst>
                    <a:outerShdw blurRad="38100" dist="19050" dir="2700000" algn="tl" rotWithShape="0">
                      <a:schemeClr val="dk1">
                        <a:alpha val="40000"/>
                      </a:schemeClr>
                    </a:outerShdw>
                  </a:effectLst>
                </a:rPr>
                <a:t>Budidaya</a:t>
              </a:r>
              <a:endParaRPr lang="en-US" b="1" i="1" cap="none" spc="0" dirty="0">
                <a:ln w="0"/>
                <a:solidFill>
                  <a:schemeClr val="bg1"/>
                </a:solidFill>
                <a:effectLst>
                  <a:outerShdw blurRad="38100" dist="19050" dir="2700000" algn="tl" rotWithShape="0">
                    <a:schemeClr val="dk1">
                      <a:alpha val="40000"/>
                    </a:schemeClr>
                  </a:outerShdw>
                </a:effectLst>
              </a:endParaRPr>
            </a:p>
          </p:txBody>
        </p:sp>
      </p:grpSp>
      <p:grpSp>
        <p:nvGrpSpPr>
          <p:cNvPr id="36" name="Group 35"/>
          <p:cNvGrpSpPr/>
          <p:nvPr/>
        </p:nvGrpSpPr>
        <p:grpSpPr>
          <a:xfrm>
            <a:off x="4310461" y="4493230"/>
            <a:ext cx="1471519" cy="1309147"/>
            <a:chOff x="4424761" y="4810730"/>
            <a:chExt cx="1471519" cy="1309147"/>
          </a:xfrm>
        </p:grpSpPr>
        <p:sp>
          <p:nvSpPr>
            <p:cNvPr id="29" name="Hexagon 28"/>
            <p:cNvSpPr/>
            <p:nvPr/>
          </p:nvSpPr>
          <p:spPr>
            <a:xfrm>
              <a:off x="4424761" y="4810730"/>
              <a:ext cx="1471519" cy="1309147"/>
            </a:xfrm>
            <a:prstGeom prst="hexagon">
              <a:avLst/>
            </a:prstGeom>
            <a:solidFill>
              <a:srgbClr val="28BBC0"/>
            </a:solidFill>
            <a:ln>
              <a:solidFill>
                <a:srgbClr val="28B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3862" y="4936599"/>
              <a:ext cx="1067673" cy="1067673"/>
            </a:xfrm>
            <a:prstGeom prst="rect">
              <a:avLst/>
            </a:prstGeom>
          </p:spPr>
        </p:pic>
      </p:grpSp>
    </p:spTree>
    <p:extLst>
      <p:ext uri="{BB962C8B-B14F-4D97-AF65-F5344CB8AC3E}">
        <p14:creationId xmlns:p14="http://schemas.microsoft.com/office/powerpoint/2010/main" val="3069143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Previous Research</a:t>
            </a:r>
            <a:endParaRPr lang="id-ID" dirty="0">
              <a:solidFill>
                <a:srgbClr val="003E6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78" y="1523532"/>
            <a:ext cx="2886880" cy="3991736"/>
          </a:xfrm>
          <a:prstGeom prst="rect">
            <a:avLst/>
          </a:prstGeom>
        </p:spPr>
      </p:pic>
      <p:sp>
        <p:nvSpPr>
          <p:cNvPr id="5" name="Rectangle 4"/>
          <p:cNvSpPr/>
          <p:nvPr/>
        </p:nvSpPr>
        <p:spPr>
          <a:xfrm>
            <a:off x="3410857" y="1870893"/>
            <a:ext cx="5000172" cy="2092881"/>
          </a:xfrm>
          <a:prstGeom prst="rect">
            <a:avLst/>
          </a:prstGeom>
        </p:spPr>
        <p:txBody>
          <a:bodyPr wrap="square">
            <a:spAutoFit/>
          </a:bodyPr>
          <a:lstStyle/>
          <a:p>
            <a:pPr algn="just">
              <a:spcAft>
                <a:spcPts val="0"/>
              </a:spcAft>
            </a:pPr>
            <a:r>
              <a:rPr lang="en-US" sz="2600" b="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Mardiono</a:t>
            </a:r>
            <a:r>
              <a:rPr lang="en-US" sz="2600" b="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Anggi</a:t>
            </a:r>
            <a:r>
              <a:rPr lang="en-US" sz="2600" b="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2009.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Sistem</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Pakar</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Diagnosis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Penyakit</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Ikan</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Mas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Cyprinus</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carpio</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Dengan</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Menggunakan</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a:t>
            </a:r>
            <a:r>
              <a:rPr lang="en-US" sz="2600" b="1" i="1" dirty="0" err="1"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Logika</a:t>
            </a:r>
            <a:r>
              <a:rPr lang="en-US" sz="2600" b="1" i="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Fuzzy</a:t>
            </a:r>
            <a:r>
              <a:rPr lang="en-US" sz="2600" b="1" dirty="0" smtClean="0">
                <a:solidFill>
                  <a:srgbClr val="003E60"/>
                </a:solidFill>
                <a:effectLst/>
                <a:latin typeface="Calibri" panose="020F0502020204030204" pitchFamily="34" charset="0"/>
                <a:ea typeface="Calibri" panose="020F0502020204030204" pitchFamily="34" charset="0"/>
                <a:cs typeface="Times New Roman" panose="02020603050405020304" pitchFamily="18" charset="0"/>
              </a:rPr>
              <a:t>. (IPB 2009).</a:t>
            </a:r>
            <a:endParaRPr lang="id-ID" sz="2600" b="1" dirty="0">
              <a:solidFill>
                <a:srgbClr val="003E60"/>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p:cNvGrpSpPr/>
          <p:nvPr/>
        </p:nvGrpSpPr>
        <p:grpSpPr>
          <a:xfrm>
            <a:off x="6286207" y="4321922"/>
            <a:ext cx="2124822" cy="673463"/>
            <a:chOff x="3521165" y="4119879"/>
            <a:chExt cx="2124822" cy="673463"/>
          </a:xfrm>
        </p:grpSpPr>
        <p:pic>
          <p:nvPicPr>
            <p:cNvPr id="6" name="Picture 5">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1165" y="4119879"/>
              <a:ext cx="673463" cy="673463"/>
            </a:xfrm>
            <a:prstGeom prst="rect">
              <a:avLst/>
            </a:prstGeom>
          </p:spPr>
        </p:pic>
        <p:sp>
          <p:nvSpPr>
            <p:cNvPr id="7" name="TextBox 6">
              <a:hlinkClick r:id="rId4" action="ppaction://hlinkfile"/>
            </p:cNvPr>
            <p:cNvSpPr txBox="1"/>
            <p:nvPr/>
          </p:nvSpPr>
          <p:spPr>
            <a:xfrm>
              <a:off x="4194628" y="4256555"/>
              <a:ext cx="1451359" cy="400110"/>
            </a:xfrm>
            <a:prstGeom prst="rect">
              <a:avLst/>
            </a:prstGeom>
            <a:noFill/>
          </p:spPr>
          <p:txBody>
            <a:bodyPr wrap="none" rtlCol="0">
              <a:spAutoFit/>
            </a:bodyPr>
            <a:lstStyle/>
            <a:p>
              <a:r>
                <a:rPr lang="id-ID" sz="2000" b="1" dirty="0" smtClean="0">
                  <a:solidFill>
                    <a:srgbClr val="003E60"/>
                  </a:solidFill>
                  <a:latin typeface="Calibri" panose="020F0502020204030204" pitchFamily="34" charset="0"/>
                </a:rPr>
                <a:t>Tekan Disini</a:t>
              </a:r>
              <a:endParaRPr lang="id-ID" sz="2000" b="1" dirty="0">
                <a:solidFill>
                  <a:srgbClr val="003E60"/>
                </a:solidFill>
                <a:latin typeface="Calibri" panose="020F0502020204030204" pitchFamily="34" charset="0"/>
              </a:endParaRPr>
            </a:p>
          </p:txBody>
        </p:sp>
      </p:grpSp>
    </p:spTree>
    <p:extLst>
      <p:ext uri="{BB962C8B-B14F-4D97-AF65-F5344CB8AC3E}">
        <p14:creationId xmlns:p14="http://schemas.microsoft.com/office/powerpoint/2010/main" val="142417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Tujuan</a:t>
            </a:r>
            <a:endParaRPr lang="id-ID" dirty="0">
              <a:solidFill>
                <a:srgbClr val="003E60"/>
              </a:solidFill>
            </a:endParaRPr>
          </a:p>
        </p:txBody>
      </p:sp>
      <p:pic>
        <p:nvPicPr>
          <p:cNvPr id="4" name="Picture 16" descr="W:\temp\ling\ppt\new_layout\arrow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381500"/>
            <a:ext cx="74676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W:\temp\ling\ppt\new_layout\arrow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17838"/>
            <a:ext cx="74676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6" descr="W:\temp\ling\ppt\new_layout\arrow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35125"/>
            <a:ext cx="7467600" cy="1149350"/>
          </a:xfrm>
          <a:prstGeom prst="rect">
            <a:avLst/>
          </a:prstGeom>
          <a:noFill/>
          <a:ln>
            <a:noFill/>
          </a:ln>
        </p:spPr>
      </p:pic>
      <p:pic>
        <p:nvPicPr>
          <p:cNvPr id="7" name="Picture 14" descr="W:\temp\ling\ppt\new_layout\thin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1695450"/>
            <a:ext cx="102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W:\temp\ling\ppt\new_layout\targ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070225"/>
            <a:ext cx="107791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W:\temp\ling\ppt\new_layout\ide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975" y="4446588"/>
            <a:ext cx="1019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224881" y="1725270"/>
            <a:ext cx="5619750" cy="892552"/>
          </a:xfrm>
          <a:prstGeom prst="rect">
            <a:avLst/>
          </a:prstGeom>
        </p:spPr>
        <p:txBody>
          <a:bodyPr wrap="square">
            <a:spAutoFit/>
          </a:bodyPr>
          <a:lstStyle/>
          <a:p>
            <a:r>
              <a:rPr lang="id-ID" sz="2600" b="1" dirty="0" smtClean="0">
                <a:solidFill>
                  <a:srgbClr val="003E60"/>
                </a:solidFill>
                <a:latin typeface="Calibri" panose="020F0502020204030204" pitchFamily="34" charset="0"/>
                <a:ea typeface="Calibri" panose="020F0502020204030204" pitchFamily="34" charset="0"/>
              </a:rPr>
              <a:t>M</a:t>
            </a:r>
            <a:r>
              <a:rPr lang="en-US" sz="2600" b="1" dirty="0" err="1" smtClean="0">
                <a:solidFill>
                  <a:srgbClr val="003E60"/>
                </a:solidFill>
                <a:effectLst/>
                <a:latin typeface="Calibri" panose="020F0502020204030204" pitchFamily="34" charset="0"/>
                <a:ea typeface="Calibri" panose="020F0502020204030204" pitchFamily="34" charset="0"/>
              </a:rPr>
              <a:t>endiagnosis</a:t>
            </a:r>
            <a:r>
              <a:rPr lang="en-US" sz="2600" b="1" dirty="0" smtClean="0">
                <a:solidFill>
                  <a:srgbClr val="003E60"/>
                </a:solidFill>
                <a:effectLst/>
                <a:latin typeface="Calibri" panose="020F0502020204030204" pitchFamily="34" charset="0"/>
                <a:ea typeface="Calibri" panose="020F0502020204030204" pitchFamily="34" charset="0"/>
              </a:rPr>
              <a:t> </a:t>
            </a:r>
            <a:r>
              <a:rPr lang="en-US" sz="2600" b="1" dirty="0" err="1" smtClean="0">
                <a:solidFill>
                  <a:srgbClr val="003E60"/>
                </a:solidFill>
                <a:effectLst/>
                <a:latin typeface="Calibri" panose="020F0502020204030204" pitchFamily="34" charset="0"/>
                <a:ea typeface="Calibri" panose="020F0502020204030204" pitchFamily="34" charset="0"/>
              </a:rPr>
              <a:t>penyakit</a:t>
            </a:r>
            <a:r>
              <a:rPr lang="en-US" sz="2600" b="1" dirty="0" smtClean="0">
                <a:solidFill>
                  <a:srgbClr val="003E60"/>
                </a:solidFill>
                <a:effectLst/>
                <a:latin typeface="Calibri" panose="020F0502020204030204" pitchFamily="34" charset="0"/>
                <a:ea typeface="Calibri" panose="020F0502020204030204" pitchFamily="34" charset="0"/>
              </a:rPr>
              <a:t> </a:t>
            </a:r>
            <a:r>
              <a:rPr lang="en-US" sz="2600" b="1" dirty="0" err="1" smtClean="0">
                <a:solidFill>
                  <a:srgbClr val="003E60"/>
                </a:solidFill>
                <a:effectLst/>
                <a:latin typeface="Calibri" panose="020F0502020204030204" pitchFamily="34" charset="0"/>
                <a:ea typeface="Calibri" panose="020F0502020204030204" pitchFamily="34" charset="0"/>
              </a:rPr>
              <a:t>ikan</a:t>
            </a:r>
            <a:r>
              <a:rPr lang="en-US" sz="2600" b="1" dirty="0" smtClean="0">
                <a:solidFill>
                  <a:srgbClr val="003E60"/>
                </a:solidFill>
                <a:effectLst/>
                <a:latin typeface="Calibri" panose="020F0502020204030204" pitchFamily="34" charset="0"/>
                <a:ea typeface="Calibri" panose="020F0502020204030204" pitchFamily="34" charset="0"/>
              </a:rPr>
              <a:t> mas koi (</a:t>
            </a:r>
            <a:r>
              <a:rPr lang="en-US" sz="2600" b="1" i="1" dirty="0" err="1" smtClean="0">
                <a:solidFill>
                  <a:srgbClr val="003E60"/>
                </a:solidFill>
                <a:effectLst/>
                <a:latin typeface="Calibri" panose="020F0502020204030204" pitchFamily="34" charset="0"/>
                <a:ea typeface="Calibri" panose="020F0502020204030204" pitchFamily="34" charset="0"/>
              </a:rPr>
              <a:t>Cyprinus</a:t>
            </a:r>
            <a:r>
              <a:rPr lang="id-ID" sz="2600" b="1" i="1" dirty="0" smtClean="0">
                <a:solidFill>
                  <a:srgbClr val="003E60"/>
                </a:solidFill>
                <a:effectLst/>
                <a:latin typeface="Calibri" panose="020F0502020204030204" pitchFamily="34" charset="0"/>
                <a:ea typeface="Calibri" panose="020F0502020204030204" pitchFamily="34" charset="0"/>
              </a:rPr>
              <a:t> </a:t>
            </a:r>
            <a:r>
              <a:rPr lang="en-US" sz="2600" b="1" i="1" dirty="0" err="1" smtClean="0">
                <a:solidFill>
                  <a:srgbClr val="003E60"/>
                </a:solidFill>
                <a:effectLst/>
                <a:latin typeface="Calibri" panose="020F0502020204030204" pitchFamily="34" charset="0"/>
                <a:ea typeface="Calibri" panose="020F0502020204030204" pitchFamily="34" charset="0"/>
              </a:rPr>
              <a:t>carpio</a:t>
            </a:r>
            <a:r>
              <a:rPr lang="en-US" sz="2600" b="1" i="1" dirty="0" smtClean="0">
                <a:solidFill>
                  <a:srgbClr val="003E60"/>
                </a:solidFill>
                <a:effectLst/>
                <a:latin typeface="Calibri" panose="020F0502020204030204" pitchFamily="34" charset="0"/>
                <a:ea typeface="Calibri" panose="020F0502020204030204" pitchFamily="34" charset="0"/>
              </a:rPr>
              <a:t>)</a:t>
            </a:r>
            <a:endParaRPr lang="id-ID" sz="2600" b="1" dirty="0">
              <a:solidFill>
                <a:srgbClr val="003E60"/>
              </a:solidFill>
              <a:latin typeface="Calibri" panose="020F0502020204030204" pitchFamily="34" charset="0"/>
            </a:endParaRPr>
          </a:p>
        </p:txBody>
      </p:sp>
      <p:sp>
        <p:nvSpPr>
          <p:cNvPr id="11" name="Rectangle 10"/>
          <p:cNvSpPr/>
          <p:nvPr/>
        </p:nvSpPr>
        <p:spPr>
          <a:xfrm>
            <a:off x="2224881" y="3162905"/>
            <a:ext cx="5619750" cy="892552"/>
          </a:xfrm>
          <a:prstGeom prst="rect">
            <a:avLst/>
          </a:prstGeom>
        </p:spPr>
        <p:txBody>
          <a:bodyPr wrap="square">
            <a:spAutoFit/>
          </a:bodyPr>
          <a:lstStyle/>
          <a:p>
            <a:r>
              <a:rPr lang="id-ID" sz="2600" b="1" dirty="0" smtClean="0">
                <a:solidFill>
                  <a:srgbClr val="003E60"/>
                </a:solidFill>
                <a:latin typeface="Calibri" panose="020F0502020204030204" pitchFamily="34" charset="0"/>
              </a:rPr>
              <a:t>Pendeteksian dini penyakit ikan koi dengan tepat</a:t>
            </a:r>
            <a:endParaRPr lang="id-ID" sz="2600" b="1" dirty="0">
              <a:solidFill>
                <a:srgbClr val="003E60"/>
              </a:solidFill>
              <a:latin typeface="Calibri" panose="020F0502020204030204" pitchFamily="34" charset="0"/>
            </a:endParaRPr>
          </a:p>
        </p:txBody>
      </p:sp>
      <p:sp>
        <p:nvSpPr>
          <p:cNvPr id="12" name="Rectangle 11"/>
          <p:cNvSpPr/>
          <p:nvPr/>
        </p:nvSpPr>
        <p:spPr>
          <a:xfrm>
            <a:off x="2209799" y="4475616"/>
            <a:ext cx="5381171" cy="892552"/>
          </a:xfrm>
          <a:prstGeom prst="rect">
            <a:avLst/>
          </a:prstGeom>
        </p:spPr>
        <p:txBody>
          <a:bodyPr wrap="square">
            <a:spAutoFit/>
          </a:bodyPr>
          <a:lstStyle/>
          <a:p>
            <a:r>
              <a:rPr lang="id-ID" sz="2600" b="1" dirty="0" smtClean="0">
                <a:solidFill>
                  <a:srgbClr val="003E60"/>
                </a:solidFill>
                <a:latin typeface="Calibri" panose="020F0502020204030204" pitchFamily="34" charset="0"/>
              </a:rPr>
              <a:t>Mengimplementasikan Logika Fuzzy dalam Sistem Pakar</a:t>
            </a:r>
            <a:endParaRPr lang="id-ID" sz="2600" b="1" dirty="0">
              <a:solidFill>
                <a:srgbClr val="003E60"/>
              </a:solidFill>
              <a:latin typeface="Calibri" panose="020F0502020204030204" pitchFamily="34" charset="0"/>
            </a:endParaRPr>
          </a:p>
        </p:txBody>
      </p:sp>
    </p:spTree>
    <p:extLst>
      <p:ext uri="{BB962C8B-B14F-4D97-AF65-F5344CB8AC3E}">
        <p14:creationId xmlns:p14="http://schemas.microsoft.com/office/powerpoint/2010/main" val="1172563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Ruang Lingkup Penyakit</a:t>
            </a:r>
            <a:endParaRPr lang="id-ID" dirty="0">
              <a:solidFill>
                <a:srgbClr val="003E60"/>
              </a:solidFill>
            </a:endParaRPr>
          </a:p>
        </p:txBody>
      </p:sp>
      <p:grpSp>
        <p:nvGrpSpPr>
          <p:cNvPr id="24" name="Group 23"/>
          <p:cNvGrpSpPr/>
          <p:nvPr/>
        </p:nvGrpSpPr>
        <p:grpSpPr>
          <a:xfrm>
            <a:off x="4474393" y="4493576"/>
            <a:ext cx="3084185" cy="1397239"/>
            <a:chOff x="2325914" y="4350419"/>
            <a:chExt cx="3084185" cy="1397239"/>
          </a:xfrm>
        </p:grpSpPr>
        <p:sp>
          <p:nvSpPr>
            <p:cNvPr id="11" name="Snip and Round Single Corner Rectangle 10"/>
            <p:cNvSpPr/>
            <p:nvPr/>
          </p:nvSpPr>
          <p:spPr>
            <a:xfrm>
              <a:off x="2325914" y="4781248"/>
              <a:ext cx="2616194" cy="966410"/>
            </a:xfrm>
            <a:prstGeom prst="snipRoundRect">
              <a:avLst/>
            </a:prstGeom>
            <a:solidFill>
              <a:schemeClr val="accent1">
                <a:lumMod val="60000"/>
                <a:lumOff val="40000"/>
              </a:schemeClr>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Virus</a:t>
              </a:r>
            </a:p>
            <a:p>
              <a:pPr marL="285750" indent="-285750">
                <a:buFont typeface="Arial" panose="020B0604020202020204" pitchFamily="34" charset="0"/>
                <a:buChar char="•"/>
              </a:pPr>
              <a:r>
                <a:rPr lang="en-US" i="1" dirty="0" err="1" smtClean="0">
                  <a:solidFill>
                    <a:schemeClr val="tx2"/>
                  </a:solidFill>
                  <a:latin typeface="+mn-lt"/>
                </a:rPr>
                <a:t>Tubebrculosis</a:t>
              </a:r>
              <a:endParaRPr lang="en-US" i="1" dirty="0" smtClean="0">
                <a:solidFill>
                  <a:schemeClr val="tx2"/>
                </a:solidFill>
                <a:latin typeface="+mn-lt"/>
              </a:endParaRPr>
            </a:p>
            <a:p>
              <a:pPr marL="285750" indent="-285750">
                <a:buFont typeface="Arial" panose="020B0604020202020204" pitchFamily="34" charset="0"/>
                <a:buChar char="•"/>
              </a:pPr>
              <a:r>
                <a:rPr lang="en-US" i="1" dirty="0" smtClean="0">
                  <a:solidFill>
                    <a:schemeClr val="tx2"/>
                  </a:solidFill>
                  <a:latin typeface="+mn-lt"/>
                </a:rPr>
                <a:t>Herpesvirus</a:t>
              </a:r>
            </a:p>
          </p:txBody>
        </p:sp>
        <p:grpSp>
          <p:nvGrpSpPr>
            <p:cNvPr id="23" name="Group 22"/>
            <p:cNvGrpSpPr/>
            <p:nvPr/>
          </p:nvGrpSpPr>
          <p:grpSpPr>
            <a:xfrm>
              <a:off x="4582683" y="4350419"/>
              <a:ext cx="827416" cy="825713"/>
              <a:chOff x="5243183" y="4335294"/>
              <a:chExt cx="827416" cy="825713"/>
            </a:xfrm>
          </p:grpSpPr>
          <p:sp>
            <p:nvSpPr>
              <p:cNvPr id="9" name="Oval 8"/>
              <p:cNvSpPr/>
              <p:nvPr/>
            </p:nvSpPr>
            <p:spPr>
              <a:xfrm>
                <a:off x="5243183" y="4335294"/>
                <a:ext cx="827416" cy="825713"/>
              </a:xfrm>
              <a:prstGeom prst="ellipse">
                <a:avLst/>
              </a:prstGeom>
              <a:solidFill>
                <a:srgbClr val="77CEEF"/>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7803" t="12772" r="18608" b="26053"/>
              <a:stretch/>
            </p:blipFill>
            <p:spPr>
              <a:xfrm>
                <a:off x="5293968" y="4405971"/>
                <a:ext cx="696817" cy="670356"/>
              </a:xfrm>
              <a:prstGeom prst="rect">
                <a:avLst/>
              </a:prstGeom>
            </p:spPr>
          </p:pic>
        </p:grpSp>
      </p:grpSp>
      <p:grpSp>
        <p:nvGrpSpPr>
          <p:cNvPr id="26" name="Group 25"/>
          <p:cNvGrpSpPr/>
          <p:nvPr/>
        </p:nvGrpSpPr>
        <p:grpSpPr>
          <a:xfrm>
            <a:off x="4474393" y="1265288"/>
            <a:ext cx="3160453" cy="1467516"/>
            <a:chOff x="2583540" y="1469599"/>
            <a:chExt cx="3160453" cy="1467516"/>
          </a:xfrm>
        </p:grpSpPr>
        <p:sp>
          <p:nvSpPr>
            <p:cNvPr id="17" name="Snip and Round Single Corner Rectangle 16"/>
            <p:cNvSpPr/>
            <p:nvPr/>
          </p:nvSpPr>
          <p:spPr>
            <a:xfrm>
              <a:off x="2583540" y="1900555"/>
              <a:ext cx="2583539" cy="1036560"/>
            </a:xfrm>
            <a:prstGeom prst="snipRoundRect">
              <a:avLst/>
            </a:prstGeom>
            <a:solidFill>
              <a:schemeClr val="accent1">
                <a:lumMod val="60000"/>
                <a:lumOff val="40000"/>
              </a:schemeClr>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Jamur</a:t>
              </a:r>
            </a:p>
            <a:p>
              <a:pPr marL="285750" indent="-285750">
                <a:buFont typeface="Arial" panose="020B0604020202020204" pitchFamily="34" charset="0"/>
                <a:buChar char="•"/>
              </a:pPr>
              <a:r>
                <a:rPr lang="en-US" i="1" dirty="0" err="1" smtClean="0">
                  <a:solidFill>
                    <a:schemeClr val="tx2"/>
                  </a:solidFill>
                  <a:latin typeface="+mn-lt"/>
                </a:rPr>
                <a:t>Saprolegniasis</a:t>
              </a:r>
              <a:endParaRPr lang="id-ID" i="1" dirty="0" smtClean="0">
                <a:solidFill>
                  <a:schemeClr val="tx2"/>
                </a:solidFill>
                <a:latin typeface="+mn-lt"/>
              </a:endParaRPr>
            </a:p>
            <a:p>
              <a:pPr marL="285750" indent="-285750">
                <a:buFont typeface="Arial" panose="020B0604020202020204" pitchFamily="34" charset="0"/>
                <a:buChar char="•"/>
              </a:pPr>
              <a:r>
                <a:rPr lang="en-US" i="1" dirty="0" err="1" smtClean="0">
                  <a:solidFill>
                    <a:schemeClr val="tx2"/>
                  </a:solidFill>
                  <a:latin typeface="+mn-lt"/>
                </a:rPr>
                <a:t>Myyxosproeasis</a:t>
              </a:r>
              <a:endParaRPr lang="en-US" i="1" dirty="0" smtClean="0">
                <a:solidFill>
                  <a:schemeClr val="tx2"/>
                </a:solidFill>
                <a:latin typeface="+mn-lt"/>
              </a:endParaRPr>
            </a:p>
            <a:p>
              <a:pPr marL="285750" indent="-285750" algn="ctr">
                <a:buFont typeface="Arial" panose="020B0604020202020204" pitchFamily="34" charset="0"/>
                <a:buChar char="•"/>
              </a:pPr>
              <a:endParaRPr lang="id-ID" dirty="0"/>
            </a:p>
          </p:txBody>
        </p:sp>
        <p:grpSp>
          <p:nvGrpSpPr>
            <p:cNvPr id="25" name="Group 24"/>
            <p:cNvGrpSpPr/>
            <p:nvPr/>
          </p:nvGrpSpPr>
          <p:grpSpPr>
            <a:xfrm>
              <a:off x="4916577" y="1469599"/>
              <a:ext cx="827416" cy="825713"/>
              <a:chOff x="5410099" y="1680573"/>
              <a:chExt cx="827416" cy="825713"/>
            </a:xfrm>
          </p:grpSpPr>
          <p:sp>
            <p:nvSpPr>
              <p:cNvPr id="15" name="Oval 14"/>
              <p:cNvSpPr/>
              <p:nvPr/>
            </p:nvSpPr>
            <p:spPr>
              <a:xfrm>
                <a:off x="5410099" y="1680573"/>
                <a:ext cx="827416" cy="825713"/>
              </a:xfrm>
              <a:prstGeom prst="ellipse">
                <a:avLst/>
              </a:prstGeom>
              <a:solidFill>
                <a:srgbClr val="77CEEF"/>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29770" t="19841" r="29179" b="20594"/>
              <a:stretch/>
            </p:blipFill>
            <p:spPr>
              <a:xfrm>
                <a:off x="5592433" y="1733401"/>
                <a:ext cx="532664" cy="772885"/>
              </a:xfrm>
              <a:prstGeom prst="rect">
                <a:avLst/>
              </a:prstGeom>
            </p:spPr>
          </p:pic>
        </p:grpSp>
      </p:grpSp>
      <p:grpSp>
        <p:nvGrpSpPr>
          <p:cNvPr id="22" name="Group 21"/>
          <p:cNvGrpSpPr/>
          <p:nvPr/>
        </p:nvGrpSpPr>
        <p:grpSpPr>
          <a:xfrm>
            <a:off x="4474393" y="2887140"/>
            <a:ext cx="3291117" cy="1409446"/>
            <a:chOff x="5109025" y="3151819"/>
            <a:chExt cx="3291117" cy="1409446"/>
          </a:xfrm>
        </p:grpSpPr>
        <p:sp>
          <p:nvSpPr>
            <p:cNvPr id="7" name="Snip and Round Single Corner Rectangle 6"/>
            <p:cNvSpPr/>
            <p:nvPr/>
          </p:nvSpPr>
          <p:spPr>
            <a:xfrm>
              <a:off x="5109025" y="3564676"/>
              <a:ext cx="2750455" cy="996589"/>
            </a:xfrm>
            <a:prstGeom prst="snipRoundRect">
              <a:avLst/>
            </a:prstGeom>
            <a:solidFill>
              <a:schemeClr val="accent1">
                <a:lumMod val="60000"/>
                <a:lumOff val="40000"/>
              </a:schemeClr>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BAKTER</a:t>
              </a:r>
              <a:r>
                <a:rPr lang="id-ID" dirty="0" smtClean="0"/>
                <a:t>I</a:t>
              </a:r>
            </a:p>
            <a:p>
              <a:pPr marL="285750" indent="-285750">
                <a:buFont typeface="Arial" panose="020B0604020202020204" pitchFamily="34" charset="0"/>
                <a:buChar char="•"/>
              </a:pPr>
              <a:r>
                <a:rPr lang="en-US" i="1" dirty="0" err="1" smtClean="0">
                  <a:solidFill>
                    <a:schemeClr val="tx2"/>
                  </a:solidFill>
                  <a:latin typeface="+mn-lt"/>
                </a:rPr>
                <a:t>Aeromonas</a:t>
              </a:r>
              <a:endParaRPr lang="id-ID" i="1" dirty="0" smtClean="0">
                <a:solidFill>
                  <a:schemeClr val="tx2"/>
                </a:solidFill>
                <a:latin typeface="+mn-lt"/>
              </a:endParaRPr>
            </a:p>
            <a:p>
              <a:pPr marL="285750" indent="-285750">
                <a:buFont typeface="Arial" panose="020B0604020202020204" pitchFamily="34" charset="0"/>
                <a:buChar char="•"/>
              </a:pPr>
              <a:r>
                <a:rPr lang="en-US" i="1" dirty="0" err="1" smtClean="0">
                  <a:solidFill>
                    <a:schemeClr val="tx2"/>
                  </a:solidFill>
                  <a:latin typeface="+mn-lt"/>
                </a:rPr>
                <a:t>Columnaris</a:t>
              </a:r>
              <a:endParaRPr lang="en-US" i="1" dirty="0" smtClean="0">
                <a:solidFill>
                  <a:schemeClr val="tx2"/>
                </a:solidFill>
                <a:latin typeface="+mn-lt"/>
              </a:endParaRPr>
            </a:p>
          </p:txBody>
        </p:sp>
        <p:grpSp>
          <p:nvGrpSpPr>
            <p:cNvPr id="21" name="Group 20"/>
            <p:cNvGrpSpPr/>
            <p:nvPr/>
          </p:nvGrpSpPr>
          <p:grpSpPr>
            <a:xfrm>
              <a:off x="7572726" y="3151819"/>
              <a:ext cx="827416" cy="825713"/>
              <a:chOff x="7935584" y="3344695"/>
              <a:chExt cx="827416" cy="825713"/>
            </a:xfrm>
          </p:grpSpPr>
          <p:sp>
            <p:nvSpPr>
              <p:cNvPr id="5" name="Oval 4"/>
              <p:cNvSpPr/>
              <p:nvPr/>
            </p:nvSpPr>
            <p:spPr>
              <a:xfrm>
                <a:off x="7935584" y="3344695"/>
                <a:ext cx="827416" cy="825713"/>
              </a:xfrm>
              <a:prstGeom prst="ellipse">
                <a:avLst/>
              </a:prstGeom>
              <a:solidFill>
                <a:srgbClr val="77CEEF"/>
              </a:solidFill>
              <a:ln>
                <a:solidFill>
                  <a:srgbClr val="77C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l="19520" t="20234" r="22525" b="25836"/>
              <a:stretch/>
            </p:blipFill>
            <p:spPr>
              <a:xfrm>
                <a:off x="8044491" y="3473917"/>
                <a:ext cx="609601" cy="567268"/>
              </a:xfrm>
              <a:prstGeom prst="rect">
                <a:avLst/>
              </a:prstGeom>
            </p:spPr>
          </p:pic>
        </p:grpSp>
      </p:gr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9601" y="1394877"/>
            <a:ext cx="2383175" cy="4653034"/>
          </a:xfrm>
          <a:prstGeom prst="rect">
            <a:avLst/>
          </a:prstGeom>
        </p:spPr>
      </p:pic>
    </p:spTree>
    <p:extLst>
      <p:ext uri="{BB962C8B-B14F-4D97-AF65-F5344CB8AC3E}">
        <p14:creationId xmlns:p14="http://schemas.microsoft.com/office/powerpoint/2010/main" val="532797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Akuisisi Pengetahuan</a:t>
            </a:r>
            <a:endParaRPr lang="id-ID" dirty="0">
              <a:solidFill>
                <a:srgbClr val="003E60"/>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176" t="284" r="27616" b="-284"/>
          <a:stretch/>
        </p:blipFill>
        <p:spPr>
          <a:xfrm>
            <a:off x="0" y="1089268"/>
            <a:ext cx="3091544" cy="5151875"/>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625" r="21208" b="5918"/>
          <a:stretch/>
        </p:blipFill>
        <p:spPr>
          <a:xfrm>
            <a:off x="3341234" y="2577884"/>
            <a:ext cx="1773849" cy="3061818"/>
          </a:xfrm>
          <a:prstGeom prst="rect">
            <a:avLst/>
          </a:prstGeom>
          <a:ln w="25400">
            <a:solidFill>
              <a:schemeClr val="tx2"/>
            </a:solidFill>
          </a:ln>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50625" b="12989"/>
          <a:stretch/>
        </p:blipFill>
        <p:spPr>
          <a:xfrm flipH="1">
            <a:off x="5210874" y="2577884"/>
            <a:ext cx="1838854" cy="3061818"/>
          </a:xfrm>
          <a:prstGeom prst="rect">
            <a:avLst/>
          </a:prstGeom>
          <a:noFill/>
          <a:ln w="25400">
            <a:solidFill>
              <a:schemeClr val="tx2"/>
            </a:solid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5519" y="2577884"/>
            <a:ext cx="1789746" cy="3033485"/>
          </a:xfrm>
          <a:prstGeom prst="rect">
            <a:avLst/>
          </a:prstGeom>
          <a:ln w="25400">
            <a:solidFill>
              <a:schemeClr val="tx2"/>
            </a:solidFill>
          </a:ln>
        </p:spPr>
      </p:pic>
      <p:sp>
        <p:nvSpPr>
          <p:cNvPr id="14" name="Rectangle 13"/>
          <p:cNvSpPr/>
          <p:nvPr/>
        </p:nvSpPr>
        <p:spPr>
          <a:xfrm>
            <a:off x="3290271" y="1707484"/>
            <a:ext cx="1824812" cy="638977"/>
          </a:xfrm>
          <a:prstGeom prst="rect">
            <a:avLst/>
          </a:prstGeom>
          <a:solidFill>
            <a:schemeClr val="accent1">
              <a:lumMod val="20000"/>
              <a:lumOff val="80000"/>
              <a:alpha val="93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n w="0"/>
                <a:solidFill>
                  <a:schemeClr val="tx1"/>
                </a:solidFill>
                <a:effectLst>
                  <a:outerShdw blurRad="38100" dist="19050" dir="2700000" algn="tl" rotWithShape="0">
                    <a:schemeClr val="dk1">
                      <a:alpha val="40000"/>
                    </a:schemeClr>
                  </a:outerShdw>
                </a:effectLst>
              </a:rPr>
              <a:t>DISKUSI</a:t>
            </a:r>
            <a:endParaRPr lang="id-ID" b="1" dirty="0"/>
          </a:p>
        </p:txBody>
      </p:sp>
      <p:sp>
        <p:nvSpPr>
          <p:cNvPr id="15" name="Rectangle 14"/>
          <p:cNvSpPr/>
          <p:nvPr/>
        </p:nvSpPr>
        <p:spPr>
          <a:xfrm>
            <a:off x="5189755" y="1712195"/>
            <a:ext cx="1857437" cy="638977"/>
          </a:xfrm>
          <a:prstGeom prst="rect">
            <a:avLst/>
          </a:prstGeom>
          <a:solidFill>
            <a:schemeClr val="accent1">
              <a:lumMod val="20000"/>
              <a:lumOff val="80000"/>
              <a:alpha val="93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n w="0"/>
                <a:solidFill>
                  <a:schemeClr val="tx1"/>
                </a:solidFill>
                <a:effectLst>
                  <a:outerShdw blurRad="38100" dist="19050" dir="2700000" algn="tl" rotWithShape="0">
                    <a:schemeClr val="dk1">
                      <a:alpha val="40000"/>
                    </a:schemeClr>
                  </a:outerShdw>
                </a:effectLst>
              </a:rPr>
              <a:t>KUESIONER</a:t>
            </a:r>
            <a:endParaRPr lang="id-ID" b="1" dirty="0"/>
          </a:p>
        </p:txBody>
      </p:sp>
      <p:sp>
        <p:nvSpPr>
          <p:cNvPr id="16" name="Rectangle 15"/>
          <p:cNvSpPr/>
          <p:nvPr/>
        </p:nvSpPr>
        <p:spPr>
          <a:xfrm>
            <a:off x="7121864" y="1719391"/>
            <a:ext cx="1813401" cy="638977"/>
          </a:xfrm>
          <a:prstGeom prst="rect">
            <a:avLst/>
          </a:prstGeom>
          <a:solidFill>
            <a:schemeClr val="accent1">
              <a:lumMod val="20000"/>
              <a:lumOff val="80000"/>
              <a:alpha val="93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n w="0"/>
                <a:solidFill>
                  <a:schemeClr val="tx1"/>
                </a:solidFill>
                <a:effectLst>
                  <a:outerShdw blurRad="38100" dist="19050" dir="2700000" algn="tl" rotWithShape="0">
                    <a:schemeClr val="dk1">
                      <a:alpha val="40000"/>
                    </a:schemeClr>
                  </a:outerShdw>
                </a:effectLst>
              </a:rPr>
              <a:t>KAJIAN PUSTAKA</a:t>
            </a:r>
            <a:endParaRPr lang="id-ID" b="1" dirty="0"/>
          </a:p>
        </p:txBody>
      </p:sp>
    </p:spTree>
    <p:extLst>
      <p:ext uri="{BB962C8B-B14F-4D97-AF65-F5344CB8AC3E}">
        <p14:creationId xmlns:p14="http://schemas.microsoft.com/office/powerpoint/2010/main" val="3106511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Metode Penelitian</a:t>
            </a:r>
            <a:endParaRPr lang="id-ID" dirty="0">
              <a:solidFill>
                <a:srgbClr val="003E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2324" y="1327960"/>
            <a:ext cx="2440676" cy="5004837"/>
          </a:xfrm>
          <a:prstGeom prst="rect">
            <a:avLst/>
          </a:prstGeom>
        </p:spPr>
      </p:pic>
      <p:sp>
        <p:nvSpPr>
          <p:cNvPr id="5" name="Rectangle 4"/>
          <p:cNvSpPr/>
          <p:nvPr/>
        </p:nvSpPr>
        <p:spPr>
          <a:xfrm>
            <a:off x="339213" y="1480967"/>
            <a:ext cx="6607278" cy="1938992"/>
          </a:xfrm>
          <a:prstGeom prst="rect">
            <a:avLst/>
          </a:prstGeom>
        </p:spPr>
        <p:txBody>
          <a:bodyPr wrap="square">
            <a:spAutoFit/>
          </a:bodyPr>
          <a:lstStyle/>
          <a:p>
            <a:r>
              <a:rPr lang="en-US" sz="2400" b="1" dirty="0" smtClean="0">
                <a:solidFill>
                  <a:srgbClr val="003E60"/>
                </a:solidFill>
                <a:effectLst/>
                <a:latin typeface="Calibri" panose="020F0502020204030204" pitchFamily="34" charset="0"/>
                <a:ea typeface="Calibri" panose="020F0502020204030204" pitchFamily="34" charset="0"/>
              </a:rPr>
              <a:t>FIS (</a:t>
            </a:r>
            <a:r>
              <a:rPr lang="en-US" sz="2400" b="1" i="1" dirty="0" smtClean="0">
                <a:solidFill>
                  <a:srgbClr val="003E60"/>
                </a:solidFill>
                <a:effectLst/>
                <a:latin typeface="Calibri" panose="020F0502020204030204" pitchFamily="34" charset="0"/>
                <a:ea typeface="Calibri" panose="020F0502020204030204" pitchFamily="34" charset="0"/>
              </a:rPr>
              <a:t>Fuzzy Inference System</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digunakan</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sebagai</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mesin</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inferensia</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untuk</a:t>
            </a:r>
            <a:r>
              <a:rPr lang="en-US" sz="2400" b="1" dirty="0" smtClean="0">
                <a:solidFill>
                  <a:srgbClr val="003E60"/>
                </a:solidFill>
                <a:effectLst/>
                <a:latin typeface="Calibri" panose="020F0502020204030204" pitchFamily="34" charset="0"/>
                <a:ea typeface="Calibri" panose="020F0502020204030204" pitchFamily="34" charset="0"/>
              </a:rPr>
              <a:t> data </a:t>
            </a:r>
            <a:r>
              <a:rPr lang="en-US" sz="2400" b="1" i="1" dirty="0" smtClean="0">
                <a:solidFill>
                  <a:srgbClr val="003E60"/>
                </a:solidFill>
                <a:effectLst/>
                <a:latin typeface="Calibri" panose="020F0502020204030204" pitchFamily="34" charset="0"/>
                <a:ea typeface="Calibri" panose="020F0502020204030204" pitchFamily="34" charset="0"/>
              </a:rPr>
              <a:t>fuzzy</a:t>
            </a:r>
            <a:r>
              <a:rPr lang="id-ID" sz="2400" b="1" i="1" dirty="0" smtClean="0">
                <a:solidFill>
                  <a:srgbClr val="003E60"/>
                </a:solidFill>
                <a:effectLst/>
                <a:latin typeface="Calibri" panose="020F0502020204030204" pitchFamily="34" charset="0"/>
                <a:ea typeface="Calibri" panose="020F0502020204030204" pitchFamily="34" charset="0"/>
              </a:rPr>
              <a:t>.</a:t>
            </a:r>
            <a:r>
              <a:rPr lang="en-US" sz="2400" b="1" dirty="0" smtClean="0">
                <a:solidFill>
                  <a:srgbClr val="003E60"/>
                </a:solidFill>
                <a:effectLst/>
                <a:latin typeface="Calibri" panose="020F0502020204030204" pitchFamily="34" charset="0"/>
                <a:ea typeface="Calibri" panose="020F0502020204030204" pitchFamily="34" charset="0"/>
              </a:rPr>
              <a:t> </a:t>
            </a:r>
            <a:endParaRPr lang="id-ID" sz="2400" b="1" dirty="0" smtClean="0">
              <a:solidFill>
                <a:srgbClr val="003E60"/>
              </a:solidFill>
              <a:effectLst/>
              <a:latin typeface="Calibri" panose="020F0502020204030204" pitchFamily="34" charset="0"/>
              <a:ea typeface="Calibri" panose="020F0502020204030204" pitchFamily="34" charset="0"/>
            </a:endParaRPr>
          </a:p>
          <a:p>
            <a:endParaRPr lang="id-ID" sz="2400" b="1" dirty="0">
              <a:solidFill>
                <a:srgbClr val="003E60"/>
              </a:solidFill>
              <a:latin typeface="Calibri" panose="020F0502020204030204" pitchFamily="34" charset="0"/>
              <a:ea typeface="Calibri" panose="020F0502020204030204" pitchFamily="34" charset="0"/>
            </a:endParaRPr>
          </a:p>
          <a:p>
            <a:r>
              <a:rPr lang="id-ID" sz="2400" b="1" dirty="0" smtClean="0">
                <a:solidFill>
                  <a:srgbClr val="003E60"/>
                </a:solidFill>
                <a:effectLst/>
                <a:latin typeface="Calibri" panose="020F0502020204030204" pitchFamily="34" charset="0"/>
                <a:ea typeface="Calibri" panose="020F0502020204030204" pitchFamily="34" charset="0"/>
              </a:rPr>
              <a:t>D</a:t>
            </a:r>
            <a:r>
              <a:rPr lang="en-US" sz="2400" b="1" dirty="0" err="1" smtClean="0">
                <a:solidFill>
                  <a:srgbClr val="003E60"/>
                </a:solidFill>
                <a:effectLst/>
                <a:latin typeface="Calibri" panose="020F0502020204030204" pitchFamily="34" charset="0"/>
                <a:ea typeface="Calibri" panose="020F0502020204030204" pitchFamily="34" charset="0"/>
              </a:rPr>
              <a:t>ata</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i="1" dirty="0" smtClean="0">
                <a:solidFill>
                  <a:srgbClr val="003E60"/>
                </a:solidFill>
                <a:effectLst/>
                <a:latin typeface="Calibri" panose="020F0502020204030204" pitchFamily="34" charset="0"/>
                <a:ea typeface="Calibri" panose="020F0502020204030204" pitchFamily="34" charset="0"/>
              </a:rPr>
              <a:t>non-fuzzy</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menggunakan</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kaidah</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dirty="0" err="1" smtClean="0">
                <a:solidFill>
                  <a:srgbClr val="003E60"/>
                </a:solidFill>
                <a:effectLst/>
                <a:latin typeface="Calibri" panose="020F0502020204030204" pitchFamily="34" charset="0"/>
                <a:ea typeface="Calibri" panose="020F0502020204030204" pitchFamily="34" charset="0"/>
              </a:rPr>
              <a:t>produksi</a:t>
            </a:r>
            <a:r>
              <a:rPr lang="en-US" sz="2400" b="1" dirty="0" smtClean="0">
                <a:solidFill>
                  <a:srgbClr val="003E60"/>
                </a:solidFill>
                <a:effectLst/>
                <a:latin typeface="Calibri" panose="020F0502020204030204" pitchFamily="34" charset="0"/>
                <a:ea typeface="Calibri" panose="020F0502020204030204" pitchFamily="34" charset="0"/>
              </a:rPr>
              <a:t> </a:t>
            </a:r>
            <a:r>
              <a:rPr lang="en-US" sz="2400" b="1" i="1" dirty="0" smtClean="0">
                <a:solidFill>
                  <a:srgbClr val="003E60"/>
                </a:solidFill>
                <a:effectLst/>
                <a:latin typeface="Calibri" panose="020F0502020204030204" pitchFamily="34" charset="0"/>
                <a:ea typeface="Calibri" panose="020F0502020204030204" pitchFamily="34" charset="0"/>
              </a:rPr>
              <a:t>if-then rule</a:t>
            </a:r>
            <a:r>
              <a:rPr lang="en-US" sz="2400" b="1" dirty="0" smtClean="0">
                <a:solidFill>
                  <a:srgbClr val="003E60"/>
                </a:solidFill>
                <a:effectLst/>
                <a:latin typeface="Calibri" panose="020F0502020204030204" pitchFamily="34" charset="0"/>
                <a:ea typeface="Calibri" panose="020F0502020204030204" pitchFamily="34" charset="0"/>
              </a:rPr>
              <a:t>.</a:t>
            </a:r>
            <a:endParaRPr lang="id-ID" sz="2400" b="1" dirty="0" smtClean="0">
              <a:solidFill>
                <a:srgbClr val="003E60"/>
              </a:solidFill>
              <a:effectLst/>
              <a:latin typeface="Calibri" panose="020F0502020204030204" pitchFamily="34" charset="0"/>
              <a:ea typeface="Calibri" panose="020F050202020403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1" y="3342869"/>
            <a:ext cx="1853380" cy="2369340"/>
          </a:xfrm>
          <a:prstGeom prst="rect">
            <a:avLst/>
          </a:prstGeom>
        </p:spPr>
      </p:pic>
    </p:spTree>
    <p:extLst>
      <p:ext uri="{BB962C8B-B14F-4D97-AF65-F5344CB8AC3E}">
        <p14:creationId xmlns:p14="http://schemas.microsoft.com/office/powerpoint/2010/main" val="240300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Parameter Fuzzy dan Non Fuzzy</a:t>
            </a:r>
            <a:endParaRPr lang="id-ID" dirty="0">
              <a:solidFill>
                <a:srgbClr val="003E6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464844666"/>
              </p:ext>
            </p:extLst>
          </p:nvPr>
        </p:nvGraphicFramePr>
        <p:xfrm>
          <a:off x="533400" y="1187245"/>
          <a:ext cx="8229600" cy="486156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id-ID" sz="1900" dirty="0" smtClean="0">
                          <a:solidFill>
                            <a:schemeClr val="bg1"/>
                          </a:solidFill>
                          <a:latin typeface="Calibri" panose="020F0502020204030204" pitchFamily="34" charset="0"/>
                        </a:rPr>
                        <a:t>No</a:t>
                      </a:r>
                      <a:endParaRPr lang="id-ID" sz="1900" dirty="0">
                        <a:solidFill>
                          <a:schemeClr val="bg1"/>
                        </a:solidFill>
                        <a:latin typeface="Calibri" panose="020F0502020204030204" pitchFamily="34" charset="0"/>
                      </a:endParaRPr>
                    </a:p>
                  </a:txBody>
                  <a:tcPr/>
                </a:tc>
                <a:tc>
                  <a:txBody>
                    <a:bodyPr/>
                    <a:lstStyle/>
                    <a:p>
                      <a:r>
                        <a:rPr lang="id-ID" sz="1900" dirty="0" smtClean="0">
                          <a:solidFill>
                            <a:schemeClr val="bg1"/>
                          </a:solidFill>
                          <a:latin typeface="Calibri" panose="020F0502020204030204" pitchFamily="34" charset="0"/>
                        </a:rPr>
                        <a:t>Parameter</a:t>
                      </a:r>
                      <a:endParaRPr lang="id-ID" sz="1900" dirty="0">
                        <a:solidFill>
                          <a:schemeClr val="bg1"/>
                        </a:solidFill>
                        <a:latin typeface="Calibri" panose="020F0502020204030204" pitchFamily="34" charset="0"/>
                      </a:endParaRPr>
                    </a:p>
                  </a:txBody>
                  <a:tcPr/>
                </a:tc>
                <a:tc>
                  <a:txBody>
                    <a:bodyPr/>
                    <a:lstStyle/>
                    <a:p>
                      <a:r>
                        <a:rPr lang="id-ID" sz="1900" dirty="0" smtClean="0">
                          <a:solidFill>
                            <a:schemeClr val="bg1"/>
                          </a:solidFill>
                          <a:latin typeface="Calibri" panose="020F0502020204030204" pitchFamily="34" charset="0"/>
                        </a:rPr>
                        <a:t>Satuan</a:t>
                      </a:r>
                      <a:endParaRPr lang="id-ID" sz="1900" dirty="0">
                        <a:solidFill>
                          <a:schemeClr val="bg1"/>
                        </a:solidFill>
                        <a:latin typeface="Calibri" panose="020F0502020204030204" pitchFamily="34" charset="0"/>
                      </a:endParaRPr>
                    </a:p>
                  </a:txBody>
                  <a:tcPr/>
                </a:tc>
                <a:tc>
                  <a:txBody>
                    <a:bodyPr/>
                    <a:lstStyle/>
                    <a:p>
                      <a:r>
                        <a:rPr lang="id-ID" sz="1900" dirty="0" smtClean="0">
                          <a:solidFill>
                            <a:schemeClr val="bg1"/>
                          </a:solidFill>
                          <a:latin typeface="Calibri" panose="020F0502020204030204" pitchFamily="34" charset="0"/>
                        </a:rPr>
                        <a:t>Keterangan</a:t>
                      </a:r>
                      <a:endParaRPr lang="id-ID" sz="1900" dirty="0">
                        <a:solidFill>
                          <a:schemeClr val="bg1"/>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1</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Umur</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Bulan</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2</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Bobot</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Gr</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3</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Feeding Rate</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Gr</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4</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Tingkat Kepadatan</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Ekor/m3</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5</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Tingkat kematian</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6</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Suhu</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C</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7</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pH</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8</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Oksigen</a:t>
                      </a:r>
                      <a:r>
                        <a:rPr lang="id-ID" sz="1900" baseline="0" dirty="0" smtClean="0">
                          <a:solidFill>
                            <a:srgbClr val="003E60"/>
                          </a:solidFill>
                          <a:latin typeface="Calibri" panose="020F0502020204030204" pitchFamily="34" charset="0"/>
                        </a:rPr>
                        <a:t> terlarut</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Mg/l</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9</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Kecerahan Air</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Cm</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10</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Kadar Amoniak</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Ppm</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Fuzzy</a:t>
                      </a:r>
                      <a:endParaRPr lang="id-ID" sz="1900" dirty="0">
                        <a:solidFill>
                          <a:srgbClr val="003E60"/>
                        </a:solidFill>
                        <a:latin typeface="Calibri" panose="020F0502020204030204" pitchFamily="34" charset="0"/>
                      </a:endParaRPr>
                    </a:p>
                  </a:txBody>
                  <a:tcPr/>
                </a:tc>
              </a:tr>
              <a:tr h="370840">
                <a:tc>
                  <a:txBody>
                    <a:bodyPr/>
                    <a:lstStyle/>
                    <a:p>
                      <a:r>
                        <a:rPr lang="id-ID" sz="1900" dirty="0" smtClean="0">
                          <a:solidFill>
                            <a:srgbClr val="003E60"/>
                          </a:solidFill>
                          <a:latin typeface="Calibri" panose="020F0502020204030204" pitchFamily="34" charset="0"/>
                        </a:rPr>
                        <a:t>11</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Gejala Fisik pada ikan</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a:t>
                      </a:r>
                      <a:endParaRPr lang="id-ID" sz="1900" dirty="0">
                        <a:solidFill>
                          <a:srgbClr val="003E60"/>
                        </a:solidFill>
                        <a:latin typeface="Calibri" panose="020F0502020204030204" pitchFamily="34" charset="0"/>
                      </a:endParaRPr>
                    </a:p>
                  </a:txBody>
                  <a:tcPr/>
                </a:tc>
                <a:tc>
                  <a:txBody>
                    <a:bodyPr/>
                    <a:lstStyle/>
                    <a:p>
                      <a:r>
                        <a:rPr lang="id-ID" sz="1900" dirty="0" smtClean="0">
                          <a:solidFill>
                            <a:srgbClr val="003E60"/>
                          </a:solidFill>
                          <a:latin typeface="Calibri" panose="020F0502020204030204" pitchFamily="34" charset="0"/>
                        </a:rPr>
                        <a:t>Non-fuzzy</a:t>
                      </a:r>
                      <a:endParaRPr lang="id-ID" sz="1900" dirty="0">
                        <a:solidFill>
                          <a:srgbClr val="003E60"/>
                        </a:solidFill>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952589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solidFill>
                  <a:srgbClr val="003E60"/>
                </a:solidFill>
              </a:rPr>
              <a:t>Tahapan Penelitian</a:t>
            </a:r>
            <a:endParaRPr lang="id-ID" dirty="0">
              <a:solidFill>
                <a:srgbClr val="003E60"/>
              </a:solidFill>
            </a:endParaRPr>
          </a:p>
        </p:txBody>
      </p:sp>
      <p:sp>
        <p:nvSpPr>
          <p:cNvPr id="4" name="Rectangle 3"/>
          <p:cNvSpPr/>
          <p:nvPr/>
        </p:nvSpPr>
        <p:spPr>
          <a:xfrm>
            <a:off x="-1" y="1117598"/>
            <a:ext cx="3089745" cy="5053305"/>
          </a:xfrm>
          <a:prstGeom prst="rect">
            <a:avLst/>
          </a:prstGeom>
          <a:solidFill>
            <a:srgbClr val="CC59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44475" b="14824"/>
          <a:stretch/>
        </p:blipFill>
        <p:spPr>
          <a:xfrm>
            <a:off x="59140" y="1228570"/>
            <a:ext cx="3032403" cy="5000122"/>
          </a:xfrm>
          <a:prstGeom prst="rect">
            <a:avLst/>
          </a:prstGeom>
        </p:spPr>
      </p:pic>
      <p:graphicFrame>
        <p:nvGraphicFramePr>
          <p:cNvPr id="12" name="Diagram 11"/>
          <p:cNvGraphicFramePr/>
          <p:nvPr>
            <p:extLst>
              <p:ext uri="{D42A27DB-BD31-4B8C-83A1-F6EECF244321}">
                <p14:modId xmlns:p14="http://schemas.microsoft.com/office/powerpoint/2010/main" val="1241231668"/>
              </p:ext>
            </p:extLst>
          </p:nvPr>
        </p:nvGraphicFramePr>
        <p:xfrm>
          <a:off x="3465285" y="1228238"/>
          <a:ext cx="4978400" cy="494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3262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IKA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IKAN" id="{99B4DD08-8950-4465-90C5-F77BD726E709}" vid="{040BE63B-9F68-4823-B1C0-D21DC6B4BF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TemaIKAN</Template>
  <TotalTime>516</TotalTime>
  <Words>338</Words>
  <Application>Microsoft Office PowerPoint</Application>
  <PresentationFormat>On-screen Show (4:3)</PresentationFormat>
  <Paragraphs>108</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Noto Symbol</vt:lpstr>
      <vt:lpstr>PMingLiU</vt:lpstr>
      <vt:lpstr>Tahoma</vt:lpstr>
      <vt:lpstr>Times New Roman</vt:lpstr>
      <vt:lpstr>TemaIKAN</vt:lpstr>
      <vt:lpstr>SISTEM PAKAR DIAGNOSA PENYAKIT IKAN MAS KOI (Cyrinus carpio) DENGAN MENGGUNAKAN LOGIKA FUZZY</vt:lpstr>
      <vt:lpstr>Latar Belakang</vt:lpstr>
      <vt:lpstr>Previous Research</vt:lpstr>
      <vt:lpstr>Tujuan</vt:lpstr>
      <vt:lpstr>Ruang Lingkup Penyakit</vt:lpstr>
      <vt:lpstr>Akuisisi Pengetahuan</vt:lpstr>
      <vt:lpstr>Metode Penelitian</vt:lpstr>
      <vt:lpstr>Parameter Fuzzy dan Non Fuzzy</vt:lpstr>
      <vt:lpstr>Tahapan Penelitian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Ihsan Arif</dc:creator>
  <cp:lastModifiedBy>Ihsan Arif</cp:lastModifiedBy>
  <cp:revision>64</cp:revision>
  <dcterms:created xsi:type="dcterms:W3CDTF">2016-01-05T02:55:26Z</dcterms:created>
  <dcterms:modified xsi:type="dcterms:W3CDTF">2016-01-05T15:31:45Z</dcterms:modified>
</cp:coreProperties>
</file>