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B70F-4AA3-4744-B59E-11200C975834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53BC-5B7C-4F82-B820-8250A039DC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42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B70F-4AA3-4744-B59E-11200C975834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53BC-5B7C-4F82-B820-8250A039DC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430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B70F-4AA3-4744-B59E-11200C975834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53BC-5B7C-4F82-B820-8250A039DC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503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B70F-4AA3-4744-B59E-11200C975834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53BC-5B7C-4F82-B820-8250A039DC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45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B70F-4AA3-4744-B59E-11200C975834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53BC-5B7C-4F82-B820-8250A039DC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22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B70F-4AA3-4744-B59E-11200C975834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53BC-5B7C-4F82-B820-8250A039DC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781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B70F-4AA3-4744-B59E-11200C975834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53BC-5B7C-4F82-B820-8250A039DC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543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B70F-4AA3-4744-B59E-11200C975834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53BC-5B7C-4F82-B820-8250A039DC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36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B70F-4AA3-4744-B59E-11200C975834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53BC-5B7C-4F82-B820-8250A039DC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615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B70F-4AA3-4744-B59E-11200C975834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53BC-5B7C-4F82-B820-8250A039DC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276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B70F-4AA3-4744-B59E-11200C975834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653BC-5B7C-4F82-B820-8250A039DC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803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3B70F-4AA3-4744-B59E-11200C975834}" type="datetimeFigureOut">
              <a:rPr lang="id-ID" smtClean="0"/>
              <a:t>30/09/2014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653BC-5B7C-4F82-B820-8250A039DC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483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Algoritme pelatihan </a:t>
            </a:r>
            <a:br>
              <a:rPr lang="id-ID" dirty="0" smtClean="0"/>
            </a:br>
            <a:r>
              <a:rPr lang="id-ID" dirty="0" smtClean="0"/>
              <a:t>JST PB standar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Dari Buku Fausset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974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Arsitektur JST (Fausset)</a:t>
            </a:r>
            <a:endParaRPr lang="id-ID" sz="3600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256" y="764704"/>
            <a:ext cx="8707224" cy="5861504"/>
          </a:xfrm>
          <a:noFill/>
        </p:spPr>
      </p:pic>
    </p:spTree>
    <p:extLst>
      <p:ext uri="{BB962C8B-B14F-4D97-AF65-F5344CB8AC3E}">
        <p14:creationId xmlns:p14="http://schemas.microsoft.com/office/powerpoint/2010/main" val="138931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89736" y="5373216"/>
            <a:ext cx="5750416" cy="13681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4932040" y="332656"/>
            <a:ext cx="3960440" cy="48965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89736" y="548680"/>
            <a:ext cx="4094232" cy="36624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4" y="692696"/>
            <a:ext cx="365970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528" y="1844824"/>
            <a:ext cx="2376264" cy="391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i="1" dirty="0" err="1" smtClean="0">
                <a:latin typeface="Comic Sans MS" pitchFamily="66" charset="0"/>
              </a:rPr>
              <a:t>zj</a:t>
            </a:r>
            <a:r>
              <a:rPr lang="en-US" sz="2400" i="1" dirty="0" smtClean="0">
                <a:latin typeface="Comic Sans MS" pitchFamily="66" charset="0"/>
              </a:rPr>
              <a:t> = f ( </a:t>
            </a:r>
            <a:r>
              <a:rPr lang="en-US" sz="2400" i="1" dirty="0" err="1" smtClean="0">
                <a:latin typeface="Comic Sans MS" pitchFamily="66" charset="0"/>
              </a:rPr>
              <a:t>z_inj</a:t>
            </a:r>
            <a:r>
              <a:rPr lang="en-US" sz="2400" i="1" dirty="0" smtClean="0">
                <a:latin typeface="Comic Sans MS" pitchFamily="66" charset="0"/>
              </a:rPr>
              <a:t> )</a:t>
            </a:r>
            <a:endParaRPr lang="en-US" sz="2400" dirty="0" smtClean="0">
              <a:latin typeface="Comic Sans MS" pitchFamily="66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3" y="2173052"/>
            <a:ext cx="33528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818"/>
            <a:ext cx="33131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1823" y="548680"/>
            <a:ext cx="3381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tiap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pasangan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pelatihan</a:t>
            </a:r>
            <a:endParaRPr lang="id-ID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17" y="332656"/>
            <a:ext cx="386646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25" y="980728"/>
            <a:ext cx="2664296" cy="75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17" y="1628800"/>
            <a:ext cx="22860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2819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21" y="3887316"/>
            <a:ext cx="22653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52" y="4486250"/>
            <a:ext cx="2438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95228"/>
            <a:ext cx="29718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6" y="5373216"/>
            <a:ext cx="5750416" cy="82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1" y="5988520"/>
            <a:ext cx="5396943" cy="75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5298276" y="-27384"/>
            <a:ext cx="265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FF3300"/>
                </a:solidFill>
                <a:latin typeface="Comic Sans MS" pitchFamily="66" charset="0"/>
              </a:rPr>
              <a:t>Backpropagation</a:t>
            </a:r>
            <a:r>
              <a:rPr lang="en-US" b="1" i="1" dirty="0" smtClean="0">
                <a:solidFill>
                  <a:srgbClr val="FF3300"/>
                </a:solidFill>
                <a:latin typeface="Comic Sans MS" pitchFamily="66" charset="0"/>
              </a:rPr>
              <a:t> error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9736" y="157282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FF3300"/>
                </a:solidFill>
                <a:latin typeface="Comic Sans MS" pitchFamily="66" charset="0"/>
              </a:rPr>
              <a:t>Feedforward</a:t>
            </a:r>
            <a:r>
              <a:rPr lang="en-US" b="1" i="1" dirty="0" smtClean="0">
                <a:solidFill>
                  <a:srgbClr val="FF3300"/>
                </a:solidFill>
                <a:latin typeface="Comic Sans MS" pitchFamily="66" charset="0"/>
              </a:rPr>
              <a:t> </a:t>
            </a:r>
            <a:endParaRPr lang="id-ID" dirty="0"/>
          </a:p>
        </p:txBody>
      </p:sp>
      <p:sp>
        <p:nvSpPr>
          <p:cNvPr id="24" name="Rectangle 23"/>
          <p:cNvSpPr/>
          <p:nvPr/>
        </p:nvSpPr>
        <p:spPr>
          <a:xfrm>
            <a:off x="143515" y="4859868"/>
            <a:ext cx="3419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adjustment of the weight</a:t>
            </a:r>
            <a:endParaRPr lang="id-ID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Algoritme pelatihan  JST PB standar</vt:lpstr>
      <vt:lpstr>Arsitektur JST (Fausset)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2013-12-03T04:34:06Z</dcterms:created>
  <dcterms:modified xsi:type="dcterms:W3CDTF">2014-09-30T03:29:01Z</dcterms:modified>
</cp:coreProperties>
</file>