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EA22DA-909D-432C-8402-68342585F3EF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E67016F-83CE-454D-9FC7-3220F5A46C26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JST Propagasi Balik</a:t>
            </a:r>
            <a:br>
              <a:rPr lang="id-ID" dirty="0" smtClean="0"/>
            </a:br>
            <a:r>
              <a:rPr lang="id-ID" dirty="0" smtClean="0"/>
              <a:t>contoh permasalahan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929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B9FD0B-C22D-447F-826F-697EDA14A7EB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aktivasi</a:t>
            </a:r>
            <a:endParaRPr lang="en-US" dirty="0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b="1" dirty="0" smtClean="0"/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Sigmoid </a:t>
            </a:r>
            <a:r>
              <a:rPr lang="en-US" sz="2400" dirty="0" err="1" smtClean="0">
                <a:latin typeface="Comic Sans MS" pitchFamily="66" charset="0"/>
              </a:rPr>
              <a:t>biner</a:t>
            </a:r>
            <a:endParaRPr lang="en-US" sz="2400" dirty="0" smtClean="0">
              <a:latin typeface="Comic Sans MS" pitchFamily="66" charset="0"/>
            </a:endParaRPr>
          </a:p>
          <a:p>
            <a:pPr eaLnBrk="1" hangingPunct="1"/>
            <a:r>
              <a:rPr lang="en-US" sz="2400" dirty="0" err="1" smtClean="0">
                <a:latin typeface="Comic Sans MS" pitchFamily="66" charset="0"/>
              </a:rPr>
              <a:t>Turunannya</a:t>
            </a:r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 eaLnBrk="1" hangingPunct="1"/>
            <a:endParaRPr lang="id-ID" sz="2400" dirty="0" smtClean="0">
              <a:latin typeface="Comic Sans MS" pitchFamily="66" charset="0"/>
            </a:endParaRPr>
          </a:p>
          <a:p>
            <a:pPr eaLnBrk="1" hangingPunct="1"/>
            <a:endParaRPr lang="en-US" sz="2400" dirty="0" smtClean="0">
              <a:latin typeface="Comic Sans MS" pitchFamily="66" charset="0"/>
            </a:endParaRP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Sigmoid bipolar</a:t>
            </a:r>
          </a:p>
          <a:p>
            <a:pPr eaLnBrk="1" hangingPunct="1"/>
            <a:r>
              <a:rPr lang="en-US" sz="2400" dirty="0" err="1" smtClean="0">
                <a:latin typeface="Comic Sans MS" pitchFamily="66" charset="0"/>
              </a:rPr>
              <a:t>Turunannya</a:t>
            </a:r>
            <a:endParaRPr lang="id-ID" sz="2400" dirty="0" smtClean="0">
              <a:latin typeface="Comic Sans MS" pitchFamily="66" charset="0"/>
            </a:endParaRPr>
          </a:p>
          <a:p>
            <a:pPr eaLnBrk="1" hangingPunct="1"/>
            <a:endParaRPr lang="id-ID" sz="2400" dirty="0" smtClean="0">
              <a:latin typeface="Comic Sans MS" pitchFamily="66" charset="0"/>
            </a:endParaRPr>
          </a:p>
          <a:p>
            <a:pPr eaLnBrk="1" hangingPunct="1"/>
            <a:endParaRPr lang="id-ID" sz="2400" dirty="0">
              <a:latin typeface="Comic Sans MS" pitchFamily="66" charset="0"/>
            </a:endParaRPr>
          </a:p>
          <a:p>
            <a:pPr eaLnBrk="1" hangingPunct="1"/>
            <a:r>
              <a:rPr lang="id-ID" sz="2400" dirty="0" smtClean="0">
                <a:latin typeface="Comic Sans MS" pitchFamily="66" charset="0"/>
              </a:rPr>
              <a:t>Fungsi identitas</a:t>
            </a:r>
          </a:p>
          <a:p>
            <a:pPr eaLnBrk="1" hangingPunct="1"/>
            <a:r>
              <a:rPr lang="id-ID" sz="2400" dirty="0" smtClean="0">
                <a:latin typeface="Comic Sans MS" pitchFamily="66" charset="0"/>
              </a:rPr>
              <a:t>F(x) = x, F’(x) = 1</a:t>
            </a:r>
            <a:endParaRPr lang="en-US" sz="2400" dirty="0" smtClean="0">
              <a:latin typeface="Comic Sans MS" pitchFamily="66" charset="0"/>
            </a:endParaRPr>
          </a:p>
          <a:p>
            <a:pPr eaLnBrk="1" hangingPunct="1"/>
            <a:endParaRPr lang="en-US" dirty="0" smtClean="0"/>
          </a:p>
        </p:txBody>
      </p:sp>
      <p:grpSp>
        <p:nvGrpSpPr>
          <p:cNvPr id="1033" name="Group 10"/>
          <p:cNvGrpSpPr>
            <a:grpSpLocks/>
          </p:cNvGrpSpPr>
          <p:nvPr/>
        </p:nvGrpSpPr>
        <p:grpSpPr bwMode="auto">
          <a:xfrm>
            <a:off x="3707904" y="1700808"/>
            <a:ext cx="5140325" cy="1438275"/>
            <a:chOff x="2389" y="1248"/>
            <a:chExt cx="3238" cy="906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389" y="1344"/>
            <a:ext cx="1451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3" imgW="1257300" imgH="419100" progId="Equation.3">
                    <p:embed/>
                  </p:oleObj>
                </mc:Choice>
                <mc:Fallback>
                  <p:oleObj name="Equation" r:id="rId3" imgW="1257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1344"/>
                          <a:ext cx="1451" cy="4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2389" y="1872"/>
            <a:ext cx="158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5" imgW="1282700" imgH="228600" progId="Equation.3">
                    <p:embed/>
                  </p:oleObj>
                </mc:Choice>
                <mc:Fallback>
                  <p:oleObj name="Equation" r:id="rId5" imgW="1282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1872"/>
                          <a:ext cx="1587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248"/>
              <a:ext cx="1451" cy="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97891"/>
              </p:ext>
            </p:extLst>
          </p:nvPr>
        </p:nvGraphicFramePr>
        <p:xfrm>
          <a:off x="3347864" y="3284984"/>
          <a:ext cx="2514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8" imgW="1218960" imgH="419040" progId="Equation.3">
                  <p:embed/>
                </p:oleObj>
              </mc:Choice>
              <mc:Fallback>
                <p:oleObj name="Equation" r:id="rId8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284984"/>
                        <a:ext cx="25146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400697"/>
              </p:ext>
            </p:extLst>
          </p:nvPr>
        </p:nvGraphicFramePr>
        <p:xfrm>
          <a:off x="3347864" y="4123184"/>
          <a:ext cx="33528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0" imgW="1726451" imgH="393529" progId="Equation.3">
                  <p:embed/>
                </p:oleObj>
              </mc:Choice>
              <mc:Fallback>
                <p:oleObj name="Equation" r:id="rId10" imgW="172645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123184"/>
                        <a:ext cx="33528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84984"/>
            <a:ext cx="23764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1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Kasus 1 : Kelas  kontinu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43367"/>
              </p:ext>
            </p:extLst>
          </p:nvPr>
        </p:nvGraphicFramePr>
        <p:xfrm>
          <a:off x="457200" y="1774826"/>
          <a:ext cx="8229600" cy="4462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No</a:t>
                      </a:r>
                      <a:endParaRPr lang="id-ID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X1</a:t>
                      </a:r>
                      <a:endParaRPr lang="id-ID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X2</a:t>
                      </a:r>
                      <a:endParaRPr lang="id-ID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X3</a:t>
                      </a:r>
                      <a:endParaRPr lang="id-ID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/>
                        <a:t>Kelas</a:t>
                      </a:r>
                      <a:endParaRPr lang="id-ID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12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100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0,5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2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15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110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0,6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3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210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1,0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4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4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9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115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0,8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1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Kasus 1 </a:t>
            </a:r>
            <a:r>
              <a:rPr lang="id-ID" dirty="0"/>
              <a:t>: Kelas  kontinu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id-ID" sz="3600" dirty="0" smtClean="0"/>
              <a:t>Gambarkan arsitektur JST!</a:t>
            </a:r>
          </a:p>
          <a:p>
            <a:pPr marL="633222" indent="-514350">
              <a:buFont typeface="+mj-lt"/>
              <a:buAutoNum type="arabicPeriod"/>
            </a:pPr>
            <a:r>
              <a:rPr lang="id-ID" sz="3600" dirty="0" smtClean="0"/>
              <a:t>Tentukan fungsi aktivasi yang digunakan!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5120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Kasus 2 : Kelas  diskret (3 kelas)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496185"/>
              </p:ext>
            </p:extLst>
          </p:nvPr>
        </p:nvGraphicFramePr>
        <p:xfrm>
          <a:off x="457200" y="1774826"/>
          <a:ext cx="8229600" cy="4462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No</a:t>
                      </a:r>
                      <a:endParaRPr lang="id-ID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X1</a:t>
                      </a:r>
                      <a:endParaRPr lang="id-ID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X2</a:t>
                      </a:r>
                      <a:endParaRPr lang="id-ID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600" dirty="0" smtClean="0"/>
                        <a:t>X3</a:t>
                      </a:r>
                      <a:endParaRPr lang="id-ID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/>
                        <a:t>Kelas</a:t>
                      </a:r>
                      <a:endParaRPr lang="id-ID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12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100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0,5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id-ID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2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15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110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0,6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id-ID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3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210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1,0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id-ID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97"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4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9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115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800" dirty="0" smtClean="0"/>
                        <a:t>0,8</a:t>
                      </a:r>
                      <a:endParaRPr lang="id-ID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4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id-ID" sz="4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58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Kasus 2 : Kelas  diskret (3 kelas)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id-ID" sz="3600" dirty="0"/>
              <a:t>Gambarkan arsitektur JST</a:t>
            </a:r>
            <a:r>
              <a:rPr lang="id-ID" sz="3600" dirty="0" smtClean="0"/>
              <a:t>!</a:t>
            </a:r>
          </a:p>
          <a:p>
            <a:pPr marL="633222" indent="-514350">
              <a:buFont typeface="+mj-lt"/>
              <a:buAutoNum type="arabicPeriod"/>
            </a:pPr>
            <a:endParaRPr lang="id-ID" sz="3600" dirty="0"/>
          </a:p>
          <a:p>
            <a:pPr marL="633222" indent="-514350">
              <a:buFont typeface="+mj-lt"/>
              <a:buAutoNum type="arabicPeriod"/>
            </a:pPr>
            <a:r>
              <a:rPr lang="id-ID" sz="3600" dirty="0"/>
              <a:t>Tentukan fungsi aktivasi yang digunakan</a:t>
            </a:r>
            <a:r>
              <a:rPr lang="id-ID" sz="3600" dirty="0" smtClean="0"/>
              <a:t>!</a:t>
            </a:r>
          </a:p>
          <a:p>
            <a:pPr marL="1191006" lvl="2" indent="-514350"/>
            <a:r>
              <a:rPr lang="id-ID" sz="2800" dirty="0" smtClean="0"/>
              <a:t>Lebih dari 1 kemungkinan</a:t>
            </a:r>
            <a:endParaRPr lang="id-ID" sz="2800" dirty="0"/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94437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94</TotalTime>
  <Words>127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Module</vt:lpstr>
      <vt:lpstr>Equation</vt:lpstr>
      <vt:lpstr>JST Propagasi Balik contoh permasalahan</vt:lpstr>
      <vt:lpstr>Fungsi aktivasi</vt:lpstr>
      <vt:lpstr>Kasus 1 : Kelas  kontinu</vt:lpstr>
      <vt:lpstr>Kasus 1 : Kelas  kontinu</vt:lpstr>
      <vt:lpstr>Kasus 2 : Kelas  diskret (3 kelas)</vt:lpstr>
      <vt:lpstr>Kasus 2 : Kelas  diskret (3 kelas)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 Propagasi Balik contoh permasalahan</dc:title>
  <dc:creator>HP</dc:creator>
  <cp:lastModifiedBy>HP</cp:lastModifiedBy>
  <cp:revision>5</cp:revision>
  <dcterms:created xsi:type="dcterms:W3CDTF">2013-12-11T09:50:55Z</dcterms:created>
  <dcterms:modified xsi:type="dcterms:W3CDTF">2014-09-30T03:29:26Z</dcterms:modified>
</cp:coreProperties>
</file>