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53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2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2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74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01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4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7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9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9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1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7FE0-AF07-45B2-A9FB-46E18EC9BFC5}" type="datetimeFigureOut">
              <a:rPr lang="id-ID" smtClean="0"/>
              <a:t>14/10/2014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79E3-71D1-4537-8BEF-D7A4F33992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16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Learning Vector Quantization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Metode Kuantitatif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30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22291" r="1493" b="40726"/>
          <a:stretch/>
        </p:blipFill>
        <p:spPr bwMode="auto">
          <a:xfrm>
            <a:off x="0" y="1630680"/>
            <a:ext cx="9036496" cy="21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4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Algoritme LVQ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40768"/>
            <a:ext cx="8712968" cy="5328592"/>
            <a:chOff x="179512" y="1340768"/>
            <a:chExt cx="8712968" cy="53285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4" t="58871" r="1493" b="8125"/>
            <a:stretch/>
          </p:blipFill>
          <p:spPr bwMode="auto">
            <a:xfrm>
              <a:off x="179512" y="1340768"/>
              <a:ext cx="8712968" cy="192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23" t="11459" r="16955" b="41458"/>
            <a:stretch/>
          </p:blipFill>
          <p:spPr bwMode="auto">
            <a:xfrm>
              <a:off x="1577280" y="3225120"/>
              <a:ext cx="7315200" cy="3444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9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11250" r="16955" b="26458"/>
          <a:stretch/>
        </p:blipFill>
        <p:spPr bwMode="auto">
          <a:xfrm>
            <a:off x="416376" y="1536536"/>
            <a:ext cx="8260080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6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27709" r="16837" b="4791"/>
          <a:stretch/>
        </p:blipFill>
        <p:spPr bwMode="auto">
          <a:xfrm>
            <a:off x="251520" y="692696"/>
            <a:ext cx="853939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8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1" t="27500" r="16955" b="36250"/>
          <a:stretch/>
        </p:blipFill>
        <p:spPr bwMode="auto">
          <a:xfrm>
            <a:off x="539552" y="1628800"/>
            <a:ext cx="6720840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0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Fausset L. Fundamental of neural networks.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90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16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Learning Vector Quantization</vt:lpstr>
      <vt:lpstr>PowerPoint Presentation</vt:lpstr>
      <vt:lpstr>Algoritme LVQ</vt:lpstr>
      <vt:lpstr>PowerPoint Presentation</vt:lpstr>
      <vt:lpstr>PowerPoint Presentation</vt:lpstr>
      <vt:lpstr>PowerPoint Presentation</vt:lpstr>
      <vt:lpstr>pustaka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LVQ</dc:title>
  <dc:creator>HP</dc:creator>
  <cp:lastModifiedBy>HP</cp:lastModifiedBy>
  <cp:revision>3</cp:revision>
  <dcterms:created xsi:type="dcterms:W3CDTF">2014-03-20T07:12:27Z</dcterms:created>
  <dcterms:modified xsi:type="dcterms:W3CDTF">2014-10-14T04:11:44Z</dcterms:modified>
</cp:coreProperties>
</file>