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5" r:id="rId18"/>
    <p:sldId id="273" r:id="rId19"/>
    <p:sldId id="274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903" autoAdjust="0"/>
  </p:normalViewPr>
  <p:slideViewPr>
    <p:cSldViewPr>
      <p:cViewPr varScale="1">
        <p:scale>
          <a:sx n="104" d="100"/>
          <a:sy n="104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A60AD-31AD-42E2-A9B6-C0E50C727C34}" type="doc">
      <dgm:prSet loTypeId="urn:microsoft.com/office/officeart/2005/8/layout/balance1" loCatId="relationship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AE4F415D-2E5C-4E77-A63B-DE444564AAA9}">
      <dgm:prSet phldrT="[Text]"/>
      <dgm:spPr/>
      <dgm:t>
        <a:bodyPr/>
        <a:lstStyle/>
        <a:p>
          <a:r>
            <a:rPr lang="en-US" dirty="0" smtClean="0"/>
            <a:t>Function1</a:t>
          </a:r>
          <a:endParaRPr lang="en-US" dirty="0"/>
        </a:p>
      </dgm:t>
    </dgm:pt>
    <dgm:pt modelId="{74CC17C9-794A-4D24-BEE9-C22B2A232EBD}" type="parTrans" cxnId="{89851E03-9E03-4613-9BCB-60BC4A0E387D}">
      <dgm:prSet/>
      <dgm:spPr/>
      <dgm:t>
        <a:bodyPr/>
        <a:lstStyle/>
        <a:p>
          <a:endParaRPr lang="en-US"/>
        </a:p>
      </dgm:t>
    </dgm:pt>
    <dgm:pt modelId="{4B1E3177-6110-49D6-B1DD-8B367F77B387}" type="sibTrans" cxnId="{89851E03-9E03-4613-9BCB-60BC4A0E387D}">
      <dgm:prSet/>
      <dgm:spPr/>
      <dgm:t>
        <a:bodyPr/>
        <a:lstStyle/>
        <a:p>
          <a:endParaRPr lang="en-US"/>
        </a:p>
      </dgm:t>
    </dgm:pt>
    <dgm:pt modelId="{ED31E8BE-9762-4FF0-B374-66BBC9A56444}">
      <dgm:prSet phldrT="[Text]"/>
      <dgm:spPr/>
      <dgm:t>
        <a:bodyPr/>
        <a:lstStyle/>
        <a:p>
          <a:r>
            <a:rPr lang="en-US" dirty="0" smtClean="0"/>
            <a:t>Other Function2</a:t>
          </a:r>
          <a:endParaRPr lang="en-US" dirty="0"/>
        </a:p>
      </dgm:t>
    </dgm:pt>
    <dgm:pt modelId="{345711A3-89E1-4397-826F-334D2BA4AE8A}" type="parTrans" cxnId="{309ED098-4549-49A0-B05F-CF7F15D2DF93}">
      <dgm:prSet/>
      <dgm:spPr/>
      <dgm:t>
        <a:bodyPr/>
        <a:lstStyle/>
        <a:p>
          <a:endParaRPr lang="en-US"/>
        </a:p>
      </dgm:t>
    </dgm:pt>
    <dgm:pt modelId="{9CF55BF5-371F-4E9D-8060-1A31369BCBF9}" type="sibTrans" cxnId="{309ED098-4549-49A0-B05F-CF7F15D2DF93}">
      <dgm:prSet/>
      <dgm:spPr/>
      <dgm:t>
        <a:bodyPr/>
        <a:lstStyle/>
        <a:p>
          <a:endParaRPr lang="en-US"/>
        </a:p>
      </dgm:t>
    </dgm:pt>
    <dgm:pt modelId="{02583874-6E6B-43CC-A632-BE29DC67085B}">
      <dgm:prSet phldrT="[Text]"/>
      <dgm:spPr/>
      <dgm:t>
        <a:bodyPr/>
        <a:lstStyle/>
        <a:p>
          <a:r>
            <a:rPr lang="en-US" dirty="0" smtClean="0"/>
            <a:t>Other function 3</a:t>
          </a:r>
          <a:endParaRPr lang="en-US" dirty="0"/>
        </a:p>
      </dgm:t>
    </dgm:pt>
    <dgm:pt modelId="{07560B58-EF75-4D50-BF1E-50AFCE1B44A8}" type="parTrans" cxnId="{F6ED5DE1-4F80-4A65-A549-A0365F04EEB0}">
      <dgm:prSet/>
      <dgm:spPr/>
      <dgm:t>
        <a:bodyPr/>
        <a:lstStyle/>
        <a:p>
          <a:endParaRPr lang="en-US"/>
        </a:p>
      </dgm:t>
    </dgm:pt>
    <dgm:pt modelId="{04FC9D61-41C3-42F8-B123-989791AA6213}" type="sibTrans" cxnId="{F6ED5DE1-4F80-4A65-A549-A0365F04EEB0}">
      <dgm:prSet/>
      <dgm:spPr/>
      <dgm:t>
        <a:bodyPr/>
        <a:lstStyle/>
        <a:p>
          <a:endParaRPr lang="en-US"/>
        </a:p>
      </dgm:t>
    </dgm:pt>
    <dgm:pt modelId="{ACFEE596-B68D-429D-ACBF-DCD22C9AFEAF}">
      <dgm:prSet phldrT="[Text]"/>
      <dgm:spPr/>
      <dgm:t>
        <a:bodyPr/>
        <a:lstStyle/>
        <a:p>
          <a:r>
            <a:rPr lang="en-US" dirty="0" smtClean="0"/>
            <a:t>Function 2</a:t>
          </a:r>
          <a:endParaRPr lang="en-US" dirty="0"/>
        </a:p>
      </dgm:t>
    </dgm:pt>
    <dgm:pt modelId="{EA055222-05D1-431A-9299-54830EC4D2D7}" type="parTrans" cxnId="{FB424174-A243-439D-93E6-FC556007F23E}">
      <dgm:prSet/>
      <dgm:spPr/>
      <dgm:t>
        <a:bodyPr/>
        <a:lstStyle/>
        <a:p>
          <a:endParaRPr lang="en-US"/>
        </a:p>
      </dgm:t>
    </dgm:pt>
    <dgm:pt modelId="{0A4F67DB-B0E4-4ED5-8A9B-325A10005EEE}" type="sibTrans" cxnId="{FB424174-A243-439D-93E6-FC556007F23E}">
      <dgm:prSet/>
      <dgm:spPr/>
      <dgm:t>
        <a:bodyPr/>
        <a:lstStyle/>
        <a:p>
          <a:endParaRPr lang="en-US"/>
        </a:p>
      </dgm:t>
    </dgm:pt>
    <dgm:pt modelId="{D8898352-7E5D-4D24-A5C4-9A0ADC0578C0}">
      <dgm:prSet phldrT="[Text]"/>
      <dgm:spPr/>
      <dgm:t>
        <a:bodyPr/>
        <a:lstStyle/>
        <a:p>
          <a:r>
            <a:rPr lang="en-US" dirty="0" smtClean="0"/>
            <a:t>Other Function</a:t>
          </a:r>
          <a:endParaRPr lang="en-US" dirty="0"/>
        </a:p>
      </dgm:t>
    </dgm:pt>
    <dgm:pt modelId="{7056E34F-0D93-456C-9C16-3464C2C6B5AD}" type="parTrans" cxnId="{69F4623E-4032-465B-8B45-F29F6C08CC97}">
      <dgm:prSet/>
      <dgm:spPr/>
      <dgm:t>
        <a:bodyPr/>
        <a:lstStyle/>
        <a:p>
          <a:endParaRPr lang="en-US"/>
        </a:p>
      </dgm:t>
    </dgm:pt>
    <dgm:pt modelId="{2C133B8F-D9A7-4CBA-8E23-B540DD19B020}" type="sibTrans" cxnId="{69F4623E-4032-465B-8B45-F29F6C08CC97}">
      <dgm:prSet/>
      <dgm:spPr/>
      <dgm:t>
        <a:bodyPr/>
        <a:lstStyle/>
        <a:p>
          <a:endParaRPr lang="en-US"/>
        </a:p>
      </dgm:t>
    </dgm:pt>
    <dgm:pt modelId="{84553C5B-0C6F-4291-B78D-385142A84BA6}">
      <dgm:prSet phldrT="[Text]"/>
      <dgm:spPr/>
      <dgm:t>
        <a:bodyPr/>
        <a:lstStyle/>
        <a:p>
          <a:r>
            <a:rPr lang="en-US" dirty="0" smtClean="0"/>
            <a:t>Rotate</a:t>
          </a:r>
          <a:endParaRPr lang="en-US" dirty="0"/>
        </a:p>
      </dgm:t>
    </dgm:pt>
    <dgm:pt modelId="{F1DEA01F-9926-42A9-B522-9BAEC0BAEBC6}" type="parTrans" cxnId="{340BA11C-8CFC-4ACB-854F-F18D624B0813}">
      <dgm:prSet/>
      <dgm:spPr/>
      <dgm:t>
        <a:bodyPr/>
        <a:lstStyle/>
        <a:p>
          <a:endParaRPr lang="en-US"/>
        </a:p>
      </dgm:t>
    </dgm:pt>
    <dgm:pt modelId="{899F3401-8981-48B6-8F4A-3A3B144AFE2B}" type="sibTrans" cxnId="{340BA11C-8CFC-4ACB-854F-F18D624B0813}">
      <dgm:prSet/>
      <dgm:spPr/>
      <dgm:t>
        <a:bodyPr/>
        <a:lstStyle/>
        <a:p>
          <a:endParaRPr lang="en-US"/>
        </a:p>
      </dgm:t>
    </dgm:pt>
    <dgm:pt modelId="{5DD6E8FA-FDA3-4EF5-9DEC-3AC9C8B07850}">
      <dgm:prSet phldrT="[Text]"/>
      <dgm:spPr/>
      <dgm:t>
        <a:bodyPr/>
        <a:lstStyle/>
        <a:p>
          <a:r>
            <a:rPr lang="en-US" dirty="0" smtClean="0"/>
            <a:t>Sound</a:t>
          </a:r>
          <a:endParaRPr lang="en-US" dirty="0"/>
        </a:p>
      </dgm:t>
    </dgm:pt>
    <dgm:pt modelId="{CC47A047-056F-4C27-A86F-CB7F5152439E}" type="parTrans" cxnId="{EC28AEAC-7D3C-491A-9A6E-C84023EB3686}">
      <dgm:prSet/>
      <dgm:spPr/>
      <dgm:t>
        <a:bodyPr/>
        <a:lstStyle/>
        <a:p>
          <a:endParaRPr lang="en-US"/>
        </a:p>
      </dgm:t>
    </dgm:pt>
    <dgm:pt modelId="{ED7777F5-132C-4572-8BCF-47BD5814FE80}" type="sibTrans" cxnId="{EC28AEAC-7D3C-491A-9A6E-C84023EB3686}">
      <dgm:prSet/>
      <dgm:spPr/>
      <dgm:t>
        <a:bodyPr/>
        <a:lstStyle/>
        <a:p>
          <a:endParaRPr lang="en-US"/>
        </a:p>
      </dgm:t>
    </dgm:pt>
    <dgm:pt modelId="{32EB8F5E-FEE5-4A24-97F7-8E74CFC03C3B}" type="pres">
      <dgm:prSet presAssocID="{733A60AD-31AD-42E2-A9B6-C0E50C727C34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A5AE73-3A6A-480F-A46F-1E4B42D4E73A}" type="pres">
      <dgm:prSet presAssocID="{733A60AD-31AD-42E2-A9B6-C0E50C727C34}" presName="dummyMaxCanvas" presStyleCnt="0"/>
      <dgm:spPr/>
    </dgm:pt>
    <dgm:pt modelId="{557EF773-C233-4036-9F44-DAE4A443254B}" type="pres">
      <dgm:prSet presAssocID="{733A60AD-31AD-42E2-A9B6-C0E50C727C34}" presName="parentComposite" presStyleCnt="0"/>
      <dgm:spPr/>
    </dgm:pt>
    <dgm:pt modelId="{DC179A9E-9E3E-4743-90F5-C99389FC79BF}" type="pres">
      <dgm:prSet presAssocID="{733A60AD-31AD-42E2-A9B6-C0E50C727C34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A3C80D1C-1B89-4D63-B188-71FA19909ACA}" type="pres">
      <dgm:prSet presAssocID="{733A60AD-31AD-42E2-A9B6-C0E50C727C34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69F65401-DBC4-4C9F-B0D5-6DBEA60C146F}" type="pres">
      <dgm:prSet presAssocID="{733A60AD-31AD-42E2-A9B6-C0E50C727C34}" presName="childrenComposite" presStyleCnt="0"/>
      <dgm:spPr/>
    </dgm:pt>
    <dgm:pt modelId="{F51CCAC4-1C62-44D3-AA55-D0D597C43A02}" type="pres">
      <dgm:prSet presAssocID="{733A60AD-31AD-42E2-A9B6-C0E50C727C34}" presName="dummyMaxCanvas_ChildArea" presStyleCnt="0"/>
      <dgm:spPr/>
    </dgm:pt>
    <dgm:pt modelId="{04564AAF-B483-42F9-A397-9424BA55A2E5}" type="pres">
      <dgm:prSet presAssocID="{733A60AD-31AD-42E2-A9B6-C0E50C727C34}" presName="fulcrum" presStyleLbl="alignAccFollowNode1" presStyleIdx="2" presStyleCnt="4"/>
      <dgm:spPr/>
    </dgm:pt>
    <dgm:pt modelId="{CF2A9AF4-D4D2-45CD-A102-3E6C56307ED6}" type="pres">
      <dgm:prSet presAssocID="{733A60AD-31AD-42E2-A9B6-C0E50C727C34}" presName="balance_23" presStyleLbl="alignAccFollowNode1" presStyleIdx="3" presStyleCnt="4">
        <dgm:presLayoutVars>
          <dgm:bulletEnabled val="1"/>
        </dgm:presLayoutVars>
      </dgm:prSet>
      <dgm:spPr/>
    </dgm:pt>
    <dgm:pt modelId="{61CC6E56-A3FA-42C4-98EE-9F0EA26C34FF}" type="pres">
      <dgm:prSet presAssocID="{733A60AD-31AD-42E2-A9B6-C0E50C727C34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DB8B3-C280-484E-BB20-951C08640889}" type="pres">
      <dgm:prSet presAssocID="{733A60AD-31AD-42E2-A9B6-C0E50C727C34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10100-BAA9-46C2-9EF9-094023F50AB2}" type="pres">
      <dgm:prSet presAssocID="{733A60AD-31AD-42E2-A9B6-C0E50C727C34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5D02C-86C6-4B9C-A597-69DA0DCC08ED}" type="pres">
      <dgm:prSet presAssocID="{733A60AD-31AD-42E2-A9B6-C0E50C727C34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44D0D-1BDB-4B2A-B359-CAB15C2F813A}" type="pres">
      <dgm:prSet presAssocID="{733A60AD-31AD-42E2-A9B6-C0E50C727C34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DB305B-7264-409E-A8B0-A5E941ED1557}" type="presOf" srcId="{733A60AD-31AD-42E2-A9B6-C0E50C727C34}" destId="{32EB8F5E-FEE5-4A24-97F7-8E74CFC03C3B}" srcOrd="0" destOrd="0" presId="urn:microsoft.com/office/officeart/2005/8/layout/balance1"/>
    <dgm:cxn modelId="{E0D56BA5-7962-461B-ACF0-33D6FC7646F0}" type="presOf" srcId="{ED31E8BE-9762-4FF0-B374-66BBC9A56444}" destId="{E6A5D02C-86C6-4B9C-A597-69DA0DCC08ED}" srcOrd="0" destOrd="0" presId="urn:microsoft.com/office/officeart/2005/8/layout/balance1"/>
    <dgm:cxn modelId="{340BA11C-8CFC-4ACB-854F-F18D624B0813}" srcId="{ACFEE596-B68D-429D-ACBF-DCD22C9AFEAF}" destId="{84553C5B-0C6F-4291-B78D-385142A84BA6}" srcOrd="1" destOrd="0" parTransId="{F1DEA01F-9926-42A9-B522-9BAEC0BAEBC6}" sibTransId="{899F3401-8981-48B6-8F4A-3A3B144AFE2B}"/>
    <dgm:cxn modelId="{B9E8966A-0E72-4D01-900D-A833B9A414CA}" type="presOf" srcId="{D8898352-7E5D-4D24-A5C4-9A0ADC0578C0}" destId="{61CC6E56-A3FA-42C4-98EE-9F0EA26C34FF}" srcOrd="0" destOrd="0" presId="urn:microsoft.com/office/officeart/2005/8/layout/balance1"/>
    <dgm:cxn modelId="{F6ED5DE1-4F80-4A65-A549-A0365F04EEB0}" srcId="{AE4F415D-2E5C-4E77-A63B-DE444564AAA9}" destId="{02583874-6E6B-43CC-A632-BE29DC67085B}" srcOrd="1" destOrd="0" parTransId="{07560B58-EF75-4D50-BF1E-50AFCE1B44A8}" sibTransId="{04FC9D61-41C3-42F8-B123-989791AA6213}"/>
    <dgm:cxn modelId="{89851E03-9E03-4613-9BCB-60BC4A0E387D}" srcId="{733A60AD-31AD-42E2-A9B6-C0E50C727C34}" destId="{AE4F415D-2E5C-4E77-A63B-DE444564AAA9}" srcOrd="0" destOrd="0" parTransId="{74CC17C9-794A-4D24-BEE9-C22B2A232EBD}" sibTransId="{4B1E3177-6110-49D6-B1DD-8B367F77B387}"/>
    <dgm:cxn modelId="{EC28AEAC-7D3C-491A-9A6E-C84023EB3686}" srcId="{ACFEE596-B68D-429D-ACBF-DCD22C9AFEAF}" destId="{5DD6E8FA-FDA3-4EF5-9DEC-3AC9C8B07850}" srcOrd="2" destOrd="0" parTransId="{CC47A047-056F-4C27-A86F-CB7F5152439E}" sibTransId="{ED7777F5-132C-4572-8BCF-47BD5814FE80}"/>
    <dgm:cxn modelId="{7162BA28-69E4-4A50-8BF5-88D6627D1F55}" type="presOf" srcId="{5DD6E8FA-FDA3-4EF5-9DEC-3AC9C8B07850}" destId="{E9510100-BAA9-46C2-9EF9-094023F50AB2}" srcOrd="0" destOrd="0" presId="urn:microsoft.com/office/officeart/2005/8/layout/balance1"/>
    <dgm:cxn modelId="{69F4623E-4032-465B-8B45-F29F6C08CC97}" srcId="{ACFEE596-B68D-429D-ACBF-DCD22C9AFEAF}" destId="{D8898352-7E5D-4D24-A5C4-9A0ADC0578C0}" srcOrd="0" destOrd="0" parTransId="{7056E34F-0D93-456C-9C16-3464C2C6B5AD}" sibTransId="{2C133B8F-D9A7-4CBA-8E23-B540DD19B020}"/>
    <dgm:cxn modelId="{9FE955B7-3912-4C80-B434-E7B97FD59EFC}" type="presOf" srcId="{84553C5B-0C6F-4291-B78D-385142A84BA6}" destId="{D0DDB8B3-C280-484E-BB20-951C08640889}" srcOrd="0" destOrd="0" presId="urn:microsoft.com/office/officeart/2005/8/layout/balance1"/>
    <dgm:cxn modelId="{309ED098-4549-49A0-B05F-CF7F15D2DF93}" srcId="{AE4F415D-2E5C-4E77-A63B-DE444564AAA9}" destId="{ED31E8BE-9762-4FF0-B374-66BBC9A56444}" srcOrd="0" destOrd="0" parTransId="{345711A3-89E1-4397-826F-334D2BA4AE8A}" sibTransId="{9CF55BF5-371F-4E9D-8060-1A31369BCBF9}"/>
    <dgm:cxn modelId="{FB424174-A243-439D-93E6-FC556007F23E}" srcId="{733A60AD-31AD-42E2-A9B6-C0E50C727C34}" destId="{ACFEE596-B68D-429D-ACBF-DCD22C9AFEAF}" srcOrd="1" destOrd="0" parTransId="{EA055222-05D1-431A-9299-54830EC4D2D7}" sibTransId="{0A4F67DB-B0E4-4ED5-8A9B-325A10005EEE}"/>
    <dgm:cxn modelId="{2E511EF0-1FA0-41EF-9A72-23828118E2AC}" type="presOf" srcId="{02583874-6E6B-43CC-A632-BE29DC67085B}" destId="{38444D0D-1BDB-4B2A-B359-CAB15C2F813A}" srcOrd="0" destOrd="0" presId="urn:microsoft.com/office/officeart/2005/8/layout/balance1"/>
    <dgm:cxn modelId="{615EDD6E-3D9E-40A9-B781-69A4F031087E}" type="presOf" srcId="{ACFEE596-B68D-429D-ACBF-DCD22C9AFEAF}" destId="{A3C80D1C-1B89-4D63-B188-71FA19909ACA}" srcOrd="0" destOrd="0" presId="urn:microsoft.com/office/officeart/2005/8/layout/balance1"/>
    <dgm:cxn modelId="{A200CA66-E22E-4BBD-9E2C-BFF24AA62AFB}" type="presOf" srcId="{AE4F415D-2E5C-4E77-A63B-DE444564AAA9}" destId="{DC179A9E-9E3E-4743-90F5-C99389FC79BF}" srcOrd="0" destOrd="0" presId="urn:microsoft.com/office/officeart/2005/8/layout/balance1"/>
    <dgm:cxn modelId="{CED625CB-FA54-4E8B-9720-307DA159FF16}" type="presParOf" srcId="{32EB8F5E-FEE5-4A24-97F7-8E74CFC03C3B}" destId="{8EA5AE73-3A6A-480F-A46F-1E4B42D4E73A}" srcOrd="0" destOrd="0" presId="urn:microsoft.com/office/officeart/2005/8/layout/balance1"/>
    <dgm:cxn modelId="{45A23DFA-D9BF-442D-A3BF-1B7FD575F120}" type="presParOf" srcId="{32EB8F5E-FEE5-4A24-97F7-8E74CFC03C3B}" destId="{557EF773-C233-4036-9F44-DAE4A443254B}" srcOrd="1" destOrd="0" presId="urn:microsoft.com/office/officeart/2005/8/layout/balance1"/>
    <dgm:cxn modelId="{21A90EFA-006E-453D-8592-B16FB0203C02}" type="presParOf" srcId="{557EF773-C233-4036-9F44-DAE4A443254B}" destId="{DC179A9E-9E3E-4743-90F5-C99389FC79BF}" srcOrd="0" destOrd="0" presId="urn:microsoft.com/office/officeart/2005/8/layout/balance1"/>
    <dgm:cxn modelId="{9FDB8127-6761-4C25-AA45-E413E6F7DA76}" type="presParOf" srcId="{557EF773-C233-4036-9F44-DAE4A443254B}" destId="{A3C80D1C-1B89-4D63-B188-71FA19909ACA}" srcOrd="1" destOrd="0" presId="urn:microsoft.com/office/officeart/2005/8/layout/balance1"/>
    <dgm:cxn modelId="{7964AB18-A27A-43F4-88A0-65F5544B9FD4}" type="presParOf" srcId="{32EB8F5E-FEE5-4A24-97F7-8E74CFC03C3B}" destId="{69F65401-DBC4-4C9F-B0D5-6DBEA60C146F}" srcOrd="2" destOrd="0" presId="urn:microsoft.com/office/officeart/2005/8/layout/balance1"/>
    <dgm:cxn modelId="{AC57B09A-B466-40AD-B2F1-B748B56EBB0C}" type="presParOf" srcId="{69F65401-DBC4-4C9F-B0D5-6DBEA60C146F}" destId="{F51CCAC4-1C62-44D3-AA55-D0D597C43A02}" srcOrd="0" destOrd="0" presId="urn:microsoft.com/office/officeart/2005/8/layout/balance1"/>
    <dgm:cxn modelId="{956DA292-844A-4982-9EB0-CC6B982C1082}" type="presParOf" srcId="{69F65401-DBC4-4C9F-B0D5-6DBEA60C146F}" destId="{04564AAF-B483-42F9-A397-9424BA55A2E5}" srcOrd="1" destOrd="0" presId="urn:microsoft.com/office/officeart/2005/8/layout/balance1"/>
    <dgm:cxn modelId="{133895C9-1E71-4D6B-A7C8-2D8789E65743}" type="presParOf" srcId="{69F65401-DBC4-4C9F-B0D5-6DBEA60C146F}" destId="{CF2A9AF4-D4D2-45CD-A102-3E6C56307ED6}" srcOrd="2" destOrd="0" presId="urn:microsoft.com/office/officeart/2005/8/layout/balance1"/>
    <dgm:cxn modelId="{68281657-0B83-4993-82FC-98B9E63B969D}" type="presParOf" srcId="{69F65401-DBC4-4C9F-B0D5-6DBEA60C146F}" destId="{61CC6E56-A3FA-42C4-98EE-9F0EA26C34FF}" srcOrd="3" destOrd="0" presId="urn:microsoft.com/office/officeart/2005/8/layout/balance1"/>
    <dgm:cxn modelId="{7992B514-D8B2-4476-9E96-AC584F32EDC9}" type="presParOf" srcId="{69F65401-DBC4-4C9F-B0D5-6DBEA60C146F}" destId="{D0DDB8B3-C280-484E-BB20-951C08640889}" srcOrd="4" destOrd="0" presId="urn:microsoft.com/office/officeart/2005/8/layout/balance1"/>
    <dgm:cxn modelId="{769B9325-2079-49BB-A4EC-30931B91F46D}" type="presParOf" srcId="{69F65401-DBC4-4C9F-B0D5-6DBEA60C146F}" destId="{E9510100-BAA9-46C2-9EF9-094023F50AB2}" srcOrd="5" destOrd="0" presId="urn:microsoft.com/office/officeart/2005/8/layout/balance1"/>
    <dgm:cxn modelId="{38642222-79EA-4DC0-84D7-3A94D6B4680E}" type="presParOf" srcId="{69F65401-DBC4-4C9F-B0D5-6DBEA60C146F}" destId="{E6A5D02C-86C6-4B9C-A597-69DA0DCC08ED}" srcOrd="6" destOrd="0" presId="urn:microsoft.com/office/officeart/2005/8/layout/balance1"/>
    <dgm:cxn modelId="{8D7F1701-CB9D-4971-9B79-286AFD77D473}" type="presParOf" srcId="{69F65401-DBC4-4C9F-B0D5-6DBEA60C146F}" destId="{38444D0D-1BDB-4B2A-B359-CAB15C2F813A}" srcOrd="7" destOrd="0" presId="urn:microsoft.com/office/officeart/2005/8/layout/balance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7D3FE7-6597-4EB5-A460-0F5B4E25065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BCED54-D8FD-4114-AE8D-4679E39E6078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Object 1</a:t>
          </a:r>
          <a:endParaRPr lang="en-US" dirty="0"/>
        </a:p>
      </dgm:t>
    </dgm:pt>
    <dgm:pt modelId="{B47011C4-FCA9-4749-A971-8493CC8C7E64}" type="parTrans" cxnId="{36F5EB76-C5B8-4F70-B1BC-3F4522392BBC}">
      <dgm:prSet/>
      <dgm:spPr/>
      <dgm:t>
        <a:bodyPr/>
        <a:lstStyle/>
        <a:p>
          <a:endParaRPr lang="en-US"/>
        </a:p>
      </dgm:t>
    </dgm:pt>
    <dgm:pt modelId="{6869FEFF-94C7-4A01-AD7B-17132A2499C5}" type="sibTrans" cxnId="{36F5EB76-C5B8-4F70-B1BC-3F4522392BBC}">
      <dgm:prSet/>
      <dgm:spPr/>
      <dgm:t>
        <a:bodyPr/>
        <a:lstStyle/>
        <a:p>
          <a:endParaRPr lang="en-US"/>
        </a:p>
      </dgm:t>
    </dgm:pt>
    <dgm:pt modelId="{EAE02030-763D-43F9-B3F2-22655C0B92B3}">
      <dgm:prSet phldrT="[Text]" custT="1"/>
      <dgm:spPr/>
      <dgm:t>
        <a:bodyPr/>
        <a:lstStyle/>
        <a:p>
          <a:r>
            <a:rPr lang="en-US" sz="1800" dirty="0" err="1" smtClean="0"/>
            <a:t>Properti</a:t>
          </a:r>
          <a:endParaRPr lang="en-US" sz="1800" dirty="0"/>
        </a:p>
      </dgm:t>
    </dgm:pt>
    <dgm:pt modelId="{953803BA-A60F-4869-99DA-3938FB16DD35}" type="parTrans" cxnId="{DEF55D89-FFA8-4285-B6CE-62197CA8DAEB}">
      <dgm:prSet/>
      <dgm:spPr/>
      <dgm:t>
        <a:bodyPr/>
        <a:lstStyle/>
        <a:p>
          <a:endParaRPr lang="en-US"/>
        </a:p>
      </dgm:t>
    </dgm:pt>
    <dgm:pt modelId="{ED4FA2AC-3395-404E-AC7E-105BE10C2319}" type="sibTrans" cxnId="{DEF55D89-FFA8-4285-B6CE-62197CA8DAEB}">
      <dgm:prSet/>
      <dgm:spPr/>
      <dgm:t>
        <a:bodyPr/>
        <a:lstStyle/>
        <a:p>
          <a:endParaRPr lang="en-US"/>
        </a:p>
      </dgm:t>
    </dgm:pt>
    <dgm:pt modelId="{7606506C-1E3E-41C3-B9D7-0A2890B62808}">
      <dgm:prSet phldrT="[Text]" custT="1"/>
      <dgm:spPr/>
      <dgm:t>
        <a:bodyPr/>
        <a:lstStyle/>
        <a:p>
          <a:r>
            <a:rPr lang="en-US" sz="1800" dirty="0" smtClean="0"/>
            <a:t>Method</a:t>
          </a:r>
          <a:endParaRPr lang="en-US" sz="1800" dirty="0"/>
        </a:p>
      </dgm:t>
    </dgm:pt>
    <dgm:pt modelId="{38D540C9-A239-4384-AECB-403CF287F286}" type="parTrans" cxnId="{03B9CF25-0A7D-4CD7-8D90-9363AE34788F}">
      <dgm:prSet/>
      <dgm:spPr/>
      <dgm:t>
        <a:bodyPr/>
        <a:lstStyle/>
        <a:p>
          <a:endParaRPr lang="en-US"/>
        </a:p>
      </dgm:t>
    </dgm:pt>
    <dgm:pt modelId="{F49F881D-7758-4EE2-B257-0AD3808D84EF}" type="sibTrans" cxnId="{03B9CF25-0A7D-4CD7-8D90-9363AE34788F}">
      <dgm:prSet/>
      <dgm:spPr/>
      <dgm:t>
        <a:bodyPr/>
        <a:lstStyle/>
        <a:p>
          <a:endParaRPr lang="en-US"/>
        </a:p>
      </dgm:t>
    </dgm:pt>
    <dgm:pt modelId="{DCD0BD80-9D51-49AA-BED7-C2048C63557F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Object 2</a:t>
          </a:r>
          <a:endParaRPr lang="en-US" dirty="0"/>
        </a:p>
      </dgm:t>
    </dgm:pt>
    <dgm:pt modelId="{5246B269-8DEB-4D47-A699-A2E6C6D802DF}" type="parTrans" cxnId="{0778BE6B-23C9-4B9C-8BD3-4283FA1C26A2}">
      <dgm:prSet/>
      <dgm:spPr/>
      <dgm:t>
        <a:bodyPr/>
        <a:lstStyle/>
        <a:p>
          <a:endParaRPr lang="en-US"/>
        </a:p>
      </dgm:t>
    </dgm:pt>
    <dgm:pt modelId="{51D1F697-91A4-41F1-904E-ECAB628D999E}" type="sibTrans" cxnId="{0778BE6B-23C9-4B9C-8BD3-4283FA1C26A2}">
      <dgm:prSet/>
      <dgm:spPr/>
      <dgm:t>
        <a:bodyPr/>
        <a:lstStyle/>
        <a:p>
          <a:endParaRPr lang="en-US"/>
        </a:p>
      </dgm:t>
    </dgm:pt>
    <dgm:pt modelId="{2E54645D-4D40-4D77-8618-77B1AF90D2A0}">
      <dgm:prSet phldrT="[Text]" custT="1"/>
      <dgm:spPr/>
      <dgm:t>
        <a:bodyPr/>
        <a:lstStyle/>
        <a:p>
          <a:r>
            <a:rPr lang="en-US" sz="2000" dirty="0" err="1" smtClean="0"/>
            <a:t>Properti</a:t>
          </a:r>
          <a:endParaRPr lang="en-US" sz="2000" dirty="0"/>
        </a:p>
      </dgm:t>
    </dgm:pt>
    <dgm:pt modelId="{F2858287-CA25-4940-85E5-14204C332444}" type="parTrans" cxnId="{D18B6DB0-DDB0-4C4D-BACB-A45DB819E198}">
      <dgm:prSet/>
      <dgm:spPr/>
      <dgm:t>
        <a:bodyPr/>
        <a:lstStyle/>
        <a:p>
          <a:endParaRPr lang="en-US"/>
        </a:p>
      </dgm:t>
    </dgm:pt>
    <dgm:pt modelId="{1F16C7AA-B1D8-459A-8448-89E8642C8DB5}" type="sibTrans" cxnId="{D18B6DB0-DDB0-4C4D-BACB-A45DB819E198}">
      <dgm:prSet/>
      <dgm:spPr/>
      <dgm:t>
        <a:bodyPr/>
        <a:lstStyle/>
        <a:p>
          <a:endParaRPr lang="en-US"/>
        </a:p>
      </dgm:t>
    </dgm:pt>
    <dgm:pt modelId="{DD87594A-59EC-4DCB-B1F3-B22D12C3487E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Object 3</a:t>
          </a:r>
          <a:endParaRPr lang="en-US" dirty="0"/>
        </a:p>
      </dgm:t>
    </dgm:pt>
    <dgm:pt modelId="{D7944D92-0555-44E0-92AA-50A1B4935A21}" type="parTrans" cxnId="{B1DEC098-B1BE-4281-87F2-12C7D998F952}">
      <dgm:prSet/>
      <dgm:spPr/>
      <dgm:t>
        <a:bodyPr/>
        <a:lstStyle/>
        <a:p>
          <a:endParaRPr lang="en-US"/>
        </a:p>
      </dgm:t>
    </dgm:pt>
    <dgm:pt modelId="{E784E33F-B0C6-45D4-9169-D4441DE1D8A0}" type="sibTrans" cxnId="{B1DEC098-B1BE-4281-87F2-12C7D998F952}">
      <dgm:prSet/>
      <dgm:spPr/>
      <dgm:t>
        <a:bodyPr/>
        <a:lstStyle/>
        <a:p>
          <a:endParaRPr lang="en-US"/>
        </a:p>
      </dgm:t>
    </dgm:pt>
    <dgm:pt modelId="{F0F271E8-1B9A-4A5B-BC01-5E74688F182F}">
      <dgm:prSet phldrT="[Text]" custT="1"/>
      <dgm:spPr/>
      <dgm:t>
        <a:bodyPr/>
        <a:lstStyle/>
        <a:p>
          <a:r>
            <a:rPr lang="en-US" sz="2000" dirty="0" err="1" smtClean="0"/>
            <a:t>Properti</a:t>
          </a:r>
          <a:endParaRPr lang="en-US" sz="2000" dirty="0"/>
        </a:p>
      </dgm:t>
    </dgm:pt>
    <dgm:pt modelId="{7E35E703-FEA0-4799-94B1-ACAACE553178}" type="parTrans" cxnId="{77A2B1B4-D2E4-4E4E-BFE2-E3E34D38A33F}">
      <dgm:prSet/>
      <dgm:spPr/>
      <dgm:t>
        <a:bodyPr/>
        <a:lstStyle/>
        <a:p>
          <a:endParaRPr lang="en-US"/>
        </a:p>
      </dgm:t>
    </dgm:pt>
    <dgm:pt modelId="{A4F6ACED-9FB6-4773-8024-F522476368E3}" type="sibTrans" cxnId="{77A2B1B4-D2E4-4E4E-BFE2-E3E34D38A33F}">
      <dgm:prSet/>
      <dgm:spPr/>
      <dgm:t>
        <a:bodyPr/>
        <a:lstStyle/>
        <a:p>
          <a:endParaRPr lang="en-US"/>
        </a:p>
      </dgm:t>
    </dgm:pt>
    <dgm:pt modelId="{64CFFBA3-8B13-4773-915E-4825C1948FC4}">
      <dgm:prSet custT="1"/>
      <dgm:spPr/>
      <dgm:t>
        <a:bodyPr/>
        <a:lstStyle/>
        <a:p>
          <a:r>
            <a:rPr lang="en-US" sz="2000" dirty="0" smtClean="0"/>
            <a:t>Method</a:t>
          </a:r>
          <a:endParaRPr lang="en-US" sz="2000" dirty="0"/>
        </a:p>
      </dgm:t>
    </dgm:pt>
    <dgm:pt modelId="{DF24744F-E545-4B9E-87C1-6716198DDAFF}" type="parTrans" cxnId="{99605556-5FFC-4FE2-825E-96CE04849743}">
      <dgm:prSet/>
      <dgm:spPr/>
      <dgm:t>
        <a:bodyPr/>
        <a:lstStyle/>
        <a:p>
          <a:endParaRPr lang="en-US"/>
        </a:p>
      </dgm:t>
    </dgm:pt>
    <dgm:pt modelId="{F683D21B-18CE-4275-BA95-AF75A099AA60}" type="sibTrans" cxnId="{99605556-5FFC-4FE2-825E-96CE04849743}">
      <dgm:prSet/>
      <dgm:spPr/>
      <dgm:t>
        <a:bodyPr/>
        <a:lstStyle/>
        <a:p>
          <a:endParaRPr lang="en-US"/>
        </a:p>
      </dgm:t>
    </dgm:pt>
    <dgm:pt modelId="{A4ACE28E-3F6B-4C1F-8A45-5039B57D146A}">
      <dgm:prSet custT="1"/>
      <dgm:spPr/>
      <dgm:t>
        <a:bodyPr/>
        <a:lstStyle/>
        <a:p>
          <a:r>
            <a:rPr lang="en-US" sz="2000" dirty="0" smtClean="0"/>
            <a:t>Method</a:t>
          </a:r>
          <a:endParaRPr lang="en-US" sz="2000" dirty="0"/>
        </a:p>
      </dgm:t>
    </dgm:pt>
    <dgm:pt modelId="{0DDC5F52-CF3B-489F-88CB-6361E3DC0FFD}" type="parTrans" cxnId="{6172BCF5-14B0-4BF9-A30B-61F562C591D5}">
      <dgm:prSet/>
      <dgm:spPr/>
      <dgm:t>
        <a:bodyPr/>
        <a:lstStyle/>
        <a:p>
          <a:endParaRPr lang="en-US"/>
        </a:p>
      </dgm:t>
    </dgm:pt>
    <dgm:pt modelId="{6948F944-A754-4531-9F8C-E8C95D26CAA1}" type="sibTrans" cxnId="{6172BCF5-14B0-4BF9-A30B-61F562C591D5}">
      <dgm:prSet/>
      <dgm:spPr/>
      <dgm:t>
        <a:bodyPr/>
        <a:lstStyle/>
        <a:p>
          <a:endParaRPr lang="en-US"/>
        </a:p>
      </dgm:t>
    </dgm:pt>
    <dgm:pt modelId="{87EB4EE0-59DE-4415-BFFB-9D1A3854AD19}" type="pres">
      <dgm:prSet presAssocID="{CA7D3FE7-6597-4EB5-A460-0F5B4E25065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9B7E2E-C103-4F4E-8B2B-24490518958B}" type="pres">
      <dgm:prSet presAssocID="{CA7D3FE7-6597-4EB5-A460-0F5B4E250651}" presName="cycle" presStyleCnt="0"/>
      <dgm:spPr/>
      <dgm:t>
        <a:bodyPr/>
        <a:lstStyle/>
        <a:p>
          <a:endParaRPr lang="en-US"/>
        </a:p>
      </dgm:t>
    </dgm:pt>
    <dgm:pt modelId="{B3943D4F-136A-4CA9-9DE8-44C1DECDC995}" type="pres">
      <dgm:prSet presAssocID="{CA7D3FE7-6597-4EB5-A460-0F5B4E250651}" presName="centerShape" presStyleCnt="0"/>
      <dgm:spPr/>
      <dgm:t>
        <a:bodyPr/>
        <a:lstStyle/>
        <a:p>
          <a:endParaRPr lang="en-US"/>
        </a:p>
      </dgm:t>
    </dgm:pt>
    <dgm:pt modelId="{9423BADF-5AF9-48AC-8EFE-15CBC8B3E441}" type="pres">
      <dgm:prSet presAssocID="{CA7D3FE7-6597-4EB5-A460-0F5B4E250651}" presName="connSite" presStyleLbl="node1" presStyleIdx="0" presStyleCnt="4"/>
      <dgm:spPr/>
      <dgm:t>
        <a:bodyPr/>
        <a:lstStyle/>
        <a:p>
          <a:endParaRPr lang="en-US"/>
        </a:p>
      </dgm:t>
    </dgm:pt>
    <dgm:pt modelId="{3CBDAE4B-ED4F-4ABF-84D9-41C469BC9F96}" type="pres">
      <dgm:prSet presAssocID="{CA7D3FE7-6597-4EB5-A460-0F5B4E250651}" presName="visible" presStyleLbl="node1" presStyleIdx="0" presStyleCnt="4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476C0431-71B7-4B81-A8CA-EB73A03870E8}" type="pres">
      <dgm:prSet presAssocID="{B47011C4-FCA9-4749-A971-8493CC8C7E64}" presName="Name25" presStyleLbl="parChTrans1D1" presStyleIdx="0" presStyleCnt="3"/>
      <dgm:spPr/>
      <dgm:t>
        <a:bodyPr/>
        <a:lstStyle/>
        <a:p>
          <a:endParaRPr lang="en-US"/>
        </a:p>
      </dgm:t>
    </dgm:pt>
    <dgm:pt modelId="{95A7C5A0-18E5-4D39-A2A6-26807084D394}" type="pres">
      <dgm:prSet presAssocID="{42BCED54-D8FD-4114-AE8D-4679E39E6078}" presName="node" presStyleCnt="0"/>
      <dgm:spPr/>
      <dgm:t>
        <a:bodyPr/>
        <a:lstStyle/>
        <a:p>
          <a:endParaRPr lang="en-US"/>
        </a:p>
      </dgm:t>
    </dgm:pt>
    <dgm:pt modelId="{EEBE4221-1FD9-4497-849C-6702E52A10E2}" type="pres">
      <dgm:prSet presAssocID="{42BCED54-D8FD-4114-AE8D-4679E39E6078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BE91C-6F8A-4740-A2D8-C6DB193AE9C0}" type="pres">
      <dgm:prSet presAssocID="{42BCED54-D8FD-4114-AE8D-4679E39E6078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4AB51-74FA-4101-84DE-E508B9561148}" type="pres">
      <dgm:prSet presAssocID="{5246B269-8DEB-4D47-A699-A2E6C6D802DF}" presName="Name25" presStyleLbl="parChTrans1D1" presStyleIdx="1" presStyleCnt="3"/>
      <dgm:spPr/>
      <dgm:t>
        <a:bodyPr/>
        <a:lstStyle/>
        <a:p>
          <a:endParaRPr lang="en-US"/>
        </a:p>
      </dgm:t>
    </dgm:pt>
    <dgm:pt modelId="{922D7A7E-82DF-4DD7-883D-D18CB7AF871E}" type="pres">
      <dgm:prSet presAssocID="{DCD0BD80-9D51-49AA-BED7-C2048C63557F}" presName="node" presStyleCnt="0"/>
      <dgm:spPr/>
      <dgm:t>
        <a:bodyPr/>
        <a:lstStyle/>
        <a:p>
          <a:endParaRPr lang="en-US"/>
        </a:p>
      </dgm:t>
    </dgm:pt>
    <dgm:pt modelId="{A91A8CBF-EA03-4747-8165-9BF21D5FE96E}" type="pres">
      <dgm:prSet presAssocID="{DCD0BD80-9D51-49AA-BED7-C2048C63557F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18258-1655-4832-B8A3-84C4DC911CC8}" type="pres">
      <dgm:prSet presAssocID="{DCD0BD80-9D51-49AA-BED7-C2048C63557F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4D00-4329-4F7B-96AE-94650A77A5BD}" type="pres">
      <dgm:prSet presAssocID="{D7944D92-0555-44E0-92AA-50A1B4935A21}" presName="Name25" presStyleLbl="parChTrans1D1" presStyleIdx="2" presStyleCnt="3"/>
      <dgm:spPr/>
      <dgm:t>
        <a:bodyPr/>
        <a:lstStyle/>
        <a:p>
          <a:endParaRPr lang="en-US"/>
        </a:p>
      </dgm:t>
    </dgm:pt>
    <dgm:pt modelId="{C1F6C3AD-73CA-4F74-B66A-D28160AA40FC}" type="pres">
      <dgm:prSet presAssocID="{DD87594A-59EC-4DCB-B1F3-B22D12C3487E}" presName="node" presStyleCnt="0"/>
      <dgm:spPr/>
      <dgm:t>
        <a:bodyPr/>
        <a:lstStyle/>
        <a:p>
          <a:endParaRPr lang="en-US"/>
        </a:p>
      </dgm:t>
    </dgm:pt>
    <dgm:pt modelId="{958BE99C-9AA0-4F59-BBD4-A67EFF0734A1}" type="pres">
      <dgm:prSet presAssocID="{DD87594A-59EC-4DCB-B1F3-B22D12C3487E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CC96D-C5F3-4594-8C2A-0D61156DFAE5}" type="pres">
      <dgm:prSet presAssocID="{DD87594A-59EC-4DCB-B1F3-B22D12C3487E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492E8E-545B-4FC2-A534-400417A3D414}" type="presOf" srcId="{64CFFBA3-8B13-4773-915E-4825C1948FC4}" destId="{D1A18258-1655-4832-B8A3-84C4DC911CC8}" srcOrd="0" destOrd="1" presId="urn:microsoft.com/office/officeart/2005/8/layout/radial2"/>
    <dgm:cxn modelId="{B1DEC098-B1BE-4281-87F2-12C7D998F952}" srcId="{CA7D3FE7-6597-4EB5-A460-0F5B4E250651}" destId="{DD87594A-59EC-4DCB-B1F3-B22D12C3487E}" srcOrd="2" destOrd="0" parTransId="{D7944D92-0555-44E0-92AA-50A1B4935A21}" sibTransId="{E784E33F-B0C6-45D4-9169-D4441DE1D8A0}"/>
    <dgm:cxn modelId="{B68EB7A7-9971-42E9-860F-D53DD03AF126}" type="presOf" srcId="{F0F271E8-1B9A-4A5B-BC01-5E74688F182F}" destId="{C4ECC96D-C5F3-4594-8C2A-0D61156DFAE5}" srcOrd="0" destOrd="0" presId="urn:microsoft.com/office/officeart/2005/8/layout/radial2"/>
    <dgm:cxn modelId="{77A2B1B4-D2E4-4E4E-BFE2-E3E34D38A33F}" srcId="{DD87594A-59EC-4DCB-B1F3-B22D12C3487E}" destId="{F0F271E8-1B9A-4A5B-BC01-5E74688F182F}" srcOrd="0" destOrd="0" parTransId="{7E35E703-FEA0-4799-94B1-ACAACE553178}" sibTransId="{A4F6ACED-9FB6-4773-8024-F522476368E3}"/>
    <dgm:cxn modelId="{C5FC7F97-B7A6-4CA9-B85D-9AE397291826}" type="presOf" srcId="{B47011C4-FCA9-4749-A971-8493CC8C7E64}" destId="{476C0431-71B7-4B81-A8CA-EB73A03870E8}" srcOrd="0" destOrd="0" presId="urn:microsoft.com/office/officeart/2005/8/layout/radial2"/>
    <dgm:cxn modelId="{DEF55D89-FFA8-4285-B6CE-62197CA8DAEB}" srcId="{42BCED54-D8FD-4114-AE8D-4679E39E6078}" destId="{EAE02030-763D-43F9-B3F2-22655C0B92B3}" srcOrd="0" destOrd="0" parTransId="{953803BA-A60F-4869-99DA-3938FB16DD35}" sibTransId="{ED4FA2AC-3395-404E-AC7E-105BE10C2319}"/>
    <dgm:cxn modelId="{0676A923-06B1-446E-84CE-FE0AF5FD7DD6}" type="presOf" srcId="{D7944D92-0555-44E0-92AA-50A1B4935A21}" destId="{0C954D00-4329-4F7B-96AE-94650A77A5BD}" srcOrd="0" destOrd="0" presId="urn:microsoft.com/office/officeart/2005/8/layout/radial2"/>
    <dgm:cxn modelId="{0778BE6B-23C9-4B9C-8BD3-4283FA1C26A2}" srcId="{CA7D3FE7-6597-4EB5-A460-0F5B4E250651}" destId="{DCD0BD80-9D51-49AA-BED7-C2048C63557F}" srcOrd="1" destOrd="0" parTransId="{5246B269-8DEB-4D47-A699-A2E6C6D802DF}" sibTransId="{51D1F697-91A4-41F1-904E-ECAB628D999E}"/>
    <dgm:cxn modelId="{35E296CB-02C7-446B-B036-3FB6B12A43ED}" type="presOf" srcId="{7606506C-1E3E-41C3-B9D7-0A2890B62808}" destId="{87ABE91C-6F8A-4740-A2D8-C6DB193AE9C0}" srcOrd="0" destOrd="1" presId="urn:microsoft.com/office/officeart/2005/8/layout/radial2"/>
    <dgm:cxn modelId="{6B2E6DF2-2669-47FB-90DD-B8D6C803619B}" type="presOf" srcId="{DD87594A-59EC-4DCB-B1F3-B22D12C3487E}" destId="{958BE99C-9AA0-4F59-BBD4-A67EFF0734A1}" srcOrd="0" destOrd="0" presId="urn:microsoft.com/office/officeart/2005/8/layout/radial2"/>
    <dgm:cxn modelId="{D18B6DB0-DDB0-4C4D-BACB-A45DB819E198}" srcId="{DCD0BD80-9D51-49AA-BED7-C2048C63557F}" destId="{2E54645D-4D40-4D77-8618-77B1AF90D2A0}" srcOrd="0" destOrd="0" parTransId="{F2858287-CA25-4940-85E5-14204C332444}" sibTransId="{1F16C7AA-B1D8-459A-8448-89E8642C8DB5}"/>
    <dgm:cxn modelId="{06924CE3-D90F-4759-849D-E9A6679081C2}" type="presOf" srcId="{DCD0BD80-9D51-49AA-BED7-C2048C63557F}" destId="{A91A8CBF-EA03-4747-8165-9BF21D5FE96E}" srcOrd="0" destOrd="0" presId="urn:microsoft.com/office/officeart/2005/8/layout/radial2"/>
    <dgm:cxn modelId="{1F711802-0C73-4F8A-A3F1-0B8A11DC6751}" type="presOf" srcId="{5246B269-8DEB-4D47-A699-A2E6C6D802DF}" destId="{06B4AB51-74FA-4101-84DE-E508B9561148}" srcOrd="0" destOrd="0" presId="urn:microsoft.com/office/officeart/2005/8/layout/radial2"/>
    <dgm:cxn modelId="{CF73DCEB-E86F-40F9-B5F0-D26D515AEFB8}" type="presOf" srcId="{2E54645D-4D40-4D77-8618-77B1AF90D2A0}" destId="{D1A18258-1655-4832-B8A3-84C4DC911CC8}" srcOrd="0" destOrd="0" presId="urn:microsoft.com/office/officeart/2005/8/layout/radial2"/>
    <dgm:cxn modelId="{99605556-5FFC-4FE2-825E-96CE04849743}" srcId="{DCD0BD80-9D51-49AA-BED7-C2048C63557F}" destId="{64CFFBA3-8B13-4773-915E-4825C1948FC4}" srcOrd="1" destOrd="0" parTransId="{DF24744F-E545-4B9E-87C1-6716198DDAFF}" sibTransId="{F683D21B-18CE-4275-BA95-AF75A099AA60}"/>
    <dgm:cxn modelId="{862FC264-5477-4BE2-AC0C-D617357FE655}" type="presOf" srcId="{A4ACE28E-3F6B-4C1F-8A45-5039B57D146A}" destId="{C4ECC96D-C5F3-4594-8C2A-0D61156DFAE5}" srcOrd="0" destOrd="1" presId="urn:microsoft.com/office/officeart/2005/8/layout/radial2"/>
    <dgm:cxn modelId="{CD34F862-1ECA-428B-9FA6-C9ECF6CA7877}" type="presOf" srcId="{CA7D3FE7-6597-4EB5-A460-0F5B4E250651}" destId="{87EB4EE0-59DE-4415-BFFB-9D1A3854AD19}" srcOrd="0" destOrd="0" presId="urn:microsoft.com/office/officeart/2005/8/layout/radial2"/>
    <dgm:cxn modelId="{6172BCF5-14B0-4BF9-A30B-61F562C591D5}" srcId="{DD87594A-59EC-4DCB-B1F3-B22D12C3487E}" destId="{A4ACE28E-3F6B-4C1F-8A45-5039B57D146A}" srcOrd="1" destOrd="0" parTransId="{0DDC5F52-CF3B-489F-88CB-6361E3DC0FFD}" sibTransId="{6948F944-A754-4531-9F8C-E8C95D26CAA1}"/>
    <dgm:cxn modelId="{03B9CF25-0A7D-4CD7-8D90-9363AE34788F}" srcId="{42BCED54-D8FD-4114-AE8D-4679E39E6078}" destId="{7606506C-1E3E-41C3-B9D7-0A2890B62808}" srcOrd="1" destOrd="0" parTransId="{38D540C9-A239-4384-AECB-403CF287F286}" sibTransId="{F49F881D-7758-4EE2-B257-0AD3808D84EF}"/>
    <dgm:cxn modelId="{EBFFDAF4-AD20-4572-9FA0-D6852E786B91}" type="presOf" srcId="{EAE02030-763D-43F9-B3F2-22655C0B92B3}" destId="{87ABE91C-6F8A-4740-A2D8-C6DB193AE9C0}" srcOrd="0" destOrd="0" presId="urn:microsoft.com/office/officeart/2005/8/layout/radial2"/>
    <dgm:cxn modelId="{36F5EB76-C5B8-4F70-B1BC-3F4522392BBC}" srcId="{CA7D3FE7-6597-4EB5-A460-0F5B4E250651}" destId="{42BCED54-D8FD-4114-AE8D-4679E39E6078}" srcOrd="0" destOrd="0" parTransId="{B47011C4-FCA9-4749-A971-8493CC8C7E64}" sibTransId="{6869FEFF-94C7-4A01-AD7B-17132A2499C5}"/>
    <dgm:cxn modelId="{D07FEBBC-BD94-41D8-A9B5-64E43EE8A105}" type="presOf" srcId="{42BCED54-D8FD-4114-AE8D-4679E39E6078}" destId="{EEBE4221-1FD9-4497-849C-6702E52A10E2}" srcOrd="0" destOrd="0" presId="urn:microsoft.com/office/officeart/2005/8/layout/radial2"/>
    <dgm:cxn modelId="{970CC326-F8DA-4AFB-A1A2-5CE8D4C77158}" type="presParOf" srcId="{87EB4EE0-59DE-4415-BFFB-9D1A3854AD19}" destId="{2B9B7E2E-C103-4F4E-8B2B-24490518958B}" srcOrd="0" destOrd="0" presId="urn:microsoft.com/office/officeart/2005/8/layout/radial2"/>
    <dgm:cxn modelId="{86314AB2-5BFD-4465-A60B-DE2E00B64D3A}" type="presParOf" srcId="{2B9B7E2E-C103-4F4E-8B2B-24490518958B}" destId="{B3943D4F-136A-4CA9-9DE8-44C1DECDC995}" srcOrd="0" destOrd="0" presId="urn:microsoft.com/office/officeart/2005/8/layout/radial2"/>
    <dgm:cxn modelId="{4E582E8F-A678-4572-B730-1648EFDE4512}" type="presParOf" srcId="{B3943D4F-136A-4CA9-9DE8-44C1DECDC995}" destId="{9423BADF-5AF9-48AC-8EFE-15CBC8B3E441}" srcOrd="0" destOrd="0" presId="urn:microsoft.com/office/officeart/2005/8/layout/radial2"/>
    <dgm:cxn modelId="{B9AAC06D-B9B6-4B8E-B677-CA616CF3A068}" type="presParOf" srcId="{B3943D4F-136A-4CA9-9DE8-44C1DECDC995}" destId="{3CBDAE4B-ED4F-4ABF-84D9-41C469BC9F96}" srcOrd="1" destOrd="0" presId="urn:microsoft.com/office/officeart/2005/8/layout/radial2"/>
    <dgm:cxn modelId="{D223D0D6-A1E9-4822-852D-B3CB6FC05503}" type="presParOf" srcId="{2B9B7E2E-C103-4F4E-8B2B-24490518958B}" destId="{476C0431-71B7-4B81-A8CA-EB73A03870E8}" srcOrd="1" destOrd="0" presId="urn:microsoft.com/office/officeart/2005/8/layout/radial2"/>
    <dgm:cxn modelId="{EF1B57CD-CC21-404F-93BD-ED0404087ACB}" type="presParOf" srcId="{2B9B7E2E-C103-4F4E-8B2B-24490518958B}" destId="{95A7C5A0-18E5-4D39-A2A6-26807084D394}" srcOrd="2" destOrd="0" presId="urn:microsoft.com/office/officeart/2005/8/layout/radial2"/>
    <dgm:cxn modelId="{8C81C3AE-7C5D-4B1D-B57B-909B931452AA}" type="presParOf" srcId="{95A7C5A0-18E5-4D39-A2A6-26807084D394}" destId="{EEBE4221-1FD9-4497-849C-6702E52A10E2}" srcOrd="0" destOrd="0" presId="urn:microsoft.com/office/officeart/2005/8/layout/radial2"/>
    <dgm:cxn modelId="{B504D416-A9FA-418E-81FA-5AAC90ABD55E}" type="presParOf" srcId="{95A7C5A0-18E5-4D39-A2A6-26807084D394}" destId="{87ABE91C-6F8A-4740-A2D8-C6DB193AE9C0}" srcOrd="1" destOrd="0" presId="urn:microsoft.com/office/officeart/2005/8/layout/radial2"/>
    <dgm:cxn modelId="{4B294B64-DA19-4C47-A48D-318A9F649F3E}" type="presParOf" srcId="{2B9B7E2E-C103-4F4E-8B2B-24490518958B}" destId="{06B4AB51-74FA-4101-84DE-E508B9561148}" srcOrd="3" destOrd="0" presId="urn:microsoft.com/office/officeart/2005/8/layout/radial2"/>
    <dgm:cxn modelId="{24817C1E-03CC-444F-8160-21B3D30BAA37}" type="presParOf" srcId="{2B9B7E2E-C103-4F4E-8B2B-24490518958B}" destId="{922D7A7E-82DF-4DD7-883D-D18CB7AF871E}" srcOrd="4" destOrd="0" presId="urn:microsoft.com/office/officeart/2005/8/layout/radial2"/>
    <dgm:cxn modelId="{CFFD31BF-58F2-41CD-8B0D-0386B74DEBEF}" type="presParOf" srcId="{922D7A7E-82DF-4DD7-883D-D18CB7AF871E}" destId="{A91A8CBF-EA03-4747-8165-9BF21D5FE96E}" srcOrd="0" destOrd="0" presId="urn:microsoft.com/office/officeart/2005/8/layout/radial2"/>
    <dgm:cxn modelId="{F8AC3C08-3954-4905-BD21-B4072EEC64C6}" type="presParOf" srcId="{922D7A7E-82DF-4DD7-883D-D18CB7AF871E}" destId="{D1A18258-1655-4832-B8A3-84C4DC911CC8}" srcOrd="1" destOrd="0" presId="urn:microsoft.com/office/officeart/2005/8/layout/radial2"/>
    <dgm:cxn modelId="{51A63C4E-F1A6-44EB-A48F-B38250578502}" type="presParOf" srcId="{2B9B7E2E-C103-4F4E-8B2B-24490518958B}" destId="{0C954D00-4329-4F7B-96AE-94650A77A5BD}" srcOrd="5" destOrd="0" presId="urn:microsoft.com/office/officeart/2005/8/layout/radial2"/>
    <dgm:cxn modelId="{A529572E-2CD2-4916-8A74-A4E0DCDA0395}" type="presParOf" srcId="{2B9B7E2E-C103-4F4E-8B2B-24490518958B}" destId="{C1F6C3AD-73CA-4F74-B66A-D28160AA40FC}" srcOrd="6" destOrd="0" presId="urn:microsoft.com/office/officeart/2005/8/layout/radial2"/>
    <dgm:cxn modelId="{1D870AE9-258A-4B2C-BF93-636B33C5AEFE}" type="presParOf" srcId="{C1F6C3AD-73CA-4F74-B66A-D28160AA40FC}" destId="{958BE99C-9AA0-4F59-BBD4-A67EFF0734A1}" srcOrd="0" destOrd="0" presId="urn:microsoft.com/office/officeart/2005/8/layout/radial2"/>
    <dgm:cxn modelId="{D73D2B9B-9262-4EEC-94D6-04CBBD537A06}" type="presParOf" srcId="{C1F6C3AD-73CA-4F74-B66A-D28160AA40FC}" destId="{C4ECC96D-C5F3-4594-8C2A-0D61156DFAE5}" srcOrd="1" destOrd="0" presId="urn:microsoft.com/office/officeart/2005/8/layout/radial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3/11/2009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3/11/2009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3/11/2009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3/11/2009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ttachment/javadoc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Change your way, </a:t>
            </a:r>
            <a:br>
              <a:rPr lang="en-US" dirty="0" smtClean="0"/>
            </a:br>
            <a:r>
              <a:rPr lang="en-US" dirty="0" smtClean="0"/>
              <a:t>about how you see the solutions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…its OO geek says..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Start </a:t>
            </a:r>
            <a:r>
              <a:rPr lang="en-US" dirty="0" err="1" smtClean="0"/>
              <a:t>Quizz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00200"/>
            <a:ext cx="45148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Geek</a:t>
            </a:r>
          </a:p>
          <a:p>
            <a:r>
              <a:rPr lang="en-US" dirty="0" smtClean="0"/>
              <a:t>OO Geek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Whose will fight?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524000"/>
            <a:ext cx="12954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667000"/>
            <a:ext cx="2066544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4343400"/>
            <a:ext cx="1266825" cy="225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Geek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Geek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Construction</a:t>
            </a:r>
          </a:p>
          <a:p>
            <a:r>
              <a:rPr lang="en-US" dirty="0" smtClean="0"/>
              <a:t>Logical statement</a:t>
            </a:r>
          </a:p>
          <a:p>
            <a:r>
              <a:rPr lang="en-US" dirty="0" smtClean="0"/>
              <a:t>Iteration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You already get all this stuff in </a:t>
            </a:r>
            <a:r>
              <a:rPr lang="en-US" dirty="0" err="1" smtClean="0"/>
              <a:t>basprog</a:t>
            </a:r>
            <a:r>
              <a:rPr lang="en-US" dirty="0" smtClean="0"/>
              <a:t>..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 to Learn?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Notepad</a:t>
            </a:r>
          </a:p>
          <a:p>
            <a:r>
              <a:rPr lang="en-US" dirty="0" smtClean="0"/>
              <a:t>Notepad++</a:t>
            </a:r>
          </a:p>
          <a:p>
            <a:r>
              <a:rPr lang="en-US" dirty="0" err="1" smtClean="0"/>
              <a:t>NetBean</a:t>
            </a:r>
            <a:endParaRPr lang="en-US" dirty="0" smtClean="0"/>
          </a:p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Editor?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Notepad++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572250" cy="49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NetBean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5562600" cy="506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322518"/>
            <a:ext cx="7696200" cy="503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Overview</a:t>
            </a:r>
          </a:p>
          <a:p>
            <a:r>
              <a:rPr lang="en-US" dirty="0" smtClean="0"/>
              <a:t>Program Construction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Java Works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848600" cy="551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do with Java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475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1498765" y="-431965"/>
            <a:ext cx="6298870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Structure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28098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0" y="0"/>
            <a:ext cx="194982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209800"/>
            <a:ext cx="2057400" cy="237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4495800"/>
            <a:ext cx="1870097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0223650">
            <a:off x="3364075" y="1461966"/>
            <a:ext cx="2687971" cy="212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429000" y="3048000"/>
            <a:ext cx="3189123" cy="2465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2410">
            <a:off x="3254129" y="4561796"/>
            <a:ext cx="2687971" cy="212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main….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24000"/>
            <a:ext cx="6324600" cy="498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comment on every step of your code if it necessary.</a:t>
            </a:r>
          </a:p>
          <a:p>
            <a:r>
              <a:rPr lang="en-US" dirty="0" smtClean="0"/>
              <a:t>Java provide tools such us java doc to create class documentation.</a:t>
            </a:r>
          </a:p>
          <a:p>
            <a:r>
              <a:rPr lang="en-US" dirty="0" smtClean="0"/>
              <a:t>See http://java.sun.com/j2se/javadoc/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as your language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962400"/>
            <a:ext cx="3276601" cy="256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 numCol="2">
            <a:normAutofit fontScale="55000" lnSpcReduction="20000"/>
          </a:bodyPr>
          <a:lstStyle/>
          <a:p>
            <a:pPr>
              <a:buNone/>
            </a:pPr>
            <a:r>
              <a:rPr lang="en-US" sz="2500" b="1" dirty="0" smtClean="0"/>
              <a:t>/*</a:t>
            </a:r>
          </a:p>
          <a:p>
            <a:pPr>
              <a:buNone/>
            </a:pPr>
            <a:r>
              <a:rPr lang="en-US" sz="2500" b="1" dirty="0" smtClean="0"/>
              <a:t> * </a:t>
            </a:r>
            <a:r>
              <a:rPr lang="en-US" sz="2500" b="1" dirty="0" err="1" smtClean="0"/>
              <a:t>Ini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adalah</a:t>
            </a:r>
            <a:r>
              <a:rPr lang="en-US" sz="2500" b="1" dirty="0" smtClean="0"/>
              <a:t> program yang </a:t>
            </a:r>
            <a:r>
              <a:rPr lang="en-US" sz="2500" b="1" dirty="0" err="1" smtClean="0"/>
              <a:t>dibuat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untuk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menjelaskan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fungsi</a:t>
            </a:r>
            <a:endParaRPr lang="en-US" sz="2500" b="1" dirty="0" smtClean="0"/>
          </a:p>
          <a:p>
            <a:pPr>
              <a:buNone/>
            </a:pPr>
            <a:r>
              <a:rPr lang="en-US" sz="2500" b="1" dirty="0" smtClean="0"/>
              <a:t> * </a:t>
            </a:r>
            <a:r>
              <a:rPr lang="en-US" sz="2500" b="1" dirty="0" err="1" smtClean="0"/>
              <a:t>Javadoc</a:t>
            </a:r>
            <a:r>
              <a:rPr lang="en-US" sz="2500" b="1" dirty="0" smtClean="0"/>
              <a:t>.</a:t>
            </a:r>
          </a:p>
          <a:p>
            <a:pPr>
              <a:buNone/>
            </a:pPr>
            <a:r>
              <a:rPr lang="en-US" sz="2500" b="1" dirty="0" smtClean="0"/>
              <a:t> * </a:t>
            </a:r>
            <a:r>
              <a:rPr lang="en-US" sz="2500" b="1" dirty="0" err="1" smtClean="0"/>
              <a:t>Selalu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simpan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komentar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pada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setiap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baris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ya</a:t>
            </a:r>
            <a:r>
              <a:rPr lang="en-US" sz="2500" b="1" dirty="0" smtClean="0"/>
              <a:t>..</a:t>
            </a:r>
          </a:p>
          <a:p>
            <a:pPr>
              <a:buNone/>
            </a:pPr>
            <a:r>
              <a:rPr lang="en-US" sz="2500" b="1" dirty="0" smtClean="0"/>
              <a:t> */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package javaapplication3;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2500" b="1" dirty="0" smtClean="0"/>
              <a:t>/**</a:t>
            </a:r>
          </a:p>
          <a:p>
            <a:pPr>
              <a:buNone/>
            </a:pPr>
            <a:r>
              <a:rPr lang="en-US" sz="2500" b="1" dirty="0" smtClean="0"/>
              <a:t> *</a:t>
            </a:r>
            <a:r>
              <a:rPr lang="en-US" sz="2500" b="1" dirty="0" err="1" smtClean="0"/>
              <a:t>Deskripsikan</a:t>
            </a:r>
            <a:r>
              <a:rPr lang="en-US" sz="2500" b="1" dirty="0" smtClean="0"/>
              <a:t> class </a:t>
            </a:r>
            <a:r>
              <a:rPr lang="en-US" sz="2500" b="1" dirty="0" err="1" smtClean="0"/>
              <a:t>secara</a:t>
            </a:r>
            <a:r>
              <a:rPr lang="en-US" sz="2500" b="1" dirty="0" smtClean="0"/>
              <a:t> detail.</a:t>
            </a:r>
          </a:p>
          <a:p>
            <a:pPr>
              <a:buNone/>
            </a:pPr>
            <a:r>
              <a:rPr lang="en-US" sz="2500" b="1" dirty="0" smtClean="0"/>
              <a:t> * @author </a:t>
            </a:r>
            <a:r>
              <a:rPr lang="en-US" sz="2500" b="1" dirty="0" err="1" smtClean="0"/>
              <a:t>panji</a:t>
            </a:r>
            <a:endParaRPr lang="en-US" sz="2500" b="1" dirty="0" smtClean="0"/>
          </a:p>
          <a:p>
            <a:pPr>
              <a:buNone/>
            </a:pPr>
            <a:r>
              <a:rPr lang="en-US" sz="2500" b="1" dirty="0" smtClean="0"/>
              <a:t> * @since 03 March 2009</a:t>
            </a:r>
          </a:p>
          <a:p>
            <a:pPr>
              <a:buNone/>
            </a:pPr>
            <a:r>
              <a:rPr lang="en-US" sz="2500" b="1" dirty="0" smtClean="0"/>
              <a:t> * @version 1.0</a:t>
            </a:r>
          </a:p>
          <a:p>
            <a:pPr>
              <a:buNone/>
            </a:pPr>
            <a:r>
              <a:rPr lang="en-US" sz="2500" b="1" dirty="0" smtClean="0"/>
              <a:t> */</a:t>
            </a:r>
          </a:p>
          <a:p>
            <a:pPr>
              <a:buNone/>
            </a:pPr>
            <a:r>
              <a:rPr lang="en-US" sz="2500" dirty="0" smtClean="0"/>
              <a:t>public class Main {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    </a:t>
            </a:r>
            <a:r>
              <a:rPr lang="en-US" sz="2500" b="1" dirty="0" smtClean="0"/>
              <a:t>/**</a:t>
            </a:r>
          </a:p>
          <a:p>
            <a:pPr>
              <a:buNone/>
            </a:pPr>
            <a:r>
              <a:rPr lang="en-US" sz="2500" b="1" dirty="0" smtClean="0"/>
              <a:t>     * </a:t>
            </a:r>
            <a:r>
              <a:rPr lang="en-US" sz="2500" b="1" dirty="0" err="1" smtClean="0"/>
              <a:t>Ini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adalah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fungsi</a:t>
            </a:r>
            <a:r>
              <a:rPr lang="en-US" sz="2500" b="1" dirty="0" smtClean="0"/>
              <a:t> main </a:t>
            </a:r>
            <a:r>
              <a:rPr lang="en-US" sz="2500" b="1" dirty="0" err="1" smtClean="0"/>
              <a:t>aplikasi</a:t>
            </a:r>
            <a:endParaRPr lang="en-US" sz="2500" b="1" dirty="0" smtClean="0"/>
          </a:p>
          <a:p>
            <a:pPr>
              <a:buNone/>
            </a:pPr>
            <a:r>
              <a:rPr lang="en-US" sz="2500" b="1" dirty="0" smtClean="0"/>
              <a:t>     * @</a:t>
            </a:r>
            <a:r>
              <a:rPr lang="en-US" sz="2500" b="1" dirty="0" err="1" smtClean="0"/>
              <a:t>param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args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sebagai</a:t>
            </a:r>
            <a:r>
              <a:rPr lang="en-US" sz="2500" b="1" dirty="0" smtClean="0"/>
              <a:t> input</a:t>
            </a:r>
          </a:p>
          <a:p>
            <a:pPr>
              <a:buNone/>
            </a:pPr>
            <a:r>
              <a:rPr lang="en-US" b="1" dirty="0" smtClean="0"/>
              <a:t>     */</a:t>
            </a:r>
          </a:p>
          <a:p>
            <a:pPr>
              <a:buNone/>
            </a:pPr>
            <a:r>
              <a:rPr lang="en-US" b="1" dirty="0" smtClean="0"/>
              <a:t>    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pPr>
              <a:buNone/>
            </a:pPr>
            <a:r>
              <a:rPr lang="en-US" sz="2500" b="1" dirty="0" smtClean="0"/>
              <a:t>        // TODO code application logic here</a:t>
            </a:r>
          </a:p>
          <a:p>
            <a:pPr>
              <a:buNone/>
            </a:pPr>
            <a:r>
              <a:rPr lang="en-US" sz="2500" b="1" dirty="0" smtClean="0"/>
              <a:t>    }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2500" b="1" dirty="0" smtClean="0"/>
              <a:t>    /**</a:t>
            </a:r>
          </a:p>
          <a:p>
            <a:pPr>
              <a:buNone/>
            </a:pPr>
            <a:r>
              <a:rPr lang="en-US" sz="2500" b="1" dirty="0" smtClean="0"/>
              <a:t>     * </a:t>
            </a:r>
            <a:r>
              <a:rPr lang="en-US" sz="2500" b="1" dirty="0" err="1" smtClean="0"/>
              <a:t>Fungsi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ini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adalah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contoh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penggunaan</a:t>
            </a:r>
            <a:r>
              <a:rPr lang="en-US" sz="2500" b="1" dirty="0" smtClean="0"/>
              <a:t> </a:t>
            </a:r>
          </a:p>
          <a:p>
            <a:pPr>
              <a:buNone/>
            </a:pPr>
            <a:r>
              <a:rPr lang="en-US" sz="2500" b="1" dirty="0" smtClean="0"/>
              <a:t>     * java doc</a:t>
            </a:r>
          </a:p>
          <a:p>
            <a:pPr>
              <a:buNone/>
            </a:pPr>
            <a:r>
              <a:rPr lang="en-US" sz="2500" b="1" dirty="0" smtClean="0"/>
              <a:t>     * @</a:t>
            </a:r>
            <a:r>
              <a:rPr lang="en-US" sz="2500" b="1" dirty="0" err="1" smtClean="0"/>
              <a:t>param</a:t>
            </a:r>
            <a:r>
              <a:rPr lang="en-US" sz="2500" b="1" dirty="0" smtClean="0"/>
              <a:t> a </a:t>
            </a:r>
            <a:r>
              <a:rPr lang="en-US" sz="2500" b="1" dirty="0" err="1" smtClean="0"/>
              <a:t>ini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contoh</a:t>
            </a:r>
            <a:r>
              <a:rPr lang="en-US" sz="2500" b="1" dirty="0" smtClean="0"/>
              <a:t> input a</a:t>
            </a:r>
          </a:p>
          <a:p>
            <a:pPr>
              <a:buNone/>
            </a:pPr>
            <a:r>
              <a:rPr lang="en-US" sz="2500" b="1" dirty="0" smtClean="0"/>
              <a:t>     * @</a:t>
            </a:r>
            <a:r>
              <a:rPr lang="en-US" sz="2500" b="1" dirty="0" err="1" smtClean="0"/>
              <a:t>param</a:t>
            </a:r>
            <a:r>
              <a:rPr lang="en-US" sz="2500" b="1" dirty="0" smtClean="0"/>
              <a:t> b </a:t>
            </a:r>
            <a:r>
              <a:rPr lang="en-US" sz="2500" b="1" dirty="0" err="1" smtClean="0"/>
              <a:t>ini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contoh</a:t>
            </a:r>
            <a:r>
              <a:rPr lang="en-US" sz="2500" b="1" dirty="0" smtClean="0"/>
              <a:t> input b</a:t>
            </a:r>
          </a:p>
          <a:p>
            <a:pPr>
              <a:buNone/>
            </a:pPr>
            <a:r>
              <a:rPr lang="en-US" sz="2500" b="1" dirty="0" smtClean="0"/>
              <a:t>     * @return </a:t>
            </a:r>
            <a:r>
              <a:rPr lang="en-US" sz="2500" b="1" dirty="0" err="1" smtClean="0"/>
              <a:t>Mengembalikan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nilai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a+b</a:t>
            </a:r>
            <a:endParaRPr lang="en-US" sz="2500" b="1" dirty="0" smtClean="0"/>
          </a:p>
          <a:p>
            <a:pPr>
              <a:buNone/>
            </a:pPr>
            <a:r>
              <a:rPr lang="en-US" sz="2500" b="1" dirty="0" smtClean="0"/>
              <a:t>     */</a:t>
            </a:r>
          </a:p>
          <a:p>
            <a:pPr>
              <a:buNone/>
            </a:pPr>
            <a:r>
              <a:rPr lang="en-US" sz="2500" dirty="0" smtClean="0"/>
              <a:t>    public </a:t>
            </a:r>
            <a:r>
              <a:rPr lang="en-US" sz="2500" dirty="0" err="1" smtClean="0"/>
              <a:t>int</a:t>
            </a:r>
            <a:r>
              <a:rPr lang="en-US" sz="2500" dirty="0" smtClean="0"/>
              <a:t> </a:t>
            </a:r>
            <a:r>
              <a:rPr lang="en-US" sz="2500" dirty="0" err="1" smtClean="0"/>
              <a:t>contohFungsi</a:t>
            </a:r>
            <a:r>
              <a:rPr lang="en-US" sz="2500" dirty="0" smtClean="0"/>
              <a:t>(</a:t>
            </a:r>
            <a:r>
              <a:rPr lang="en-US" sz="2500" dirty="0" err="1" smtClean="0"/>
              <a:t>int</a:t>
            </a:r>
            <a:r>
              <a:rPr lang="en-US" sz="2500" dirty="0" smtClean="0"/>
              <a:t> </a:t>
            </a:r>
            <a:r>
              <a:rPr lang="en-US" sz="2500" dirty="0" err="1" smtClean="0"/>
              <a:t>a,int</a:t>
            </a:r>
            <a:r>
              <a:rPr lang="en-US" sz="2500" dirty="0" smtClean="0"/>
              <a:t> b){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        return (</a:t>
            </a:r>
            <a:r>
              <a:rPr lang="en-US" sz="2500" dirty="0" err="1" smtClean="0"/>
              <a:t>a+b</a:t>
            </a:r>
            <a:r>
              <a:rPr lang="en-US" sz="2500" dirty="0" smtClean="0"/>
              <a:t>);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    }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9" name="Rectangle 8">
            <a:hlinkClick r:id="rId2" action="ppaction://hlinkfile"/>
          </p:cNvPr>
          <p:cNvSpPr/>
          <p:nvPr/>
        </p:nvSpPr>
        <p:spPr>
          <a:xfrm>
            <a:off x="7467600" y="5791200"/>
            <a:ext cx="10668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451</TotalTime>
  <Words>298</Words>
  <Application>Microsoft Office PowerPoint</Application>
  <PresentationFormat>On-screen Show (4:3)</PresentationFormat>
  <Paragraphs>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Introduction To Java</vt:lpstr>
      <vt:lpstr>Agenda</vt:lpstr>
      <vt:lpstr>The way Java Works</vt:lpstr>
      <vt:lpstr>What you do with Java</vt:lpstr>
      <vt:lpstr>Slide 5</vt:lpstr>
      <vt:lpstr>Code Structure</vt:lpstr>
      <vt:lpstr>Always main…. </vt:lpstr>
      <vt:lpstr>Comment as your language</vt:lpstr>
      <vt:lpstr>Javadoc Example</vt:lpstr>
      <vt:lpstr>Change your way,  about how you see the solutions</vt:lpstr>
      <vt:lpstr>Jump Start Quizz</vt:lpstr>
      <vt:lpstr>Whose will fight?</vt:lpstr>
      <vt:lpstr>Procedural Geek</vt:lpstr>
      <vt:lpstr>OO Geek</vt:lpstr>
      <vt:lpstr>What Next to Learn?</vt:lpstr>
      <vt:lpstr>How about Editor?</vt:lpstr>
      <vt:lpstr>Notepad++</vt:lpstr>
      <vt:lpstr>NetBean</vt:lpstr>
      <vt:lpstr>Eclipse</vt:lpstr>
      <vt:lpstr>Any Question?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panji</dc:creator>
  <cp:lastModifiedBy>panji</cp:lastModifiedBy>
  <cp:revision>17</cp:revision>
  <dcterms:created xsi:type="dcterms:W3CDTF">2006-08-16T00:00:00Z</dcterms:created>
  <dcterms:modified xsi:type="dcterms:W3CDTF">2009-03-11T15:17:06Z</dcterms:modified>
</cp:coreProperties>
</file>