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2A3330-F926-4FBF-BC80-377AA7FE404E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22029F-0725-4779-9C21-14567D2F1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Unified Modeling Language</a:t>
            </a:r>
            <a:br>
              <a:rPr lang="en-US" dirty="0" smtClean="0"/>
            </a:b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Objectory</a:t>
            </a:r>
            <a:r>
              <a:rPr lang="en-US" dirty="0" smtClean="0"/>
              <a:t> </a:t>
            </a:r>
            <a:r>
              <a:rPr lang="en-US" dirty="0" smtClean="0"/>
              <a:t>methodology(RUP)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32935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43660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14728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0698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0927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614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28598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6825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8974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29600" cy="558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30677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0999"/>
            <a:ext cx="8077200" cy="54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2524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14930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28783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42248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0225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7324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Update (OMG.ORG)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219200"/>
            <a:ext cx="53564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2672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11259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696200" cy="548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96412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8001000" cy="560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001000" cy="56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8705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42556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</TotalTime>
  <Words>16</Words>
  <Application>Microsoft Office PowerPoint</Application>
  <PresentationFormat>On-screen Show (4:3)</PresentationFormat>
  <Paragraphs>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Unified Modeling Language UML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Latest Update (OMG.ORG)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 UML</dc:title>
  <dc:creator>panji</dc:creator>
  <cp:lastModifiedBy>panji</cp:lastModifiedBy>
  <cp:revision>9</cp:revision>
  <dcterms:created xsi:type="dcterms:W3CDTF">2009-03-11T15:19:20Z</dcterms:created>
  <dcterms:modified xsi:type="dcterms:W3CDTF">2009-03-11T17:36:09Z</dcterms:modified>
</cp:coreProperties>
</file>